
<file path=[Content_Types].xml><?xml version="1.0" encoding="utf-8"?>
<Types xmlns="http://schemas.openxmlformats.org/package/2006/content-types">
  <Default Extension="emf" ContentType="image/x-emf"/>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2.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theme/theme3.xml" ContentType="application/vnd.openxmlformats-officedocument.theme+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theme/theme4.xml" ContentType="application/vnd.openxmlformats-officedocument.theme+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theme/theme5.xml" ContentType="application/vnd.openxmlformats-officedocument.theme+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theme/theme6.xml" ContentType="application/vnd.openxmlformats-officedocument.theme+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4"/>
    <p:sldMasterId id="2147483677" r:id="rId5"/>
    <p:sldMasterId id="2147483744" r:id="rId6"/>
    <p:sldMasterId id="2147483813" r:id="rId7"/>
    <p:sldMasterId id="2147483858" r:id="rId8"/>
    <p:sldMasterId id="2147483863" r:id="rId9"/>
    <p:sldMasterId id="2147483877" r:id="rId10"/>
  </p:sldMasterIdLst>
  <p:notesMasterIdLst>
    <p:notesMasterId r:id="rId92"/>
  </p:notesMasterIdLst>
  <p:sldIdLst>
    <p:sldId id="11459" r:id="rId11"/>
    <p:sldId id="257" r:id="rId12"/>
    <p:sldId id="318" r:id="rId13"/>
    <p:sldId id="319" r:id="rId14"/>
    <p:sldId id="258" r:id="rId15"/>
    <p:sldId id="1700" r:id="rId16"/>
    <p:sldId id="317" r:id="rId17"/>
    <p:sldId id="1701" r:id="rId18"/>
    <p:sldId id="1699" r:id="rId19"/>
    <p:sldId id="415" r:id="rId20"/>
    <p:sldId id="261" r:id="rId21"/>
    <p:sldId id="262" r:id="rId22"/>
    <p:sldId id="1703" r:id="rId23"/>
    <p:sldId id="1704" r:id="rId24"/>
    <p:sldId id="265" r:id="rId25"/>
    <p:sldId id="1709" r:id="rId26"/>
    <p:sldId id="268" r:id="rId27"/>
    <p:sldId id="1684" r:id="rId28"/>
    <p:sldId id="1685" r:id="rId29"/>
    <p:sldId id="402" r:id="rId30"/>
    <p:sldId id="303" r:id="rId31"/>
    <p:sldId id="304" r:id="rId32"/>
    <p:sldId id="306" r:id="rId33"/>
    <p:sldId id="316" r:id="rId34"/>
    <p:sldId id="11467" r:id="rId35"/>
    <p:sldId id="1711" r:id="rId36"/>
    <p:sldId id="1712" r:id="rId37"/>
    <p:sldId id="1702" r:id="rId38"/>
    <p:sldId id="11466" r:id="rId39"/>
    <p:sldId id="1706" r:id="rId40"/>
    <p:sldId id="272" r:id="rId41"/>
    <p:sldId id="274" r:id="rId42"/>
    <p:sldId id="275" r:id="rId43"/>
    <p:sldId id="11469" r:id="rId44"/>
    <p:sldId id="310" r:id="rId45"/>
    <p:sldId id="311" r:id="rId46"/>
    <p:sldId id="312" r:id="rId47"/>
    <p:sldId id="313" r:id="rId48"/>
    <p:sldId id="328" r:id="rId49"/>
    <p:sldId id="11470" r:id="rId50"/>
    <p:sldId id="11471" r:id="rId51"/>
    <p:sldId id="11472" r:id="rId52"/>
    <p:sldId id="11473" r:id="rId53"/>
    <p:sldId id="327" r:id="rId54"/>
    <p:sldId id="320" r:id="rId55"/>
    <p:sldId id="321" r:id="rId56"/>
    <p:sldId id="11474" r:id="rId57"/>
    <p:sldId id="322" r:id="rId58"/>
    <p:sldId id="325" r:id="rId59"/>
    <p:sldId id="326" r:id="rId60"/>
    <p:sldId id="1744" r:id="rId61"/>
    <p:sldId id="256" r:id="rId62"/>
    <p:sldId id="347" r:id="rId63"/>
    <p:sldId id="11427" r:id="rId64"/>
    <p:sldId id="11428" r:id="rId65"/>
    <p:sldId id="11431" r:id="rId66"/>
    <p:sldId id="403" r:id="rId67"/>
    <p:sldId id="11430" r:id="rId68"/>
    <p:sldId id="400" r:id="rId69"/>
    <p:sldId id="11432" r:id="rId70"/>
    <p:sldId id="11435" r:id="rId71"/>
    <p:sldId id="11434" r:id="rId72"/>
    <p:sldId id="11465" r:id="rId73"/>
    <p:sldId id="1665" r:id="rId74"/>
    <p:sldId id="1660" r:id="rId75"/>
    <p:sldId id="284" r:id="rId76"/>
    <p:sldId id="1677" r:id="rId77"/>
    <p:sldId id="1729" r:id="rId78"/>
    <p:sldId id="11468" r:id="rId79"/>
    <p:sldId id="1731" r:id="rId80"/>
    <p:sldId id="1735" r:id="rId81"/>
    <p:sldId id="1732" r:id="rId82"/>
    <p:sldId id="1733" r:id="rId83"/>
    <p:sldId id="1734" r:id="rId84"/>
    <p:sldId id="1737" r:id="rId85"/>
    <p:sldId id="1736" r:id="rId86"/>
    <p:sldId id="1738" r:id="rId87"/>
    <p:sldId id="11475" r:id="rId88"/>
    <p:sldId id="11476" r:id="rId89"/>
    <p:sldId id="305" r:id="rId90"/>
    <p:sldId id="308" r:id="rId91"/>
  </p:sldIdLst>
  <p:sldSz cx="12192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Nova Light"/>
        <a:ea typeface="Arial Nova Light"/>
        <a:cs typeface="Arial Nova Light"/>
        <a:sym typeface="Arial Nova Light"/>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Nova Light"/>
        <a:ea typeface="Arial Nova Light"/>
        <a:cs typeface="Arial Nova Light"/>
        <a:sym typeface="Arial Nova Light"/>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Nova Light"/>
        <a:ea typeface="Arial Nova Light"/>
        <a:cs typeface="Arial Nova Light"/>
        <a:sym typeface="Arial Nova Light"/>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Nova Light"/>
        <a:ea typeface="Arial Nova Light"/>
        <a:cs typeface="Arial Nova Light"/>
        <a:sym typeface="Arial Nova Light"/>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Nova Light"/>
        <a:ea typeface="Arial Nova Light"/>
        <a:cs typeface="Arial Nova Light"/>
        <a:sym typeface="Arial Nova Light"/>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Nova Light"/>
        <a:ea typeface="Arial Nova Light"/>
        <a:cs typeface="Arial Nova Light"/>
        <a:sym typeface="Arial Nova Light"/>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Nova Light"/>
        <a:ea typeface="Arial Nova Light"/>
        <a:cs typeface="Arial Nova Light"/>
        <a:sym typeface="Arial Nova Light"/>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Nova Light"/>
        <a:ea typeface="Arial Nova Light"/>
        <a:cs typeface="Arial Nova Light"/>
        <a:sym typeface="Arial Nova Light"/>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Nova Light"/>
        <a:ea typeface="Arial Nova Light"/>
        <a:cs typeface="Arial Nova Light"/>
        <a:sym typeface="Arial Nova Light"/>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Arial Nova Light"/>
          <a:ea typeface="Arial Nova Light"/>
          <a:cs typeface="Arial Nova Light"/>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DD4EA"/>
          </a:solidFill>
        </a:fill>
      </a:tcStyle>
    </a:wholeTbl>
    <a:band2H>
      <a:tcTxStyle/>
      <a:tcStyle>
        <a:tcBdr/>
        <a:fill>
          <a:solidFill>
            <a:srgbClr val="E8EBF5"/>
          </a:solidFill>
        </a:fill>
      </a:tcStyle>
    </a:band2H>
    <a:firstCol>
      <a:tcTxStyle b="on" i="off">
        <a:font>
          <a:latin typeface="Arial Nova Light"/>
          <a:ea typeface="Arial Nova Light"/>
          <a:cs typeface="Arial Nova Light"/>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
          <a:latin typeface="Arial Nova Light"/>
          <a:ea typeface="Arial Nova Light"/>
          <a:cs typeface="Arial Nova Light"/>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
          <a:latin typeface="Arial Nova Light"/>
          <a:ea typeface="Arial Nova Light"/>
          <a:cs typeface="Arial Nova Light"/>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
          <a:latin typeface="Arial Nova Light"/>
          <a:ea typeface="Arial Nova Light"/>
          <a:cs typeface="Arial Nova Light"/>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0E0E0"/>
          </a:solidFill>
        </a:fill>
      </a:tcStyle>
    </a:wholeTbl>
    <a:band2H>
      <a:tcTxStyle/>
      <a:tcStyle>
        <a:tcBdr/>
        <a:fill>
          <a:solidFill>
            <a:srgbClr val="F0F0F0"/>
          </a:solidFill>
        </a:fill>
      </a:tcStyle>
    </a:band2H>
    <a:firstCol>
      <a:tcTxStyle b="on" i="off">
        <a:font>
          <a:latin typeface="Arial Nova Light"/>
          <a:ea typeface="Arial Nova Light"/>
          <a:cs typeface="Arial Nova Light"/>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
          <a:latin typeface="Arial Nova Light"/>
          <a:ea typeface="Arial Nova Light"/>
          <a:cs typeface="Arial Nova Light"/>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
          <a:latin typeface="Arial Nova Light"/>
          <a:ea typeface="Arial Nova Light"/>
          <a:cs typeface="Arial Nova Light"/>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
          <a:latin typeface="Arial Nova Light"/>
          <a:ea typeface="Arial Nova Light"/>
          <a:cs typeface="Arial Nova Light"/>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4E2CE"/>
          </a:solidFill>
        </a:fill>
      </a:tcStyle>
    </a:wholeTbl>
    <a:band2H>
      <a:tcTxStyle/>
      <a:tcStyle>
        <a:tcBdr/>
        <a:fill>
          <a:solidFill>
            <a:srgbClr val="EBF1E8"/>
          </a:solidFill>
        </a:fill>
      </a:tcStyle>
    </a:band2H>
    <a:firstCol>
      <a:tcTxStyle b="on" i="off">
        <a:font>
          <a:latin typeface="Arial Nova Light"/>
          <a:ea typeface="Arial Nova Light"/>
          <a:cs typeface="Arial Nova Light"/>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
          <a:latin typeface="Arial Nova Light"/>
          <a:ea typeface="Arial Nova Light"/>
          <a:cs typeface="Arial Nova Light"/>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
          <a:latin typeface="Arial Nova Light"/>
          <a:ea typeface="Arial Nova Light"/>
          <a:cs typeface="Arial Nova Light"/>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
          <a:latin typeface="Arial Nova Light"/>
          <a:ea typeface="Arial Nova Light"/>
          <a:cs typeface="Arial Nova Light"/>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
          <a:latin typeface="Arial Nova Light"/>
          <a:ea typeface="Arial Nova Light"/>
          <a:cs typeface="Arial Nova Light"/>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
          <a:latin typeface="Arial Nova Light"/>
          <a:ea typeface="Arial Nova Light"/>
          <a:cs typeface="Arial Nova Light"/>
        </a:font>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
          <a:latin typeface="Arial Nova Light"/>
          <a:ea typeface="Arial Nova Light"/>
          <a:cs typeface="Arial Nova Light"/>
        </a:font>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
          <a:latin typeface="Arial Nova Light"/>
          <a:ea typeface="Arial Nova Light"/>
          <a:cs typeface="Arial Nova Light"/>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
          <a:latin typeface="Arial Nova Light"/>
          <a:ea typeface="Arial Nova Light"/>
          <a:cs typeface="Arial Nova Light"/>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
          <a:latin typeface="Arial Nova Light"/>
          <a:ea typeface="Arial Nova Light"/>
          <a:cs typeface="Arial Nova Light"/>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
          <a:latin typeface="Arial Nova Light"/>
          <a:ea typeface="Arial Nova Light"/>
          <a:cs typeface="Arial Nova Light"/>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
          <a:latin typeface="Arial Nova Light"/>
          <a:ea typeface="Arial Nova Light"/>
          <a:cs typeface="Arial Nova Light"/>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
          <a:latin typeface="Arial Nova Light"/>
          <a:ea typeface="Arial Nova Light"/>
          <a:cs typeface="Arial Nova Light"/>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
          <a:latin typeface="Arial Nova Light"/>
          <a:ea typeface="Arial Nova Light"/>
          <a:cs typeface="Arial Nova Light"/>
        </a:font>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
          <a:latin typeface="Arial Nova Light"/>
          <a:ea typeface="Arial Nova Light"/>
          <a:cs typeface="Arial Nova Light"/>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19" d="100"/>
          <a:sy n="119" d="100"/>
        </p:scale>
        <p:origin x="234"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slide" Target="slides/slide29.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slide" Target="slides/slide32.xml"/><Relationship Id="rId47" Type="http://schemas.openxmlformats.org/officeDocument/2006/relationships/slide" Target="slides/slide37.xml"/><Relationship Id="rId50" Type="http://schemas.openxmlformats.org/officeDocument/2006/relationships/slide" Target="slides/slide40.xml"/><Relationship Id="rId55" Type="http://schemas.openxmlformats.org/officeDocument/2006/relationships/slide" Target="slides/slide45.xml"/><Relationship Id="rId63" Type="http://schemas.openxmlformats.org/officeDocument/2006/relationships/slide" Target="slides/slide53.xml"/><Relationship Id="rId68" Type="http://schemas.openxmlformats.org/officeDocument/2006/relationships/slide" Target="slides/slide58.xml"/><Relationship Id="rId76" Type="http://schemas.openxmlformats.org/officeDocument/2006/relationships/slide" Target="slides/slide66.xml"/><Relationship Id="rId84" Type="http://schemas.openxmlformats.org/officeDocument/2006/relationships/slide" Target="slides/slide74.xml"/><Relationship Id="rId89" Type="http://schemas.openxmlformats.org/officeDocument/2006/relationships/slide" Target="slides/slide79.xml"/><Relationship Id="rId7" Type="http://schemas.openxmlformats.org/officeDocument/2006/relationships/slideMaster" Target="slideMasters/slideMaster4.xml"/><Relationship Id="rId71" Type="http://schemas.openxmlformats.org/officeDocument/2006/relationships/slide" Target="slides/slide61.xml"/><Relationship Id="rId92"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6.xml"/><Relationship Id="rId29" Type="http://schemas.openxmlformats.org/officeDocument/2006/relationships/slide" Target="slides/slide19.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slide" Target="slides/slide35.xml"/><Relationship Id="rId53" Type="http://schemas.openxmlformats.org/officeDocument/2006/relationships/slide" Target="slides/slide43.xml"/><Relationship Id="rId58" Type="http://schemas.openxmlformats.org/officeDocument/2006/relationships/slide" Target="slides/slide48.xml"/><Relationship Id="rId66" Type="http://schemas.openxmlformats.org/officeDocument/2006/relationships/slide" Target="slides/slide56.xml"/><Relationship Id="rId74" Type="http://schemas.openxmlformats.org/officeDocument/2006/relationships/slide" Target="slides/slide64.xml"/><Relationship Id="rId79" Type="http://schemas.openxmlformats.org/officeDocument/2006/relationships/slide" Target="slides/slide69.xml"/><Relationship Id="rId87" Type="http://schemas.openxmlformats.org/officeDocument/2006/relationships/slide" Target="slides/slide77.xml"/><Relationship Id="rId5" Type="http://schemas.openxmlformats.org/officeDocument/2006/relationships/slideMaster" Target="slideMasters/slideMaster2.xml"/><Relationship Id="rId61" Type="http://schemas.openxmlformats.org/officeDocument/2006/relationships/slide" Target="slides/slide51.xml"/><Relationship Id="rId82" Type="http://schemas.openxmlformats.org/officeDocument/2006/relationships/slide" Target="slides/slide72.xml"/><Relationship Id="rId90" Type="http://schemas.openxmlformats.org/officeDocument/2006/relationships/slide" Target="slides/slide80.xml"/><Relationship Id="rId95" Type="http://schemas.openxmlformats.org/officeDocument/2006/relationships/theme" Target="theme/theme1.xml"/><Relationship Id="rId19" Type="http://schemas.openxmlformats.org/officeDocument/2006/relationships/slide" Target="slides/slide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slide" Target="slides/slide38.xml"/><Relationship Id="rId56" Type="http://schemas.openxmlformats.org/officeDocument/2006/relationships/slide" Target="slides/slide46.xml"/><Relationship Id="rId64" Type="http://schemas.openxmlformats.org/officeDocument/2006/relationships/slide" Target="slides/slide54.xml"/><Relationship Id="rId69" Type="http://schemas.openxmlformats.org/officeDocument/2006/relationships/slide" Target="slides/slide59.xml"/><Relationship Id="rId77" Type="http://schemas.openxmlformats.org/officeDocument/2006/relationships/slide" Target="slides/slide67.xml"/><Relationship Id="rId8" Type="http://schemas.openxmlformats.org/officeDocument/2006/relationships/slideMaster" Target="slideMasters/slideMaster5.xml"/><Relationship Id="rId51" Type="http://schemas.openxmlformats.org/officeDocument/2006/relationships/slide" Target="slides/slide41.xml"/><Relationship Id="rId72" Type="http://schemas.openxmlformats.org/officeDocument/2006/relationships/slide" Target="slides/slide62.xml"/><Relationship Id="rId80" Type="http://schemas.openxmlformats.org/officeDocument/2006/relationships/slide" Target="slides/slide70.xml"/><Relationship Id="rId85" Type="http://schemas.openxmlformats.org/officeDocument/2006/relationships/slide" Target="slides/slide75.xml"/><Relationship Id="rId93"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59" Type="http://schemas.openxmlformats.org/officeDocument/2006/relationships/slide" Target="slides/slide49.xml"/><Relationship Id="rId67" Type="http://schemas.openxmlformats.org/officeDocument/2006/relationships/slide" Target="slides/slide57.xml"/><Relationship Id="rId20" Type="http://schemas.openxmlformats.org/officeDocument/2006/relationships/slide" Target="slides/slide10.xml"/><Relationship Id="rId41" Type="http://schemas.openxmlformats.org/officeDocument/2006/relationships/slide" Target="slides/slide31.xml"/><Relationship Id="rId54" Type="http://schemas.openxmlformats.org/officeDocument/2006/relationships/slide" Target="slides/slide44.xml"/><Relationship Id="rId62" Type="http://schemas.openxmlformats.org/officeDocument/2006/relationships/slide" Target="slides/slide52.xml"/><Relationship Id="rId70" Type="http://schemas.openxmlformats.org/officeDocument/2006/relationships/slide" Target="slides/slide60.xml"/><Relationship Id="rId75" Type="http://schemas.openxmlformats.org/officeDocument/2006/relationships/slide" Target="slides/slide65.xml"/><Relationship Id="rId83" Type="http://schemas.openxmlformats.org/officeDocument/2006/relationships/slide" Target="slides/slide73.xml"/><Relationship Id="rId88" Type="http://schemas.openxmlformats.org/officeDocument/2006/relationships/slide" Target="slides/slide78.xml"/><Relationship Id="rId91" Type="http://schemas.openxmlformats.org/officeDocument/2006/relationships/slide" Target="slides/slide81.xml"/><Relationship Id="rId96"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57" Type="http://schemas.openxmlformats.org/officeDocument/2006/relationships/slide" Target="slides/slide47.xml"/><Relationship Id="rId10" Type="http://schemas.openxmlformats.org/officeDocument/2006/relationships/slideMaster" Target="slideMasters/slideMaster7.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slide" Target="slides/slide42.xml"/><Relationship Id="rId60" Type="http://schemas.openxmlformats.org/officeDocument/2006/relationships/slide" Target="slides/slide50.xml"/><Relationship Id="rId65" Type="http://schemas.openxmlformats.org/officeDocument/2006/relationships/slide" Target="slides/slide55.xml"/><Relationship Id="rId73" Type="http://schemas.openxmlformats.org/officeDocument/2006/relationships/slide" Target="slides/slide63.xml"/><Relationship Id="rId78" Type="http://schemas.openxmlformats.org/officeDocument/2006/relationships/slide" Target="slides/slide68.xml"/><Relationship Id="rId81" Type="http://schemas.openxmlformats.org/officeDocument/2006/relationships/slide" Target="slides/slide71.xml"/><Relationship Id="rId86" Type="http://schemas.openxmlformats.org/officeDocument/2006/relationships/slide" Target="slides/slide76.xml"/><Relationship Id="rId94"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Master" Target="slideMasters/slideMaster6.xml"/></Relationships>
</file>

<file path=ppt/charts/_rels/chart1.xml.rels><?xml version="1.0" encoding="UTF-8" standalone="yes"?>
<Relationships xmlns="http://schemas.openxmlformats.org/package/2006/relationships"><Relationship Id="rId3" Type="http://schemas.openxmlformats.org/officeDocument/2006/relationships/oleObject" Target="Mappe1"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de-DE"/>
              <a:t>DTV Zählstelle</a:t>
            </a:r>
            <a:r>
              <a:rPr lang="de-DE" baseline="0"/>
              <a:t> Nr. 28 - Vintl</a:t>
            </a:r>
            <a:endParaRPr lang="de-DE"/>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de-DE"/>
        </a:p>
      </c:txPr>
    </c:title>
    <c:autoTitleDeleted val="0"/>
    <c:plotArea>
      <c:layout/>
      <c:barChart>
        <c:barDir val="col"/>
        <c:grouping val="clustered"/>
        <c:varyColors val="0"/>
        <c:ser>
          <c:idx val="0"/>
          <c:order val="0"/>
          <c:tx>
            <c:strRef>
              <c:f>'Auswertung DTV Mühlbach'!$B$2</c:f>
              <c:strCache>
                <c:ptCount val="1"/>
                <c:pt idx="0">
                  <c:v>DTV</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e-D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'Auswertung DTV Mühlbach'!$A$3:$A$8</c:f>
              <c:numCache>
                <c:formatCode>General</c:formatCode>
                <c:ptCount val="6"/>
                <c:pt idx="0">
                  <c:v>2018</c:v>
                </c:pt>
                <c:pt idx="1">
                  <c:v>2019</c:v>
                </c:pt>
                <c:pt idx="2">
                  <c:v>2020</c:v>
                </c:pt>
                <c:pt idx="3">
                  <c:v>2021</c:v>
                </c:pt>
                <c:pt idx="4">
                  <c:v>2022</c:v>
                </c:pt>
                <c:pt idx="5">
                  <c:v>2023</c:v>
                </c:pt>
              </c:numCache>
            </c:numRef>
          </c:cat>
          <c:val>
            <c:numRef>
              <c:f>'Auswertung DTV Mühlbach'!$B$3:$B$8</c:f>
              <c:numCache>
                <c:formatCode>#,##0</c:formatCode>
                <c:ptCount val="6"/>
                <c:pt idx="0">
                  <c:v>19695.107142857141</c:v>
                </c:pt>
                <c:pt idx="1">
                  <c:v>19615.190476190477</c:v>
                </c:pt>
                <c:pt idx="2">
                  <c:v>14009.964179104478</c:v>
                </c:pt>
                <c:pt idx="3">
                  <c:v>17048.405797101448</c:v>
                </c:pt>
                <c:pt idx="4">
                  <c:v>19469.350684931505</c:v>
                </c:pt>
                <c:pt idx="5">
                  <c:v>19395.574585635361</c:v>
                </c:pt>
              </c:numCache>
            </c:numRef>
          </c:val>
          <c:extLst>
            <c:ext xmlns:c16="http://schemas.microsoft.com/office/drawing/2014/chart" uri="{C3380CC4-5D6E-409C-BE32-E72D297353CC}">
              <c16:uniqueId val="{00000000-9107-48DA-86B6-9CA4B5ABC3D8}"/>
            </c:ext>
          </c:extLst>
        </c:ser>
        <c:dLbls>
          <c:showLegendKey val="0"/>
          <c:showVal val="0"/>
          <c:showCatName val="0"/>
          <c:showSerName val="0"/>
          <c:showPercent val="0"/>
          <c:showBubbleSize val="0"/>
        </c:dLbls>
        <c:gapWidth val="219"/>
        <c:overlap val="-27"/>
        <c:axId val="831378703"/>
        <c:axId val="761731631"/>
      </c:barChart>
      <c:catAx>
        <c:axId val="83137870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e-DE"/>
          </a:p>
        </c:txPr>
        <c:crossAx val="761731631"/>
        <c:crosses val="autoZero"/>
        <c:auto val="1"/>
        <c:lblAlgn val="ctr"/>
        <c:lblOffset val="100"/>
        <c:noMultiLvlLbl val="0"/>
      </c:catAx>
      <c:valAx>
        <c:axId val="761731631"/>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e-DE"/>
          </a:p>
        </c:txPr>
        <c:crossAx val="831378703"/>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de-DE"/>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 name="Shape 102"/>
          <p:cNvSpPr>
            <a:spLocks noGrp="1" noRot="1" noChangeAspect="1"/>
          </p:cNvSpPr>
          <p:nvPr>
            <p:ph type="sldImg"/>
          </p:nvPr>
        </p:nvSpPr>
        <p:spPr>
          <a:xfrm>
            <a:off x="1143000" y="685800"/>
            <a:ext cx="4572000" cy="3429000"/>
          </a:xfrm>
          <a:prstGeom prst="rect">
            <a:avLst/>
          </a:prstGeom>
        </p:spPr>
        <p:txBody>
          <a:bodyPr/>
          <a:lstStyle/>
          <a:p>
            <a:endParaRPr/>
          </a:p>
        </p:txBody>
      </p:sp>
      <p:sp>
        <p:nvSpPr>
          <p:cNvPr id="103" name="Shape 103"/>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latinLnBrk="0">
      <a:defRPr sz="1200">
        <a:latin typeface="+mj-lt"/>
        <a:ea typeface="+mj-ea"/>
        <a:cs typeface="+mj-cs"/>
        <a:sym typeface="Calibri"/>
      </a:defRPr>
    </a:lvl1pPr>
    <a:lvl2pPr indent="228600" latinLnBrk="0">
      <a:defRPr sz="1200">
        <a:latin typeface="+mj-lt"/>
        <a:ea typeface="+mj-ea"/>
        <a:cs typeface="+mj-cs"/>
        <a:sym typeface="Calibri"/>
      </a:defRPr>
    </a:lvl2pPr>
    <a:lvl3pPr indent="457200" latinLnBrk="0">
      <a:defRPr sz="1200">
        <a:latin typeface="+mj-lt"/>
        <a:ea typeface="+mj-ea"/>
        <a:cs typeface="+mj-cs"/>
        <a:sym typeface="Calibri"/>
      </a:defRPr>
    </a:lvl3pPr>
    <a:lvl4pPr indent="685800" latinLnBrk="0">
      <a:defRPr sz="1200">
        <a:latin typeface="+mj-lt"/>
        <a:ea typeface="+mj-ea"/>
        <a:cs typeface="+mj-cs"/>
        <a:sym typeface="Calibri"/>
      </a:defRPr>
    </a:lvl4pPr>
    <a:lvl5pPr indent="914400" latinLnBrk="0">
      <a:defRPr sz="1200">
        <a:latin typeface="+mj-lt"/>
        <a:ea typeface="+mj-ea"/>
        <a:cs typeface="+mj-cs"/>
        <a:sym typeface="Calibri"/>
      </a:defRPr>
    </a:lvl5pPr>
    <a:lvl6pPr indent="1143000" latinLnBrk="0">
      <a:defRPr sz="1200">
        <a:latin typeface="+mj-lt"/>
        <a:ea typeface="+mj-ea"/>
        <a:cs typeface="+mj-cs"/>
        <a:sym typeface="Calibri"/>
      </a:defRPr>
    </a:lvl6pPr>
    <a:lvl7pPr indent="1371600" latinLnBrk="0">
      <a:defRPr sz="1200">
        <a:latin typeface="+mj-lt"/>
        <a:ea typeface="+mj-ea"/>
        <a:cs typeface="+mj-cs"/>
        <a:sym typeface="Calibri"/>
      </a:defRPr>
    </a:lvl7pPr>
    <a:lvl8pPr indent="1600200" latinLnBrk="0">
      <a:defRPr sz="1200">
        <a:latin typeface="+mj-lt"/>
        <a:ea typeface="+mj-ea"/>
        <a:cs typeface="+mj-cs"/>
        <a:sym typeface="Calibri"/>
      </a:defRPr>
    </a:lvl8pPr>
    <a:lvl9pPr indent="1828800" latinLnBrk="0">
      <a:defRPr sz="1200">
        <a:latin typeface="+mj-lt"/>
        <a:ea typeface="+mj-ea"/>
        <a:cs typeface="+mj-cs"/>
        <a:sym typeface="Calibri"/>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de.wikipedia.org/wiki/Europ%C3%A4ische_Union"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 name="Shape 113"/>
          <p:cNvSpPr>
            <a:spLocks noGrp="1" noRot="1" noChangeAspect="1"/>
          </p:cNvSpPr>
          <p:nvPr>
            <p:ph type="sldImg"/>
          </p:nvPr>
        </p:nvSpPr>
        <p:spPr>
          <a:xfrm>
            <a:off x="381000" y="685800"/>
            <a:ext cx="6096000" cy="3429000"/>
          </a:xfrm>
          <a:prstGeom prst="rect">
            <a:avLst/>
          </a:prstGeom>
        </p:spPr>
        <p:txBody>
          <a:bodyPr/>
          <a:lstStyle/>
          <a:p>
            <a:endParaRPr/>
          </a:p>
        </p:txBody>
      </p:sp>
      <p:sp>
        <p:nvSpPr>
          <p:cNvPr id="114" name="Shape 114"/>
          <p:cNvSpPr>
            <a:spLocks noGrp="1"/>
          </p:cNvSpPr>
          <p:nvPr>
            <p:ph type="body" sz="quarter" idx="1"/>
          </p:nvPr>
        </p:nvSpPr>
        <p:spPr>
          <a:prstGeom prst="rect">
            <a:avLst/>
          </a:prstGeom>
        </p:spPr>
        <p:txBody>
          <a:bodyPr/>
          <a:lstStyle/>
          <a:p>
            <a:r>
              <a:t>Was ist das Gemeindeentwicklungsprogramm?</a:t>
            </a:r>
          </a:p>
          <a:p>
            <a:r>
              <a:t>Es ist ein übergeordnetes Planungsinstrument und Voraussetzung für den Gemeindeplan für Raum und Landschaft. Es versucht die Balance zwischen der freien Landschaft und dem besiedelten Raum zu halten. Daraus ergibt unter anderem sich die Abgrenzung des Siedlungsraumes, aber nicht nur.</a:t>
            </a:r>
          </a:p>
        </p:txBody>
      </p:sp>
    </p:spTree>
    <p:extLst>
      <p:ext uri="{BB962C8B-B14F-4D97-AF65-F5344CB8AC3E}">
        <p14:creationId xmlns:p14="http://schemas.microsoft.com/office/powerpoint/2010/main" val="18962475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 name="Shape 271"/>
          <p:cNvSpPr>
            <a:spLocks noGrp="1" noRot="1" noChangeAspect="1"/>
          </p:cNvSpPr>
          <p:nvPr>
            <p:ph type="sldImg"/>
          </p:nvPr>
        </p:nvSpPr>
        <p:spPr>
          <a:xfrm>
            <a:off x="381000" y="685800"/>
            <a:ext cx="6096000" cy="3429000"/>
          </a:xfrm>
          <a:prstGeom prst="rect">
            <a:avLst/>
          </a:prstGeom>
        </p:spPr>
        <p:txBody>
          <a:bodyPr/>
          <a:lstStyle/>
          <a:p>
            <a:endParaRPr/>
          </a:p>
        </p:txBody>
      </p:sp>
      <p:sp>
        <p:nvSpPr>
          <p:cNvPr id="272" name="Shape 272"/>
          <p:cNvSpPr>
            <a:spLocks noGrp="1"/>
          </p:cNvSpPr>
          <p:nvPr>
            <p:ph type="body" sz="quarter" idx="1"/>
          </p:nvPr>
        </p:nvSpPr>
        <p:spPr>
          <a:prstGeom prst="rect">
            <a:avLst/>
          </a:prstGeom>
        </p:spPr>
        <p:txBody>
          <a:bodyPr/>
          <a:lstStyle/>
          <a:p>
            <a:r>
              <a:t>Emissionen durch Verbrennung von fossilen Energieträgern sind für ca. 80% der gesamten direkten Emissionen Südtirols verantwortlich.</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 name="Shape 261"/>
          <p:cNvSpPr>
            <a:spLocks noGrp="1" noRot="1" noChangeAspect="1"/>
          </p:cNvSpPr>
          <p:nvPr>
            <p:ph type="sldImg"/>
          </p:nvPr>
        </p:nvSpPr>
        <p:spPr>
          <a:xfrm>
            <a:off x="381000" y="685800"/>
            <a:ext cx="6096000" cy="3429000"/>
          </a:xfrm>
          <a:prstGeom prst="rect">
            <a:avLst/>
          </a:prstGeom>
        </p:spPr>
        <p:txBody>
          <a:bodyPr/>
          <a:lstStyle/>
          <a:p>
            <a:endParaRPr/>
          </a:p>
        </p:txBody>
      </p:sp>
      <p:sp>
        <p:nvSpPr>
          <p:cNvPr id="262" name="Shape 262"/>
          <p:cNvSpPr>
            <a:spLocks noGrp="1"/>
          </p:cNvSpPr>
          <p:nvPr>
            <p:ph type="body" sz="quarter" idx="1"/>
          </p:nvPr>
        </p:nvSpPr>
        <p:spPr>
          <a:prstGeom prst="rect">
            <a:avLst/>
          </a:prstGeom>
        </p:spPr>
        <p:txBody>
          <a:bodyPr/>
          <a:lstStyle/>
          <a:p>
            <a:r>
              <a:t>Im Rahmen dieser Entwicklung auf europäischer und nationaler Ebene, entwickelte die Autonomen Provinz Bozen den Klimaplan 2040, in welchen sich sehr ehrgeizige Ziele finden.</a:t>
            </a:r>
          </a:p>
          <a:p>
            <a:r>
              <a:t>Die Ziele dieses Planes sind:</a:t>
            </a:r>
          </a:p>
          <a:p>
            <a:r>
              <a:t>Die Reduktion von CO²- Emissionen vom Stand 2019 bis 2030 um 55%, bis 2037 um 70% zu reduzieren. 2040 soll Südtirol Klimaneutral sein.</a:t>
            </a:r>
          </a:p>
          <a:p>
            <a:r>
              <a:t>Der Anteil der erneuerbaren Energien von 67% muss konstant steigen und für die Klimaneutralität 100% sein.</a:t>
            </a:r>
          </a:p>
          <a:p>
            <a:r>
              <a:t>Der Anteil der Südtiroler Wirtschaft an den durch die Klimawende wachsenden und neu entstehenden Märkten soll sich deutlich überproportional entwickeln.</a:t>
            </a:r>
          </a:p>
          <a:p>
            <a:r>
              <a:t>Trotz der notwendigen Anpassung von Gesellschaft und Wirtschaft soll der Anteil der armutsgefährdeten Bevölkerung bis 2030 um 10 Prozentpunkte gegenüber dem Stand von 2019 (Stand 2019 rund 18 %) sinken. </a:t>
            </a:r>
          </a:p>
          <a:p>
            <a:r>
              <a:t>Doch was bedeutet es für uns, bis 2040 klimaneutral zu sein?</a:t>
            </a:r>
          </a:p>
        </p:txBody>
      </p:sp>
    </p:spTree>
    <p:extLst>
      <p:ext uri="{BB962C8B-B14F-4D97-AF65-F5344CB8AC3E}">
        <p14:creationId xmlns:p14="http://schemas.microsoft.com/office/powerpoint/2010/main" val="26511720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1" name="Shape 761"/>
          <p:cNvSpPr>
            <a:spLocks noGrp="1" noRot="1" noChangeAspect="1"/>
          </p:cNvSpPr>
          <p:nvPr>
            <p:ph type="sldImg"/>
          </p:nvPr>
        </p:nvSpPr>
        <p:spPr>
          <a:xfrm>
            <a:off x="381000" y="685800"/>
            <a:ext cx="6096000" cy="3429000"/>
          </a:xfrm>
          <a:prstGeom prst="rect">
            <a:avLst/>
          </a:prstGeom>
        </p:spPr>
        <p:txBody>
          <a:bodyPr/>
          <a:lstStyle/>
          <a:p>
            <a:endParaRPr/>
          </a:p>
        </p:txBody>
      </p:sp>
      <p:sp>
        <p:nvSpPr>
          <p:cNvPr id="762" name="Shape 762"/>
          <p:cNvSpPr>
            <a:spLocks noGrp="1"/>
          </p:cNvSpPr>
          <p:nvPr>
            <p:ph type="body" sz="quarter" idx="1"/>
          </p:nvPr>
        </p:nvSpPr>
        <p:spPr>
          <a:prstGeom prst="rect">
            <a:avLst/>
          </a:prstGeom>
        </p:spPr>
        <p:txBody>
          <a:bodyPr/>
          <a:lstStyle/>
          <a:p>
            <a:pPr>
              <a:defRPr sz="1800" b="1">
                <a:latin typeface="Verdana"/>
                <a:ea typeface="Verdana"/>
                <a:cs typeface="Verdana"/>
                <a:sym typeface="Verdana"/>
              </a:defRPr>
            </a:pPr>
            <a:r>
              <a:t>LG 09/2018 Art 51 (2)</a:t>
            </a:r>
            <a:r>
              <a:rPr b="0"/>
              <a:t> Die Gemeinden erarbeiten das Gemeindeentwicklungsprogramm im Rahmen eines öffentlichen Verfahrens, das die Beteiligung der Bürger und Bürgerinnen, der Verbände und der Interessensgruppen gewährleistet.</a:t>
            </a:r>
          </a:p>
        </p:txBody>
      </p:sp>
    </p:spTree>
    <p:extLst>
      <p:ext uri="{BB962C8B-B14F-4D97-AF65-F5344CB8AC3E}">
        <p14:creationId xmlns:p14="http://schemas.microsoft.com/office/powerpoint/2010/main" val="28988846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 name="Shape 186"/>
          <p:cNvSpPr>
            <a:spLocks noGrp="1" noRot="1" noChangeAspect="1"/>
          </p:cNvSpPr>
          <p:nvPr>
            <p:ph type="sldImg"/>
          </p:nvPr>
        </p:nvSpPr>
        <p:spPr>
          <a:xfrm>
            <a:off x="381000" y="685800"/>
            <a:ext cx="6096000" cy="3429000"/>
          </a:xfrm>
          <a:prstGeom prst="rect">
            <a:avLst/>
          </a:prstGeom>
        </p:spPr>
        <p:txBody>
          <a:bodyPr/>
          <a:lstStyle/>
          <a:p>
            <a:endParaRPr/>
          </a:p>
        </p:txBody>
      </p:sp>
      <p:sp>
        <p:nvSpPr>
          <p:cNvPr id="187" name="Shape 187"/>
          <p:cNvSpPr>
            <a:spLocks noGrp="1"/>
          </p:cNvSpPr>
          <p:nvPr>
            <p:ph type="body" sz="quarter" idx="1"/>
          </p:nvPr>
        </p:nvSpPr>
        <p:spPr>
          <a:prstGeom prst="rect">
            <a:avLst/>
          </a:prstGeom>
        </p:spPr>
        <p:txBody>
          <a:bodyPr/>
          <a:lstStyle/>
          <a:p>
            <a:r>
              <a:t>Im folgen Teil der Präsentation werden die Ziele der übergeordneten Planungsinstrumene vorgestellt.</a:t>
            </a:r>
          </a:p>
        </p:txBody>
      </p:sp>
    </p:spTree>
    <p:extLst>
      <p:ext uri="{BB962C8B-B14F-4D97-AF65-F5344CB8AC3E}">
        <p14:creationId xmlns:p14="http://schemas.microsoft.com/office/powerpoint/2010/main" val="11594988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 name="Shape 327"/>
          <p:cNvSpPr>
            <a:spLocks noGrp="1" noRot="1" noChangeAspect="1"/>
          </p:cNvSpPr>
          <p:nvPr>
            <p:ph type="sldImg"/>
          </p:nvPr>
        </p:nvSpPr>
        <p:spPr>
          <a:xfrm>
            <a:off x="381000" y="685800"/>
            <a:ext cx="6096000" cy="3429000"/>
          </a:xfrm>
          <a:prstGeom prst="rect">
            <a:avLst/>
          </a:prstGeom>
        </p:spPr>
        <p:txBody>
          <a:bodyPr/>
          <a:lstStyle/>
          <a:p>
            <a:endParaRPr/>
          </a:p>
        </p:txBody>
      </p:sp>
      <p:sp>
        <p:nvSpPr>
          <p:cNvPr id="328" name="Shape 328"/>
          <p:cNvSpPr>
            <a:spLocks noGrp="1"/>
          </p:cNvSpPr>
          <p:nvPr>
            <p:ph type="body" sz="quarter" idx="1"/>
          </p:nvPr>
        </p:nvSpPr>
        <p:spPr>
          <a:prstGeom prst="rect">
            <a:avLst/>
          </a:prstGeom>
        </p:spPr>
        <p:txBody>
          <a:bodyPr/>
          <a:lstStyle/>
          <a:p>
            <a:r>
              <a:t>Das Vorhandensein von </a:t>
            </a:r>
            <a:r>
              <a:rPr b="1"/>
              <a:t>verlassenen oder ungenutzten Gebäuden</a:t>
            </a:r>
            <a:r>
              <a:t> in unseren Dörfern stellt heute sicherlich einen negativen Faktor dar. </a:t>
            </a:r>
          </a:p>
          <a:p>
            <a:r>
              <a:t>Aber diese Schwäche kann, wenn sie gut ausgenutzt wird, </a:t>
            </a:r>
            <a:r>
              <a:rPr b="1"/>
              <a:t>in Zukunft in eine Gelegenheit umgewandelt werden</a:t>
            </a:r>
            <a:r>
              <a:t>, unsere Städte mit innovativen Dienstleistungen wie Co-Housing, Co-Working oder Projekten zur temporären Nutzung für die Realisierung von Initiativen von öffentlichem Interesse auszustatten, ohne dass neue Flächen verbraucht werden müssen. </a:t>
            </a:r>
            <a:br/>
            <a:br/>
            <a:r>
              <a:t>Die Aufwertung ungenutzter Gebäude und Räume ist nicht nur unter dem Gesichtspunkt des Flächenverbrauchs von Vorteil, sondern bewahrt sie auch vor Vernachlässigung und Verfall.</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 name="Shape 377"/>
          <p:cNvSpPr>
            <a:spLocks noGrp="1" noRot="1" noChangeAspect="1"/>
          </p:cNvSpPr>
          <p:nvPr>
            <p:ph type="sldImg"/>
          </p:nvPr>
        </p:nvSpPr>
        <p:spPr>
          <a:xfrm>
            <a:off x="381000" y="685800"/>
            <a:ext cx="6096000" cy="3429000"/>
          </a:xfrm>
          <a:prstGeom prst="rect">
            <a:avLst/>
          </a:prstGeom>
        </p:spPr>
        <p:txBody>
          <a:bodyPr/>
          <a:lstStyle/>
          <a:p>
            <a:endParaRPr/>
          </a:p>
        </p:txBody>
      </p:sp>
      <p:sp>
        <p:nvSpPr>
          <p:cNvPr id="378" name="Shape 378"/>
          <p:cNvSpPr>
            <a:spLocks noGrp="1"/>
          </p:cNvSpPr>
          <p:nvPr>
            <p:ph type="body" sz="quarter" idx="1"/>
          </p:nvPr>
        </p:nvSpPr>
        <p:spPr>
          <a:prstGeom prst="rect">
            <a:avLst/>
          </a:prstGeom>
        </p:spPr>
        <p:txBody>
          <a:bodyPr/>
          <a:lstStyle/>
          <a:p>
            <a:r>
              <a:t>Autonomie, Gemeinschaftssinn und der Geist der Zusammenarbeit: das sind die wichtigsten Zutaten, die das Coworking auszeichnen. </a:t>
            </a:r>
            <a:br/>
            <a:br/>
            <a:r>
              <a:t>Es handelt sich um eine bezahlte Dienstleistung, die für die Arbeitnehmer in vielerlei Hinsicht eine Chance darstellt:</a:t>
            </a:r>
            <a:br/>
            <a:br/>
            <a:r>
              <a:t>Im Austausch sein: Interaktion mit anderen Menschen und die Möglichkeit, Wissen zu teilen.</a:t>
            </a:r>
            <a:br/>
            <a:r>
              <a:t>Leerstand nutzen: Coworking stellt eine Möglichkeit für verlassene und ungenutzte Gebäude dar.</a:t>
            </a:r>
            <a:br/>
            <a:r>
              <a:t>Mietkosten reduzieren: niedrige Mietkosten, erschwinglich für jedermann (von etwa 25 € pro Tag bis etwa 265 € pro Monat).</a:t>
            </a:r>
            <a:br/>
            <a:r>
              <a:t>Pendeln und Verkehr reduzieren: Vor allem für Beschäftigte im Dienstleistungssektor wäre die Nutzung eines Coworking Space in der eigenen Gemeinde eine große Chance, da die Verfügbarkeit eines mit allen wesentlichen Dienstleistungen und Technologien (Schreibtisch, Internetanschluss, Drucker, Fax, Besprechungsräume, Kaffeemaschine) ausgestatteten Raums, in dem gearbeitet werden kann, es dem Arbeitnehmer ermöglichen würde, nicht jeden Tag ins Büro, vielleicht in die Gemeinde x, fahren zu müssen und so Pendeln und Straßenverkehr zu reduzieren.</a:t>
            </a:r>
            <a:br/>
            <a:r>
              <a:t>Örtliche Wirtschaft stärken: Dadurch, dass der Arbeitnehmer nicht mehr oder zumindest nicht jeden Tag zur Arbeit in eine andere Gemeinde fahren muss, konsumiert er in seiner eigenen Gemeinde und trägt so zur Stärkung der lokalen Wirtschaft bei.</a:t>
            </a:r>
            <a:b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5" name="Shape 415"/>
          <p:cNvSpPr>
            <a:spLocks noGrp="1" noRot="1" noChangeAspect="1"/>
          </p:cNvSpPr>
          <p:nvPr>
            <p:ph type="sldImg"/>
          </p:nvPr>
        </p:nvSpPr>
        <p:spPr>
          <a:xfrm>
            <a:off x="381000" y="685800"/>
            <a:ext cx="6096000" cy="3429000"/>
          </a:xfrm>
          <a:prstGeom prst="rect">
            <a:avLst/>
          </a:prstGeom>
        </p:spPr>
        <p:txBody>
          <a:bodyPr/>
          <a:lstStyle/>
          <a:p>
            <a:endParaRPr/>
          </a:p>
        </p:txBody>
      </p:sp>
      <p:sp>
        <p:nvSpPr>
          <p:cNvPr id="416" name="Shape 416"/>
          <p:cNvSpPr>
            <a:spLocks noGrp="1"/>
          </p:cNvSpPr>
          <p:nvPr>
            <p:ph type="body" sz="quarter" idx="1"/>
          </p:nvPr>
        </p:nvSpPr>
        <p:spPr>
          <a:prstGeom prst="rect">
            <a:avLst/>
          </a:prstGeom>
        </p:spPr>
        <p:txBody>
          <a:bodyPr/>
          <a:lstStyle/>
          <a:p>
            <a:r>
              <a:t>Dank der Umsetzung des </a:t>
            </a:r>
            <a:r>
              <a:rPr b="1"/>
              <a:t>Decreto Milleproroghe 162/2019</a:t>
            </a:r>
            <a:r>
              <a:t> in ein Gesetz wurden die in der europäischen Richtlinie RED II (2018/2001/EU) über nachhaltige Energie vorgesehenen "Gemeinschaften für erneuerbare Energien" auch in unserem Land eingeführt.</a:t>
            </a:r>
            <a:br/>
            <a:r>
              <a:t>Was ist eine Energiegemeinschaft?</a:t>
            </a:r>
            <a:br/>
            <a:r>
              <a:t>Sie ist eine der Strategien für die Energiewende und besteht aus einem </a:t>
            </a:r>
            <a:r>
              <a:rPr b="1"/>
              <a:t>Zusammenschluss von Bürgern, Unternehmen, lokalen Behörden oder Firmen</a:t>
            </a:r>
            <a:r>
              <a:t>, die beschließen, sich zusammenzuschließen, um sich mit Anlagen zur Erzeugung und gemeinsamen Nutzung von Energie aus erneuerbaren Quellen auszustatten.</a:t>
            </a:r>
            <a:br/>
            <a:br/>
            <a:r>
              <a:t>Die Mitglieder der Energiegemeinschaft werden von reinen Verbrauchern zu Produzenten von Energie (Prosumers) und profitieren von den Anreizen des Shared Energy Act.</a:t>
            </a:r>
            <a:br/>
            <a:br/>
            <a:r>
              <a:t>Wirtschaftlicher Nutzen: Senkung der Rechnungskosten. Vorteile für die Umwelt: Verringerung der CO2-Emissionen. Sozialer Nutzen: Selbsterzeugung von Energie und deren gemeinsame Nutzung durch die Mitglieder der Gemeinschaft. </a:t>
            </a:r>
            <a:br/>
            <a:r>
              <a:rPr>
                <a:latin typeface="Roobert ENEL"/>
                <a:ea typeface="Roobert ENEL"/>
                <a:cs typeface="Roobert ENEL"/>
                <a:sym typeface="Roobert ENEL"/>
              </a:rPr>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p>
          <a:p>
            <a:pPr>
              <a:defRPr b="1"/>
            </a:pPr>
            <a:endParaRPr>
              <a:latin typeface="Roobert ENEL"/>
              <a:ea typeface="Roobert ENEL"/>
              <a:cs typeface="Roobert ENEL"/>
              <a:sym typeface="Roobert ENEL"/>
            </a:endParaRPr>
          </a:p>
          <a:p>
            <a:r>
              <a:t>Beispiel für eine Energiegemeinschaft:</a:t>
            </a:r>
            <a:br/>
            <a:r>
              <a:t>Erneuerbare-Energie-Gemeinde Villanovaforru (680 Einwohner) auf Sardinien. Eine Photovoltaikanlage mit einer Leistung von 54,5 Kilowatt (kW) (Kosten: ca. 100.000 Euro), die aus einem Fonds des Ministeriums für wirtschaftliche Entwicklung (Mise) für Dörfer mit weniger als fünftausend Einwohnern finanziert wird. Dieses System, das auf dem Dach der Turnhalle der Mittelschule installiert wurde, ist nun mit den vierzig Personen verbunden, die sich Cer angeschlossen haben: Neben mehreren Familien gibt es auch ein Hotel und eine Frühstückspension. Sie verbrauchen die Energie, die sie erzeugen. Oder besser gesagt: Sie kompensieren ihren eigenen Verbrauch mit lokal erzeugter Energie. </a:t>
            </a:r>
            <a:br/>
            <a:br/>
            <a:r>
              <a:t>Das System basiert vorerst nicht auf dem tatsächlichen Eigenverbrauch, sondern auf einem Austausch: Die Regelungen sehen vor, dass die erzeugte Energie ins Netz eingespeist wird und diejenigen, die Teil der Energiegemeinschaft sind, einen Anreiz erhalten, der ihrem Verbrauch in den Stunden entspricht, in denen die Anlage aktiv ist, d.h. in den Stunden der Sonneneinstrahlung. Kurz gesagt, die Nutzer zahlen die Rechnung und die Energiegemeinschaft erhält dann einen Geldbetrag vom Energiedienstleistungsmanager (Gse), der einen Teil davon zurückzahlt. Nach den Berechnungen in der Machbarkeitsstudie würde sich dies auf rund 200 Euro pro Nutzer und Jahr belaufen. Doch über den wirtschaftlichen Aspekt hinaus handelt es sich um einen echten Perspektivenwechsel, bei dem die in Gemeinschaften versammelten Bürger nicht mehr nur Verbraucher sind, sondern zu Prosumenten (Produzenten und Konsumenten zugleich) werden.</a:t>
            </a:r>
            <a:b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8"/>
        <p:cNvGrpSpPr/>
        <p:nvPr/>
      </p:nvGrpSpPr>
      <p:grpSpPr>
        <a:xfrm>
          <a:off x="0" y="0"/>
          <a:ext cx="0" cy="0"/>
          <a:chOff x="0" y="0"/>
          <a:chExt cx="0" cy="0"/>
        </a:xfrm>
      </p:grpSpPr>
      <p:sp>
        <p:nvSpPr>
          <p:cNvPr id="659" name="Google Shape;659;g2931c504eb9_7_5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60" name="Google Shape;660;g2931c504eb9_7_52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9"/>
        <p:cNvGrpSpPr/>
        <p:nvPr/>
      </p:nvGrpSpPr>
      <p:grpSpPr>
        <a:xfrm>
          <a:off x="0" y="0"/>
          <a:ext cx="0" cy="0"/>
          <a:chOff x="0" y="0"/>
          <a:chExt cx="0" cy="0"/>
        </a:xfrm>
      </p:grpSpPr>
      <p:sp>
        <p:nvSpPr>
          <p:cNvPr id="670" name="Google Shape;670;g2931c504eb9_7_5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71" name="Google Shape;671;g2931c504eb9_7_53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8"/>
        <p:cNvGrpSpPr/>
        <p:nvPr/>
      </p:nvGrpSpPr>
      <p:grpSpPr>
        <a:xfrm>
          <a:off x="0" y="0"/>
          <a:ext cx="0" cy="0"/>
          <a:chOff x="0" y="0"/>
          <a:chExt cx="0" cy="0"/>
        </a:xfrm>
      </p:grpSpPr>
      <p:sp>
        <p:nvSpPr>
          <p:cNvPr id="679" name="Google Shape;679;g2931c504eb9_7_5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80" name="Google Shape;680;g2931c504eb9_7_54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 name="Shape 113"/>
          <p:cNvSpPr>
            <a:spLocks noGrp="1" noRot="1" noChangeAspect="1"/>
          </p:cNvSpPr>
          <p:nvPr>
            <p:ph type="sldImg"/>
          </p:nvPr>
        </p:nvSpPr>
        <p:spPr>
          <a:xfrm>
            <a:off x="381000" y="685800"/>
            <a:ext cx="6096000" cy="3429000"/>
          </a:xfrm>
          <a:prstGeom prst="rect">
            <a:avLst/>
          </a:prstGeom>
        </p:spPr>
        <p:txBody>
          <a:bodyPr/>
          <a:lstStyle/>
          <a:p>
            <a:endParaRPr/>
          </a:p>
        </p:txBody>
      </p:sp>
      <p:sp>
        <p:nvSpPr>
          <p:cNvPr id="114" name="Shape 114"/>
          <p:cNvSpPr>
            <a:spLocks noGrp="1"/>
          </p:cNvSpPr>
          <p:nvPr>
            <p:ph type="body" sz="quarter" idx="1"/>
          </p:nvPr>
        </p:nvSpPr>
        <p:spPr>
          <a:prstGeom prst="rect">
            <a:avLst/>
          </a:prstGeom>
        </p:spPr>
        <p:txBody>
          <a:bodyPr/>
          <a:lstStyle/>
          <a:p>
            <a:r>
              <a:t>Was ist das Gemeindeentwicklungsprogramm?</a:t>
            </a:r>
          </a:p>
          <a:p>
            <a:r>
              <a:t>Es ist ein übergeordnetes Planungsinstrument und Voraussetzung für den Gemeindeplan für Raum und Landschaft. Es versucht die Balance zwischen der freien Landschaft und dem besiedelten Raum zu halten. Daraus ergibt unter anderem sich die Abgrenzung des Siedlungsraumes, aber nicht nur.</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7"/>
        <p:cNvGrpSpPr/>
        <p:nvPr/>
      </p:nvGrpSpPr>
      <p:grpSpPr>
        <a:xfrm>
          <a:off x="0" y="0"/>
          <a:ext cx="0" cy="0"/>
          <a:chOff x="0" y="0"/>
          <a:chExt cx="0" cy="0"/>
        </a:xfrm>
      </p:grpSpPr>
      <p:sp>
        <p:nvSpPr>
          <p:cNvPr id="688" name="Google Shape;688;g2931c504eb9_7_5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89" name="Google Shape;689;g2931c504eb9_7_55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7"/>
        <p:cNvGrpSpPr/>
        <p:nvPr/>
      </p:nvGrpSpPr>
      <p:grpSpPr>
        <a:xfrm>
          <a:off x="0" y="0"/>
          <a:ext cx="0" cy="0"/>
          <a:chOff x="0" y="0"/>
          <a:chExt cx="0" cy="0"/>
        </a:xfrm>
      </p:grpSpPr>
      <p:sp>
        <p:nvSpPr>
          <p:cNvPr id="708" name="Google Shape;708;g2931c504eb9_7_5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09" name="Google Shape;709;g2931c504eb9_7_56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64368751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7"/>
        <p:cNvGrpSpPr/>
        <p:nvPr/>
      </p:nvGrpSpPr>
      <p:grpSpPr>
        <a:xfrm>
          <a:off x="0" y="0"/>
          <a:ext cx="0" cy="0"/>
          <a:chOff x="0" y="0"/>
          <a:chExt cx="0" cy="0"/>
        </a:xfrm>
      </p:grpSpPr>
      <p:sp>
        <p:nvSpPr>
          <p:cNvPr id="718" name="Google Shape;718;g2931c504eb9_7_5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19" name="Google Shape;719;g2931c504eb9_7_57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6"/>
        <p:cNvGrpSpPr/>
        <p:nvPr/>
      </p:nvGrpSpPr>
      <p:grpSpPr>
        <a:xfrm>
          <a:off x="0" y="0"/>
          <a:ext cx="0" cy="0"/>
          <a:chOff x="0" y="0"/>
          <a:chExt cx="0" cy="0"/>
        </a:xfrm>
      </p:grpSpPr>
      <p:sp>
        <p:nvSpPr>
          <p:cNvPr id="727" name="Google Shape;727;g2931c504eb9_7_5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28" name="Google Shape;728;g2931c504eb9_7_58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5"/>
        <p:cNvGrpSpPr/>
        <p:nvPr/>
      </p:nvGrpSpPr>
      <p:grpSpPr>
        <a:xfrm>
          <a:off x="0" y="0"/>
          <a:ext cx="0" cy="0"/>
          <a:chOff x="0" y="0"/>
          <a:chExt cx="0" cy="0"/>
        </a:xfrm>
      </p:grpSpPr>
      <p:sp>
        <p:nvSpPr>
          <p:cNvPr id="736" name="Google Shape;736;g2931c504eb9_7_5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37" name="Google Shape;737;g2931c504eb9_7_59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4"/>
        <p:cNvGrpSpPr/>
        <p:nvPr/>
      </p:nvGrpSpPr>
      <p:grpSpPr>
        <a:xfrm>
          <a:off x="0" y="0"/>
          <a:ext cx="0" cy="0"/>
          <a:chOff x="0" y="0"/>
          <a:chExt cx="0" cy="0"/>
        </a:xfrm>
      </p:grpSpPr>
      <p:sp>
        <p:nvSpPr>
          <p:cNvPr id="745" name="Google Shape;745;g2931c504eb9_7_6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46" name="Google Shape;746;g2931c504eb9_7_60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6"/>
        <p:cNvGrpSpPr/>
        <p:nvPr/>
      </p:nvGrpSpPr>
      <p:grpSpPr>
        <a:xfrm>
          <a:off x="0" y="0"/>
          <a:ext cx="0" cy="0"/>
          <a:chOff x="0" y="0"/>
          <a:chExt cx="0" cy="0"/>
        </a:xfrm>
      </p:grpSpPr>
      <p:sp>
        <p:nvSpPr>
          <p:cNvPr id="727" name="Google Shape;727;g2931c504eb9_7_5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28" name="Google Shape;728;g2931c504eb9_7_58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31545984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3"/>
        <p:cNvGrpSpPr/>
        <p:nvPr/>
      </p:nvGrpSpPr>
      <p:grpSpPr>
        <a:xfrm>
          <a:off x="0" y="0"/>
          <a:ext cx="0" cy="0"/>
          <a:chOff x="0" y="0"/>
          <a:chExt cx="0" cy="0"/>
        </a:xfrm>
      </p:grpSpPr>
      <p:sp>
        <p:nvSpPr>
          <p:cNvPr id="754" name="Google Shape;754;g2931c504eb9_7_6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55" name="Google Shape;755;g2931c504eb9_7_6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3"/>
        <p:cNvGrpSpPr/>
        <p:nvPr/>
      </p:nvGrpSpPr>
      <p:grpSpPr>
        <a:xfrm>
          <a:off x="0" y="0"/>
          <a:ext cx="0" cy="0"/>
          <a:chOff x="0" y="0"/>
          <a:chExt cx="0" cy="0"/>
        </a:xfrm>
      </p:grpSpPr>
      <p:sp>
        <p:nvSpPr>
          <p:cNvPr id="764" name="Google Shape;764;g2931c504eb9_7_6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65" name="Google Shape;765;g2931c504eb9_7_61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3"/>
        <p:cNvGrpSpPr/>
        <p:nvPr/>
      </p:nvGrpSpPr>
      <p:grpSpPr>
        <a:xfrm>
          <a:off x="0" y="0"/>
          <a:ext cx="0" cy="0"/>
          <a:chOff x="0" y="0"/>
          <a:chExt cx="0" cy="0"/>
        </a:xfrm>
      </p:grpSpPr>
      <p:sp>
        <p:nvSpPr>
          <p:cNvPr id="764" name="Google Shape;764;g2931c504eb9_7_6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65" name="Google Shape;765;g2931c504eb9_7_61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9805188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 name="Shape 137"/>
          <p:cNvSpPr>
            <a:spLocks noGrp="1" noRot="1" noChangeAspect="1"/>
          </p:cNvSpPr>
          <p:nvPr>
            <p:ph type="sldImg"/>
          </p:nvPr>
        </p:nvSpPr>
        <p:spPr>
          <a:xfrm>
            <a:off x="381000" y="685800"/>
            <a:ext cx="6096000" cy="3429000"/>
          </a:xfrm>
          <a:prstGeom prst="rect">
            <a:avLst/>
          </a:prstGeom>
        </p:spPr>
        <p:txBody>
          <a:bodyPr/>
          <a:lstStyle/>
          <a:p>
            <a:endParaRPr/>
          </a:p>
        </p:txBody>
      </p:sp>
      <p:sp>
        <p:nvSpPr>
          <p:cNvPr id="138" name="Shape 138"/>
          <p:cNvSpPr>
            <a:spLocks noGrp="1"/>
          </p:cNvSpPr>
          <p:nvPr>
            <p:ph type="body" sz="quarter" idx="1"/>
          </p:nvPr>
        </p:nvSpPr>
        <p:spPr>
          <a:prstGeom prst="rect">
            <a:avLst/>
          </a:prstGeom>
        </p:spPr>
        <p:txBody>
          <a:bodyPr/>
          <a:lstStyle/>
          <a:p>
            <a:r>
              <a:t>Mit dem Gemeindeentwicklungsprogramm Raum und Landschaft legt die Gemeinde die grundlegende Entwicklung auf ihrem Gebiet für mindesten zehn Jahre fest! </a:t>
            </a:r>
          </a:p>
          <a:p>
            <a:r>
              <a:t>Aus dem GProRL und den Landschaftsplan, welcher sich vorwiegend auf die freien Landschaftbereiche bezieht wir dann der Gemeindeplan erstellt.</a:t>
            </a:r>
          </a:p>
          <a:p>
            <a:r>
              <a:t>Dieser bricht das GProRL in Abstimmung mit dem Landschaftsplan in die Praxis herunter.</a:t>
            </a:r>
          </a:p>
          <a:p>
            <a:r>
              <a:t>Darauf folgen dann verschiedene Durchführungspläne, welche die effiziente und hochwärtige Nutzung und Gestaltung des Raumes gewährleisten.</a:t>
            </a:r>
          </a:p>
          <a:p>
            <a:r>
              <a:t>Dem Gemeindeentwicklungsprogramm, sowie dem Landschaftplan sind weitere Pläne übergeordnet, welche die Richtung dieser bestimmen.</a:t>
            </a:r>
          </a:p>
          <a:p>
            <a:r>
              <a:t>Diese Richtungen werden wir gleich Vorstellen, aber zunächst schauen wir uns den Aufbau des GProRL genauer an.</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3"/>
        <p:cNvGrpSpPr/>
        <p:nvPr/>
      </p:nvGrpSpPr>
      <p:grpSpPr>
        <a:xfrm>
          <a:off x="0" y="0"/>
          <a:ext cx="0" cy="0"/>
          <a:chOff x="0" y="0"/>
          <a:chExt cx="0" cy="0"/>
        </a:xfrm>
      </p:grpSpPr>
      <p:sp>
        <p:nvSpPr>
          <p:cNvPr id="774" name="Google Shape;774;g2931c504eb9_7_6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75" name="Google Shape;775;g2931c504eb9_7_62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1"/>
        <p:cNvGrpSpPr/>
        <p:nvPr/>
      </p:nvGrpSpPr>
      <p:grpSpPr>
        <a:xfrm>
          <a:off x="0" y="0"/>
          <a:ext cx="0" cy="0"/>
          <a:chOff x="0" y="0"/>
          <a:chExt cx="0" cy="0"/>
        </a:xfrm>
      </p:grpSpPr>
      <p:sp>
        <p:nvSpPr>
          <p:cNvPr id="802" name="Google Shape;802;g2931c504eb9_7_6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03" name="Google Shape;803;g2931c504eb9_7_65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3"/>
        <p:cNvGrpSpPr/>
        <p:nvPr/>
      </p:nvGrpSpPr>
      <p:grpSpPr>
        <a:xfrm>
          <a:off x="0" y="0"/>
          <a:ext cx="0" cy="0"/>
          <a:chOff x="0" y="0"/>
          <a:chExt cx="0" cy="0"/>
        </a:xfrm>
      </p:grpSpPr>
      <p:sp>
        <p:nvSpPr>
          <p:cNvPr id="814" name="Google Shape;814;g2931c504eb9_7_6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15" name="Google Shape;815;g2931c504eb9_7_66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de-DE" dirty="0"/>
              <a:t>w</a:t>
            </a:r>
            <a:endParaRPr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E4C4E1D8-E509-A441-890C-EBD9B855D0E9}"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52</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7590693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E4C4E1D8-E509-A441-890C-EBD9B855D0E9}"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53</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4402717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pPr marL="0" marR="0" lvl="0" indent="0" algn="r" defTabSz="661660" rtl="0" eaLnBrk="1" fontAlgn="auto" latinLnBrk="0" hangingPunct="1">
              <a:lnSpc>
                <a:spcPct val="100000"/>
              </a:lnSpc>
              <a:spcBef>
                <a:spcPts val="0"/>
              </a:spcBef>
              <a:spcAft>
                <a:spcPts val="0"/>
              </a:spcAft>
              <a:buClrTx/>
              <a:buSzTx/>
              <a:buFontTx/>
              <a:buNone/>
              <a:tabLst/>
              <a:defRPr/>
            </a:pPr>
            <a:fld id="{6D980C0D-300C-4EE4-B62A-82F5B6AAFADF}" type="slidenum">
              <a:rPr kumimoji="0" lang="de-DE"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661660" rtl="0" eaLnBrk="1" fontAlgn="auto" latinLnBrk="0" hangingPunct="1">
                <a:lnSpc>
                  <a:spcPct val="100000"/>
                </a:lnSpc>
                <a:spcBef>
                  <a:spcPts val="0"/>
                </a:spcBef>
                <a:spcAft>
                  <a:spcPts val="0"/>
                </a:spcAft>
                <a:buClrTx/>
                <a:buSzTx/>
                <a:buFontTx/>
                <a:buNone/>
                <a:tabLst/>
                <a:defRPr/>
              </a:pPr>
              <a:t>55</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8941510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pPr marL="0" marR="0" lvl="0" indent="0" algn="r" defTabSz="661660" rtl="0" eaLnBrk="1" fontAlgn="auto" latinLnBrk="0" hangingPunct="1">
              <a:lnSpc>
                <a:spcPct val="100000"/>
              </a:lnSpc>
              <a:spcBef>
                <a:spcPts val="0"/>
              </a:spcBef>
              <a:spcAft>
                <a:spcPts val="0"/>
              </a:spcAft>
              <a:buClrTx/>
              <a:buSzTx/>
              <a:buFontTx/>
              <a:buNone/>
              <a:tabLst/>
              <a:defRPr/>
            </a:pPr>
            <a:fld id="{6D980C0D-300C-4EE4-B62A-82F5B6AAFADF}" type="slidenum">
              <a:rPr kumimoji="0" lang="de-DE"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661660" rtl="0" eaLnBrk="1" fontAlgn="auto" latinLnBrk="0" hangingPunct="1">
                <a:lnSpc>
                  <a:spcPct val="100000"/>
                </a:lnSpc>
                <a:spcBef>
                  <a:spcPts val="0"/>
                </a:spcBef>
                <a:spcAft>
                  <a:spcPts val="0"/>
                </a:spcAft>
                <a:buClrTx/>
                <a:buSzTx/>
                <a:buFontTx/>
                <a:buNone/>
                <a:tabLst/>
                <a:defRPr/>
              </a:pPr>
              <a:t>59</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0167365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E4C4E1D8-E509-A441-890C-EBD9B855D0E9}"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63</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651444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pPr marL="0" marR="0" lvl="0" indent="0" algn="r" defTabSz="685744" rtl="0" eaLnBrk="1" fontAlgn="auto" latinLnBrk="0" hangingPunct="1">
              <a:lnSpc>
                <a:spcPct val="100000"/>
              </a:lnSpc>
              <a:spcBef>
                <a:spcPts val="0"/>
              </a:spcBef>
              <a:spcAft>
                <a:spcPts val="0"/>
              </a:spcAft>
              <a:buClrTx/>
              <a:buSzTx/>
              <a:buFontTx/>
              <a:buNone/>
              <a:tabLst/>
              <a:defRPr/>
            </a:pPr>
            <a:fld id="{E4C4E1D8-E509-A441-890C-EBD9B855D0E9}" type="slidenum">
              <a:rPr kumimoji="0" lang="de-DE"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685744" rtl="0" eaLnBrk="1" fontAlgn="auto" latinLnBrk="0" hangingPunct="1">
                <a:lnSpc>
                  <a:spcPct val="100000"/>
                </a:lnSpc>
                <a:spcBef>
                  <a:spcPts val="0"/>
                </a:spcBef>
                <a:spcAft>
                  <a:spcPts val="0"/>
                </a:spcAft>
                <a:buClrTx/>
                <a:buSzTx/>
                <a:buFontTx/>
                <a:buNone/>
                <a:tabLst/>
                <a:defRPr/>
              </a:pPr>
              <a:t>65</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9259445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31159255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 name="Shape 182"/>
          <p:cNvSpPr>
            <a:spLocks noGrp="1" noRot="1" noChangeAspect="1"/>
          </p:cNvSpPr>
          <p:nvPr>
            <p:ph type="sldImg"/>
          </p:nvPr>
        </p:nvSpPr>
        <p:spPr>
          <a:xfrm>
            <a:off x="381000" y="685800"/>
            <a:ext cx="6096000" cy="3429000"/>
          </a:xfrm>
          <a:prstGeom prst="rect">
            <a:avLst/>
          </a:prstGeom>
        </p:spPr>
        <p:txBody>
          <a:bodyPr/>
          <a:lstStyle/>
          <a:p>
            <a:endParaRPr/>
          </a:p>
        </p:txBody>
      </p:sp>
      <p:sp>
        <p:nvSpPr>
          <p:cNvPr id="183" name="Shape 183"/>
          <p:cNvSpPr>
            <a:spLocks noGrp="1"/>
          </p:cNvSpPr>
          <p:nvPr>
            <p:ph type="body" sz="quarter" idx="1"/>
          </p:nvPr>
        </p:nvSpPr>
        <p:spPr>
          <a:prstGeom prst="rect">
            <a:avLst/>
          </a:prstGeom>
        </p:spPr>
        <p:txBody>
          <a:bodyPr/>
          <a:lstStyle/>
          <a:p>
            <a:endParaRPr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68662966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8"/>
        <p:cNvGrpSpPr/>
        <p:nvPr/>
      </p:nvGrpSpPr>
      <p:grpSpPr>
        <a:xfrm>
          <a:off x="0" y="0"/>
          <a:ext cx="0" cy="0"/>
          <a:chOff x="0" y="0"/>
          <a:chExt cx="0" cy="0"/>
        </a:xfrm>
      </p:grpSpPr>
      <p:sp>
        <p:nvSpPr>
          <p:cNvPr id="789" name="Google Shape;789;g2bcac157cc0_0_2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0" name="Google Shape;790;g2bcac157cc0_0_22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4"/>
        <p:cNvGrpSpPr/>
        <p:nvPr/>
      </p:nvGrpSpPr>
      <p:grpSpPr>
        <a:xfrm>
          <a:off x="0" y="0"/>
          <a:ext cx="0" cy="0"/>
          <a:chOff x="0" y="0"/>
          <a:chExt cx="0" cy="0"/>
        </a:xfrm>
      </p:grpSpPr>
      <p:sp>
        <p:nvSpPr>
          <p:cNvPr id="805" name="Google Shape;805;g2bcbab24d4d_0_1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6" name="Google Shape;806;g2bcbab24d4d_0_14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5"/>
        <p:cNvGrpSpPr/>
        <p:nvPr/>
      </p:nvGrpSpPr>
      <p:grpSpPr>
        <a:xfrm>
          <a:off x="0" y="0"/>
          <a:ext cx="0" cy="0"/>
          <a:chOff x="0" y="0"/>
          <a:chExt cx="0" cy="0"/>
        </a:xfrm>
      </p:grpSpPr>
      <p:sp>
        <p:nvSpPr>
          <p:cNvPr id="796" name="Google Shape;796;g2bcbab24d4d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7" name="Google Shape;797;g2bcbab24d4d_0_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 name="Shape 186"/>
          <p:cNvSpPr>
            <a:spLocks noGrp="1" noRot="1" noChangeAspect="1"/>
          </p:cNvSpPr>
          <p:nvPr>
            <p:ph type="sldImg"/>
          </p:nvPr>
        </p:nvSpPr>
        <p:spPr>
          <a:xfrm>
            <a:off x="381000" y="685800"/>
            <a:ext cx="6096000" cy="3429000"/>
          </a:xfrm>
          <a:prstGeom prst="rect">
            <a:avLst/>
          </a:prstGeom>
        </p:spPr>
        <p:txBody>
          <a:bodyPr/>
          <a:lstStyle/>
          <a:p>
            <a:endParaRPr/>
          </a:p>
        </p:txBody>
      </p:sp>
      <p:sp>
        <p:nvSpPr>
          <p:cNvPr id="187" name="Shape 187"/>
          <p:cNvSpPr>
            <a:spLocks noGrp="1"/>
          </p:cNvSpPr>
          <p:nvPr>
            <p:ph type="body" sz="quarter" idx="1"/>
          </p:nvPr>
        </p:nvSpPr>
        <p:spPr>
          <a:prstGeom prst="rect">
            <a:avLst/>
          </a:prstGeom>
        </p:spPr>
        <p:txBody>
          <a:bodyPr/>
          <a:lstStyle/>
          <a:p>
            <a:r>
              <a:t>Im folgen Teil der Präsentation werden die Ziele der übergeordneten Planungsinstrumene vorgestellt.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3" name="Shape 213"/>
          <p:cNvSpPr>
            <a:spLocks noGrp="1" noRot="1" noChangeAspect="1"/>
          </p:cNvSpPr>
          <p:nvPr>
            <p:ph type="sldImg"/>
          </p:nvPr>
        </p:nvSpPr>
        <p:spPr>
          <a:xfrm>
            <a:off x="381000" y="685800"/>
            <a:ext cx="6096000" cy="3429000"/>
          </a:xfrm>
          <a:prstGeom prst="rect">
            <a:avLst/>
          </a:prstGeom>
        </p:spPr>
        <p:txBody>
          <a:bodyPr/>
          <a:lstStyle/>
          <a:p>
            <a:endParaRPr/>
          </a:p>
        </p:txBody>
      </p:sp>
      <p:sp>
        <p:nvSpPr>
          <p:cNvPr id="214" name="Shape 214"/>
          <p:cNvSpPr>
            <a:spLocks noGrp="1"/>
          </p:cNvSpPr>
          <p:nvPr>
            <p:ph type="body" sz="quarter" idx="1"/>
          </p:nvPr>
        </p:nvSpPr>
        <p:spPr>
          <a:prstGeom prst="rect">
            <a:avLst/>
          </a:prstGeom>
        </p:spPr>
        <p:txBody>
          <a:bodyPr/>
          <a:lstStyle/>
          <a:p>
            <a:r>
              <a:t>In dieser Folie finden wir die verschiedenen Planungsebenen einer nachhaltigen Siedlungsentwicklung.</a:t>
            </a:r>
          </a:p>
          <a:p>
            <a:r>
              <a:t>Am Fuße der Pyramide finden sich die soeben vorgestellte Planungsinstrumente der Gemeinde: das Gpro, den Gemeindeplan und die Durchführungspläne.</a:t>
            </a:r>
          </a:p>
          <a:p>
            <a:r>
              <a:t>Diese folgen den Ziele und Strategien der Planungsinstrumente auf Landesebene wie das Landesgesetz für Raum und Landschaft und diveres Fachpläne welche wiederum Nationalen und Internationalen Plänen folgen.</a:t>
            </a:r>
          </a:p>
          <a:p>
            <a:r>
              <a:t>An der Spitze dieser Pyramide finden sich die Nachhaltigkeitsziele der Vereinten Nationen.</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 name="Shape 261"/>
          <p:cNvSpPr>
            <a:spLocks noGrp="1" noRot="1" noChangeAspect="1"/>
          </p:cNvSpPr>
          <p:nvPr>
            <p:ph type="sldImg"/>
          </p:nvPr>
        </p:nvSpPr>
        <p:spPr>
          <a:xfrm>
            <a:off x="381000" y="685800"/>
            <a:ext cx="6096000" cy="3429000"/>
          </a:xfrm>
          <a:prstGeom prst="rect">
            <a:avLst/>
          </a:prstGeom>
        </p:spPr>
        <p:txBody>
          <a:bodyPr/>
          <a:lstStyle/>
          <a:p>
            <a:endParaRPr/>
          </a:p>
        </p:txBody>
      </p:sp>
      <p:sp>
        <p:nvSpPr>
          <p:cNvPr id="262" name="Shape 262"/>
          <p:cNvSpPr>
            <a:spLocks noGrp="1"/>
          </p:cNvSpPr>
          <p:nvPr>
            <p:ph type="body" sz="quarter" idx="1"/>
          </p:nvPr>
        </p:nvSpPr>
        <p:spPr>
          <a:prstGeom prst="rect">
            <a:avLst/>
          </a:prstGeom>
        </p:spPr>
        <p:txBody>
          <a:bodyPr/>
          <a:lstStyle/>
          <a:p>
            <a:r>
              <a:t>Im Rahmen dieser Entwicklung auf europäischer und nationaler Ebene, entwickelte die Autonomen Provinz Bozen den Klimaplan 2040, in welchen sich sehr ehrgeizige Ziele finden.</a:t>
            </a:r>
          </a:p>
          <a:p>
            <a:r>
              <a:t>Die Ziele dieses Planes sind:</a:t>
            </a:r>
          </a:p>
          <a:p>
            <a:r>
              <a:t>Die Reduktion von CO²- Emissionen vom Stand 2019 bis 2030 um 55%, bis 2037 um 70% zu reduzieren. 2040 soll Südtirol Klimaneutral sein.</a:t>
            </a:r>
          </a:p>
          <a:p>
            <a:r>
              <a:t>Der Anteil der erneuerbaren Energien von 67% muss konstant steigen und für die Klimaneutralität 100% sein.</a:t>
            </a:r>
          </a:p>
          <a:p>
            <a:r>
              <a:t>Der Anteil der Südtiroler Wirtschaft an den durch die Klimawende wachsenden und neu entstehenden Märkten soll sich deutlich überproportional entwickeln.</a:t>
            </a:r>
          </a:p>
          <a:p>
            <a:r>
              <a:t>Trotz der notwendigen Anpassung von Gesellschaft und Wirtschaft soll der Anteil der armutsgefährdeten Bevölkerung bis 2030 um 10 Prozentpunkte gegenüber dem Stand von 2019 (Stand 2019 rund 18 %) sinken. </a:t>
            </a:r>
          </a:p>
          <a:p>
            <a:r>
              <a:t>Doch was bedeutet es für uns, bis 2040 klimaneutral zu sein?</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 name="Shape 230"/>
          <p:cNvSpPr>
            <a:spLocks noGrp="1" noRot="1" noChangeAspect="1"/>
          </p:cNvSpPr>
          <p:nvPr>
            <p:ph type="sldImg"/>
          </p:nvPr>
        </p:nvSpPr>
        <p:spPr>
          <a:xfrm>
            <a:off x="381000" y="685800"/>
            <a:ext cx="6096000" cy="3429000"/>
          </a:xfrm>
          <a:prstGeom prst="rect">
            <a:avLst/>
          </a:prstGeom>
        </p:spPr>
        <p:txBody>
          <a:bodyPr/>
          <a:lstStyle/>
          <a:p>
            <a:endParaRPr/>
          </a:p>
        </p:txBody>
      </p:sp>
      <p:sp>
        <p:nvSpPr>
          <p:cNvPr id="231" name="Shape 231"/>
          <p:cNvSpPr>
            <a:spLocks noGrp="1"/>
          </p:cNvSpPr>
          <p:nvPr>
            <p:ph type="body" sz="quarter" idx="1"/>
          </p:nvPr>
        </p:nvSpPr>
        <p:spPr>
          <a:prstGeom prst="rect">
            <a:avLst/>
          </a:prstGeom>
        </p:spPr>
        <p:txBody>
          <a:bodyPr/>
          <a:lstStyle/>
          <a:p>
            <a:pPr>
              <a:defRPr>
                <a:solidFill>
                  <a:srgbClr val="202122"/>
                </a:solidFill>
                <a:latin typeface="Arial"/>
                <a:ea typeface="Arial"/>
                <a:cs typeface="Arial"/>
                <a:sym typeface="Arial"/>
              </a:defRPr>
            </a:pPr>
            <a:r>
              <a:rPr dirty="0" err="1"/>
              <a:t>Wenn</a:t>
            </a:r>
            <a:r>
              <a:rPr dirty="0"/>
              <a:t> ich </a:t>
            </a:r>
            <a:r>
              <a:rPr dirty="0" err="1"/>
              <a:t>vor</a:t>
            </a:r>
            <a:r>
              <a:rPr dirty="0"/>
              <a:t> </a:t>
            </a:r>
            <a:r>
              <a:rPr dirty="0" err="1"/>
              <a:t>einigen</a:t>
            </a:r>
            <a:r>
              <a:rPr dirty="0"/>
              <a:t> Jahren </a:t>
            </a:r>
            <a:r>
              <a:rPr dirty="0" err="1"/>
              <a:t>raten</a:t>
            </a:r>
            <a:r>
              <a:rPr dirty="0"/>
              <a:t> </a:t>
            </a:r>
            <a:r>
              <a:rPr dirty="0" err="1"/>
              <a:t>hätte</a:t>
            </a:r>
            <a:r>
              <a:rPr dirty="0"/>
              <a:t> </a:t>
            </a:r>
            <a:r>
              <a:rPr dirty="0" err="1"/>
              <a:t>sollen</a:t>
            </a:r>
            <a:r>
              <a:rPr dirty="0"/>
              <a:t>, </a:t>
            </a:r>
            <a:r>
              <a:rPr dirty="0" err="1"/>
              <a:t>woher</a:t>
            </a:r>
            <a:r>
              <a:rPr dirty="0"/>
              <a:t> dieses Bild </a:t>
            </a:r>
            <a:r>
              <a:rPr dirty="0" err="1"/>
              <a:t>stammt</a:t>
            </a:r>
            <a:r>
              <a:rPr dirty="0"/>
              <a:t>, </a:t>
            </a:r>
            <a:r>
              <a:rPr dirty="0" err="1"/>
              <a:t>hätte</a:t>
            </a:r>
            <a:r>
              <a:rPr dirty="0"/>
              <a:t> ich </a:t>
            </a:r>
            <a:r>
              <a:rPr dirty="0" err="1"/>
              <a:t>ohne</a:t>
            </a:r>
            <a:r>
              <a:rPr dirty="0"/>
              <a:t> </a:t>
            </a:r>
            <a:r>
              <a:rPr dirty="0" err="1"/>
              <a:t>zögern</a:t>
            </a:r>
            <a:r>
              <a:rPr dirty="0"/>
              <a:t> auf Afrika </a:t>
            </a:r>
            <a:r>
              <a:rPr dirty="0" err="1"/>
              <a:t>getippt</a:t>
            </a:r>
            <a:r>
              <a:rPr dirty="0"/>
              <a:t>.</a:t>
            </a:r>
          </a:p>
          <a:p>
            <a:pPr>
              <a:defRPr>
                <a:solidFill>
                  <a:srgbClr val="202122"/>
                </a:solidFill>
                <a:latin typeface="Arial"/>
                <a:ea typeface="Arial"/>
                <a:cs typeface="Arial"/>
                <a:sym typeface="Arial"/>
              </a:defRPr>
            </a:pPr>
            <a:r>
              <a:rPr dirty="0" err="1"/>
              <a:t>Doch</a:t>
            </a:r>
            <a:r>
              <a:rPr dirty="0"/>
              <a:t> was </a:t>
            </a:r>
            <a:r>
              <a:rPr dirty="0" err="1"/>
              <a:t>wir</a:t>
            </a:r>
            <a:r>
              <a:rPr dirty="0"/>
              <a:t> </a:t>
            </a:r>
            <a:r>
              <a:rPr dirty="0" err="1"/>
              <a:t>hier</a:t>
            </a:r>
            <a:r>
              <a:rPr dirty="0"/>
              <a:t> </a:t>
            </a:r>
            <a:r>
              <a:rPr dirty="0" err="1"/>
              <a:t>sehen</a:t>
            </a:r>
            <a:r>
              <a:rPr dirty="0"/>
              <a:t> </a:t>
            </a:r>
            <a:r>
              <a:rPr dirty="0" err="1"/>
              <a:t>ist</a:t>
            </a:r>
            <a:r>
              <a:rPr dirty="0"/>
              <a:t> der Po im Sommer dieses </a:t>
            </a:r>
            <a:r>
              <a:rPr dirty="0" err="1"/>
              <a:t>Jahres</a:t>
            </a:r>
            <a:r>
              <a:rPr dirty="0"/>
              <a:t>.</a:t>
            </a:r>
          </a:p>
          <a:p>
            <a:pPr>
              <a:defRPr>
                <a:solidFill>
                  <a:srgbClr val="202122"/>
                </a:solidFill>
                <a:latin typeface="Arial"/>
                <a:ea typeface="Arial"/>
                <a:cs typeface="Arial"/>
                <a:sym typeface="Arial"/>
              </a:defRPr>
            </a:pPr>
            <a:r>
              <a:rPr dirty="0"/>
              <a:t>Der Sommer 2022 war der </a:t>
            </a:r>
            <a:r>
              <a:rPr dirty="0" err="1"/>
              <a:t>heißeste</a:t>
            </a:r>
            <a:r>
              <a:rPr dirty="0"/>
              <a:t> in Europa </a:t>
            </a:r>
            <a:r>
              <a:rPr dirty="0" err="1"/>
              <a:t>seit</a:t>
            </a:r>
            <a:r>
              <a:rPr dirty="0"/>
              <a:t> </a:t>
            </a:r>
            <a:r>
              <a:rPr dirty="0" err="1"/>
              <a:t>Beginn</a:t>
            </a:r>
            <a:r>
              <a:rPr dirty="0"/>
              <a:t> der </a:t>
            </a:r>
            <a:r>
              <a:rPr dirty="0" err="1"/>
              <a:t>Aufzeichnungen</a:t>
            </a:r>
            <a:r>
              <a:rPr dirty="0"/>
              <a:t>. </a:t>
            </a:r>
          </a:p>
          <a:p>
            <a:pPr>
              <a:defRPr>
                <a:solidFill>
                  <a:srgbClr val="202122"/>
                </a:solidFill>
                <a:latin typeface="Arial"/>
                <a:ea typeface="Arial"/>
                <a:cs typeface="Arial"/>
                <a:sym typeface="Arial"/>
              </a:defRPr>
            </a:pPr>
            <a:r>
              <a:rPr dirty="0"/>
              <a:t>Er war </a:t>
            </a:r>
            <a:r>
              <a:rPr dirty="0" err="1"/>
              <a:t>geprägt</a:t>
            </a:r>
            <a:r>
              <a:rPr dirty="0"/>
              <a:t> von </a:t>
            </a:r>
            <a:r>
              <a:rPr dirty="0" err="1"/>
              <a:t>mehreren</a:t>
            </a:r>
            <a:r>
              <a:rPr dirty="0"/>
              <a:t> </a:t>
            </a:r>
            <a:r>
              <a:rPr dirty="0" err="1"/>
              <a:t>sehr</a:t>
            </a:r>
            <a:r>
              <a:rPr dirty="0"/>
              <a:t> starken </a:t>
            </a:r>
            <a:r>
              <a:rPr dirty="0" err="1"/>
              <a:t>Hitzewellen</a:t>
            </a:r>
            <a:r>
              <a:rPr dirty="0"/>
              <a:t> und </a:t>
            </a:r>
            <a:r>
              <a:rPr dirty="0" err="1"/>
              <a:t>großer</a:t>
            </a:r>
            <a:r>
              <a:rPr dirty="0"/>
              <a:t> </a:t>
            </a:r>
            <a:r>
              <a:rPr dirty="0" err="1"/>
              <a:t>Trockenheit</a:t>
            </a:r>
            <a:r>
              <a:rPr dirty="0"/>
              <a:t> in </a:t>
            </a:r>
            <a:r>
              <a:rPr dirty="0" err="1"/>
              <a:t>vielen</a:t>
            </a:r>
            <a:r>
              <a:rPr dirty="0"/>
              <a:t> </a:t>
            </a:r>
            <a:r>
              <a:rPr dirty="0" err="1"/>
              <a:t>Regionen</a:t>
            </a:r>
            <a:r>
              <a:rPr dirty="0"/>
              <a:t> </a:t>
            </a:r>
            <a:r>
              <a:rPr dirty="0" err="1"/>
              <a:t>Europas</a:t>
            </a:r>
            <a:r>
              <a:rPr dirty="0"/>
              <a:t>. </a:t>
            </a:r>
          </a:p>
          <a:p>
            <a:pPr>
              <a:defRPr>
                <a:solidFill>
                  <a:srgbClr val="202122"/>
                </a:solidFill>
                <a:latin typeface="Arial"/>
                <a:ea typeface="Arial"/>
                <a:cs typeface="Arial"/>
                <a:sym typeface="Arial"/>
              </a:defRPr>
            </a:pPr>
            <a:r>
              <a:rPr dirty="0" err="1"/>
              <a:t>Bereits</a:t>
            </a:r>
            <a:r>
              <a:rPr dirty="0"/>
              <a:t> Mitte </a:t>
            </a:r>
            <a:r>
              <a:rPr dirty="0" err="1"/>
              <a:t>Juli</a:t>
            </a:r>
            <a:r>
              <a:rPr dirty="0"/>
              <a:t> </a:t>
            </a:r>
            <a:r>
              <a:rPr dirty="0" err="1"/>
              <a:t>galt</a:t>
            </a:r>
            <a:r>
              <a:rPr dirty="0"/>
              <a:t> auf der </a:t>
            </a:r>
            <a:r>
              <a:rPr dirty="0" err="1"/>
              <a:t>Hälfte</a:t>
            </a:r>
            <a:r>
              <a:rPr dirty="0"/>
              <a:t> der Fläche der </a:t>
            </a:r>
            <a:r>
              <a:rPr u="sng" dirty="0">
                <a:solidFill>
                  <a:srgbClr val="0563C1"/>
                </a:solidFill>
                <a:uFill>
                  <a:solidFill>
                    <a:srgbClr val="0563C1"/>
                  </a:solidFill>
                </a:uFill>
                <a:hlinkClick r:id="rId3"/>
              </a:rPr>
              <a:t>EU</a:t>
            </a:r>
            <a:r>
              <a:rPr dirty="0"/>
              <a:t> </a:t>
            </a:r>
            <a:r>
              <a:rPr dirty="0" err="1"/>
              <a:t>eine</a:t>
            </a:r>
            <a:r>
              <a:rPr dirty="0"/>
              <a:t> </a:t>
            </a:r>
            <a:r>
              <a:rPr dirty="0" err="1"/>
              <a:t>Dürrewarnung</a:t>
            </a:r>
            <a:r>
              <a:rPr dirty="0"/>
              <a:t>,</a:t>
            </a:r>
          </a:p>
          <a:p>
            <a:pPr>
              <a:defRPr>
                <a:solidFill>
                  <a:srgbClr val="202122"/>
                </a:solidFill>
                <a:latin typeface="Arial"/>
                <a:ea typeface="Arial"/>
                <a:cs typeface="Arial"/>
                <a:sym typeface="Arial"/>
              </a:defRPr>
            </a:pPr>
            <a:r>
              <a:rPr dirty="0" err="1"/>
              <a:t>Infolge</a:t>
            </a:r>
            <a:r>
              <a:rPr dirty="0"/>
              <a:t> der </a:t>
            </a:r>
            <a:r>
              <a:rPr dirty="0" err="1"/>
              <a:t>Hitze</a:t>
            </a:r>
            <a:r>
              <a:rPr dirty="0"/>
              <a:t> und </a:t>
            </a:r>
            <a:r>
              <a:rPr dirty="0" err="1"/>
              <a:t>Dürre</a:t>
            </a:r>
            <a:r>
              <a:rPr dirty="0"/>
              <a:t> </a:t>
            </a:r>
            <a:r>
              <a:rPr dirty="0" err="1"/>
              <a:t>kam</a:t>
            </a:r>
            <a:r>
              <a:rPr dirty="0"/>
              <a:t> es </a:t>
            </a:r>
            <a:r>
              <a:rPr dirty="0" err="1"/>
              <a:t>zu</a:t>
            </a:r>
            <a:r>
              <a:rPr dirty="0"/>
              <a:t> </a:t>
            </a:r>
            <a:r>
              <a:rPr dirty="0" err="1"/>
              <a:t>zahlreichen</a:t>
            </a:r>
            <a:r>
              <a:rPr dirty="0"/>
              <a:t> </a:t>
            </a:r>
            <a:r>
              <a:rPr dirty="0" err="1"/>
              <a:t>negativen</a:t>
            </a:r>
            <a:r>
              <a:rPr dirty="0"/>
              <a:t> </a:t>
            </a:r>
            <a:r>
              <a:rPr dirty="0" err="1"/>
              <a:t>Auswirkungen</a:t>
            </a:r>
            <a:r>
              <a:rPr dirty="0"/>
              <a:t> </a:t>
            </a:r>
            <a:r>
              <a:rPr dirty="0" err="1"/>
              <a:t>unter</a:t>
            </a:r>
            <a:r>
              <a:rPr dirty="0"/>
              <a:t> </a:t>
            </a:r>
            <a:r>
              <a:rPr dirty="0" err="1"/>
              <a:t>anderem</a:t>
            </a:r>
            <a:r>
              <a:rPr dirty="0"/>
              <a:t> auf die </a:t>
            </a:r>
            <a:r>
              <a:rPr dirty="0" err="1"/>
              <a:t>menschliche</a:t>
            </a:r>
            <a:r>
              <a:rPr dirty="0"/>
              <a:t> Gesundheit, </a:t>
            </a:r>
            <a:r>
              <a:rPr dirty="0" err="1"/>
              <a:t>Energieversorgung</a:t>
            </a:r>
            <a:r>
              <a:rPr dirty="0"/>
              <a:t>, </a:t>
            </a:r>
            <a:r>
              <a:rPr dirty="0" err="1"/>
              <a:t>Landwirtschaft</a:t>
            </a:r>
            <a:r>
              <a:rPr dirty="0"/>
              <a:t> und die von Gemeinden.</a:t>
            </a:r>
          </a:p>
          <a:p>
            <a:pPr>
              <a:defRPr>
                <a:solidFill>
                  <a:srgbClr val="202122"/>
                </a:solidFill>
                <a:latin typeface="Arial"/>
                <a:ea typeface="Arial"/>
                <a:cs typeface="Arial"/>
                <a:sym typeface="Arial"/>
              </a:defRPr>
            </a:pPr>
            <a:r>
              <a:rPr dirty="0"/>
              <a:t>Was </a:t>
            </a:r>
            <a:r>
              <a:rPr dirty="0" err="1"/>
              <a:t>passiert</a:t>
            </a:r>
            <a:r>
              <a:rPr dirty="0"/>
              <a:t> </a:t>
            </a:r>
            <a:r>
              <a:rPr dirty="0" err="1"/>
              <a:t>wenn</a:t>
            </a:r>
            <a:r>
              <a:rPr dirty="0"/>
              <a:t> das </a:t>
            </a:r>
            <a:r>
              <a:rPr dirty="0" err="1"/>
              <a:t>zur</a:t>
            </a:r>
            <a:r>
              <a:rPr dirty="0"/>
              <a:t> </a:t>
            </a:r>
            <a:r>
              <a:rPr dirty="0" err="1"/>
              <a:t>Normalität</a:t>
            </a:r>
            <a:r>
              <a:rPr dirty="0"/>
              <a:t> </a:t>
            </a:r>
            <a:r>
              <a:rPr dirty="0" err="1"/>
              <a:t>wird</a:t>
            </a:r>
            <a:r>
              <a:rPr dirty="0"/>
              <a:t>? Was </a:t>
            </a:r>
            <a:r>
              <a:rPr dirty="0" err="1"/>
              <a:t>machen</a:t>
            </a:r>
            <a:r>
              <a:rPr dirty="0"/>
              <a:t> </a:t>
            </a:r>
            <a:r>
              <a:rPr dirty="0" err="1"/>
              <a:t>wir</a:t>
            </a:r>
            <a:r>
              <a:rPr dirty="0"/>
              <a:t> </a:t>
            </a:r>
            <a:r>
              <a:rPr dirty="0" err="1"/>
              <a:t>wenn</a:t>
            </a:r>
            <a:r>
              <a:rPr dirty="0"/>
              <a:t> </a:t>
            </a:r>
            <a:r>
              <a:rPr dirty="0" err="1"/>
              <a:t>wir</a:t>
            </a:r>
            <a:r>
              <a:rPr dirty="0"/>
              <a:t> in Europa </a:t>
            </a:r>
            <a:r>
              <a:rPr dirty="0" err="1"/>
              <a:t>nicht</a:t>
            </a:r>
            <a:r>
              <a:rPr dirty="0"/>
              <a:t> </a:t>
            </a:r>
            <a:r>
              <a:rPr dirty="0" err="1"/>
              <a:t>mehr</a:t>
            </a:r>
            <a:r>
              <a:rPr dirty="0"/>
              <a:t> </a:t>
            </a:r>
            <a:r>
              <a:rPr dirty="0" err="1"/>
              <a:t>genug</a:t>
            </a:r>
            <a:r>
              <a:rPr dirty="0"/>
              <a:t> </a:t>
            </a:r>
            <a:r>
              <a:rPr dirty="0" err="1"/>
              <a:t>Lebensmittel</a:t>
            </a:r>
            <a:r>
              <a:rPr dirty="0"/>
              <a:t> </a:t>
            </a:r>
            <a:r>
              <a:rPr dirty="0" err="1"/>
              <a:t>herstellen</a:t>
            </a:r>
            <a:r>
              <a:rPr dirty="0"/>
              <a:t> </a:t>
            </a:r>
            <a:r>
              <a:rPr dirty="0" err="1"/>
              <a:t>können</a:t>
            </a:r>
            <a:r>
              <a:rPr dirty="0"/>
              <a:t>, um die </a:t>
            </a:r>
            <a:r>
              <a:rPr dirty="0" err="1"/>
              <a:t>Bevölkerung</a:t>
            </a:r>
            <a:r>
              <a:rPr dirty="0"/>
              <a:t> </a:t>
            </a:r>
            <a:r>
              <a:rPr dirty="0" err="1"/>
              <a:t>zu</a:t>
            </a:r>
            <a:r>
              <a:rPr dirty="0"/>
              <a:t> </a:t>
            </a:r>
            <a:r>
              <a:rPr dirty="0" err="1"/>
              <a:t>ernähren</a:t>
            </a:r>
            <a:r>
              <a:rPr dirty="0"/>
              <a:t>?</a:t>
            </a:r>
          </a:p>
          <a:p>
            <a:pPr>
              <a:defRPr>
                <a:solidFill>
                  <a:srgbClr val="202122"/>
                </a:solidFill>
                <a:latin typeface="Arial"/>
                <a:ea typeface="Arial"/>
                <a:cs typeface="Arial"/>
                <a:sym typeface="Arial"/>
              </a:defRPr>
            </a:pPr>
            <a:r>
              <a:rPr dirty="0"/>
              <a:t>Wie </a:t>
            </a:r>
            <a:r>
              <a:rPr dirty="0" err="1"/>
              <a:t>schaffen</a:t>
            </a:r>
            <a:r>
              <a:rPr dirty="0"/>
              <a:t> </a:t>
            </a:r>
            <a:r>
              <a:rPr dirty="0" err="1"/>
              <a:t>wir</a:t>
            </a:r>
            <a:r>
              <a:rPr dirty="0"/>
              <a:t> es das Menschen in Zukunft </a:t>
            </a:r>
            <a:r>
              <a:rPr dirty="0" err="1"/>
              <a:t>eine</a:t>
            </a:r>
            <a:r>
              <a:rPr dirty="0"/>
              <a:t> Welt </a:t>
            </a:r>
            <a:r>
              <a:rPr dirty="0" err="1"/>
              <a:t>erleben</a:t>
            </a:r>
            <a:r>
              <a:rPr dirty="0"/>
              <a:t> </a:t>
            </a:r>
            <a:r>
              <a:rPr dirty="0" err="1"/>
              <a:t>können</a:t>
            </a:r>
            <a:r>
              <a:rPr dirty="0"/>
              <a:t>, </a:t>
            </a:r>
            <a:r>
              <a:rPr dirty="0" err="1"/>
              <a:t>wie</a:t>
            </a:r>
            <a:r>
              <a:rPr dirty="0"/>
              <a:t> </a:t>
            </a:r>
            <a:r>
              <a:rPr dirty="0" err="1"/>
              <a:t>wir</a:t>
            </a:r>
            <a:r>
              <a:rPr dirty="0"/>
              <a:t> </a:t>
            </a:r>
            <a:r>
              <a:rPr dirty="0" err="1"/>
              <a:t>sie</a:t>
            </a:r>
            <a:r>
              <a:rPr dirty="0"/>
              <a:t> </a:t>
            </a:r>
            <a:r>
              <a:rPr dirty="0" err="1"/>
              <a:t>erleben</a:t>
            </a:r>
            <a:r>
              <a:rPr dirty="0"/>
              <a:t> </a:t>
            </a:r>
            <a:r>
              <a:rPr dirty="0" err="1"/>
              <a:t>konnten</a:t>
            </a:r>
            <a:r>
              <a:rPr dirty="0"/>
              <a:t>.</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 name="Shape 221"/>
          <p:cNvSpPr>
            <a:spLocks noGrp="1" noRot="1" noChangeAspect="1"/>
          </p:cNvSpPr>
          <p:nvPr>
            <p:ph type="sldImg"/>
          </p:nvPr>
        </p:nvSpPr>
        <p:spPr>
          <a:xfrm>
            <a:off x="381000" y="685800"/>
            <a:ext cx="6096000" cy="3429000"/>
          </a:xfrm>
          <a:prstGeom prst="rect">
            <a:avLst/>
          </a:prstGeom>
        </p:spPr>
        <p:txBody>
          <a:bodyPr/>
          <a:lstStyle/>
          <a:p>
            <a:endParaRPr/>
          </a:p>
        </p:txBody>
      </p:sp>
      <p:sp>
        <p:nvSpPr>
          <p:cNvPr id="222" name="Shape 222"/>
          <p:cNvSpPr>
            <a:spLocks noGrp="1"/>
          </p:cNvSpPr>
          <p:nvPr>
            <p:ph type="body" sz="quarter" idx="1"/>
          </p:nvPr>
        </p:nvSpPr>
        <p:spPr>
          <a:prstGeom prst="rect">
            <a:avLst/>
          </a:prstGeom>
        </p:spPr>
        <p:txBody>
          <a:bodyPr/>
          <a:lstStyle/>
          <a:p>
            <a:r>
              <a:t>Die Vereinten Nationen haben 17 Ziele definiert, um eine nachhaltige Entwicklung zu garantieren.</a:t>
            </a:r>
          </a:p>
          <a:p>
            <a:r>
              <a:t>In Südtirol haben wir das Glück, sehr gute Ausgangsvoraussetzungen zu haben, um diese Ziele zu erfüllen.</a:t>
            </a:r>
          </a:p>
          <a:p>
            <a:r>
              <a:t>Meine Generation hatte beispielsweise das Glück, immer genug auf dem Teller zu haben. </a:t>
            </a:r>
          </a:p>
          <a:p>
            <a:r>
              <a:t>Von Erzählungen meines Opa weiß ich, dass das auch in Südtirol nicht immer der Fall war.</a:t>
            </a:r>
          </a:p>
          <a:p>
            <a:r>
              <a:t>Unsere Aufgabe ist es heute dafür zu sorgen, dass auch unsere Nachkommen und Nachbarn ebenfalls nicht mehr Hungern müssen.</a:t>
            </a:r>
          </a:p>
        </p:txBody>
      </p:sp>
    </p:spTree>
    <p:extLst>
      <p:ext uri="{BB962C8B-B14F-4D97-AF65-F5344CB8AC3E}">
        <p14:creationId xmlns:p14="http://schemas.microsoft.com/office/powerpoint/2010/main" val="234944980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0.png"/><Relationship Id="rId1" Type="http://schemas.openxmlformats.org/officeDocument/2006/relationships/slideMaster" Target="../slideMasters/slideMaster3.xml"/><Relationship Id="rId4" Type="http://schemas.openxmlformats.org/officeDocument/2006/relationships/image" Target="../media/image16.png"/></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114.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image" Target="../media/image22.png"/><Relationship Id="rId1" Type="http://schemas.openxmlformats.org/officeDocument/2006/relationships/slideMaster" Target="../slideMasters/slideMaster3.xml"/><Relationship Id="rId6" Type="http://schemas.openxmlformats.org/officeDocument/2006/relationships/image" Target="../media/image26.png"/><Relationship Id="rId5" Type="http://schemas.openxmlformats.org/officeDocument/2006/relationships/image" Target="../media/image25.jpeg"/><Relationship Id="rId4" Type="http://schemas.openxmlformats.org/officeDocument/2006/relationships/image" Target="../media/image24.jpeg"/><Relationship Id="rId9" Type="http://schemas.openxmlformats.org/officeDocument/2006/relationships/image" Target="../media/image29.png"/></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3.xml"/></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Master" Target="../slideMasters/slideMaster3.xml"/><Relationship Id="rId5" Type="http://schemas.openxmlformats.org/officeDocument/2006/relationships/image" Target="../media/image34.png"/><Relationship Id="rId4" Type="http://schemas.openxmlformats.org/officeDocument/2006/relationships/image" Target="../media/image33.png"/></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Master" Target="../slideMasters/slideMaster3.xml"/><Relationship Id="rId4" Type="http://schemas.openxmlformats.org/officeDocument/2006/relationships/image" Target="../media/image37.png"/></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Master" Target="../slideMasters/slideMaster3.xml"/></Relationships>
</file>

<file path=ppt/slideLayouts/_rels/slideLayout146.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3.xml"/><Relationship Id="rId4" Type="http://schemas.openxmlformats.org/officeDocument/2006/relationships/image" Target="../media/image39.png"/></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8.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149.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4.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4.xml"/><Relationship Id="rId6" Type="http://schemas.openxmlformats.org/officeDocument/2006/relationships/image" Target="../media/image39.png"/><Relationship Id="rId5" Type="http://schemas.openxmlformats.org/officeDocument/2006/relationships/image" Target="../media/image7.svg"/><Relationship Id="rId4" Type="http://schemas.openxmlformats.org/officeDocument/2006/relationships/image" Target="../media/image6.png"/></Relationships>
</file>

<file path=ppt/slideLayouts/_rels/slideLayout151.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4.xml"/><Relationship Id="rId4" Type="http://schemas.openxmlformats.org/officeDocument/2006/relationships/image" Target="../media/image39.png"/></Relationships>
</file>

<file path=ppt/slideLayouts/_rels/slideLayout152.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4.xml"/><Relationship Id="rId4" Type="http://schemas.openxmlformats.org/officeDocument/2006/relationships/image" Target="../media/image39.png"/></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Master" Target="../slideMasters/slideMaster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2.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6.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167.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168.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169.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2.xml"/><Relationship Id="rId6" Type="http://schemas.openxmlformats.org/officeDocument/2006/relationships/image" Target="../media/image16.png"/><Relationship Id="rId5" Type="http://schemas.openxmlformats.org/officeDocument/2006/relationships/image" Target="../media/image7.svg"/><Relationship Id="rId4" Type="http://schemas.openxmlformats.org/officeDocument/2006/relationships/image" Target="../media/image6.png"/></Relationships>
</file>

<file path=ppt/slideLayouts/_rels/slideLayout170.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171.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172.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5.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2.xml"/><Relationship Id="rId4" Type="http://schemas.openxmlformats.org/officeDocument/2006/relationships/image" Target="../media/image16.png"/></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188.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4.xml"/><Relationship Id="rId4" Type="http://schemas.openxmlformats.org/officeDocument/2006/relationships/image" Target="../media/image39.png"/></Relationships>
</file>

<file path=ppt/slideLayouts/_rels/slideLayout189.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4.xml"/><Relationship Id="rId4" Type="http://schemas.openxmlformats.org/officeDocument/2006/relationships/image" Target="../media/image39.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2.xml"/><Relationship Id="rId4" Type="http://schemas.openxmlformats.org/officeDocument/2006/relationships/image" Target="../media/image16.png"/></Relationships>
</file>

<file path=ppt/slideLayouts/_rels/slideLayout190.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4.xml"/><Relationship Id="rId4" Type="http://schemas.openxmlformats.org/officeDocument/2006/relationships/image" Target="../media/image39.png"/></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2.xml"/><Relationship Id="rId4" Type="http://schemas.openxmlformats.org/officeDocument/2006/relationships/image" Target="../media/image16.png"/></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2.xml"/><Relationship Id="rId4" Type="http://schemas.openxmlformats.org/officeDocument/2006/relationships/image" Target="../media/image16.png"/></Relationships>
</file>

<file path=ppt/slideLayouts/_rels/slideLayout21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g"/><Relationship Id="rId1" Type="http://schemas.openxmlformats.org/officeDocument/2006/relationships/slideMaster" Target="../slideMasters/slideMaster7.xml"/><Relationship Id="rId5" Type="http://schemas.openxmlformats.org/officeDocument/2006/relationships/image" Target="../media/image44.png"/><Relationship Id="rId4" Type="http://schemas.openxmlformats.org/officeDocument/2006/relationships/image" Target="../media/image43.png"/></Relationships>
</file>

<file path=ppt/slideLayouts/_rels/slideLayout21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1.jpg"/><Relationship Id="rId1" Type="http://schemas.openxmlformats.org/officeDocument/2006/relationships/slideMaster" Target="../slideMasters/slideMaster7.xml"/><Relationship Id="rId4" Type="http://schemas.openxmlformats.org/officeDocument/2006/relationships/image" Target="../media/image46.png"/></Relationships>
</file>

<file path=ppt/slideLayouts/_rels/slideLayout21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Master" Target="../slideMasters/slideMaster7.xml"/></Relationships>
</file>

<file path=ppt/slideLayouts/_rels/slideLayout21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Master" Target="../slideMasters/slideMaster7.xml"/></Relationships>
</file>

<file path=ppt/slideLayouts/_rels/slideLayout21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Master" Target="../slideMasters/slideMaster7.xml"/></Relationships>
</file>

<file path=ppt/slideLayouts/_rels/slideLayout21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Master" Target="../slideMasters/slideMaster7.xml"/></Relationships>
</file>

<file path=ppt/slideLayouts/_rels/slideLayout21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Master" Target="../slideMasters/slideMaster7.xml"/></Relationships>
</file>

<file path=ppt/slideLayouts/_rels/slideLayout21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Master" Target="../slideMasters/slideMaster7.xml"/></Relationships>
</file>

<file path=ppt/slideLayouts/_rels/slideLayout21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Master" Target="../slideMasters/slideMaster7.xml"/></Relationships>
</file>

<file path=ppt/slideLayouts/_rels/slideLayout219.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Master" Target="../slideMasters/slideMaster7.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2.xml"/><Relationship Id="rId4" Type="http://schemas.openxmlformats.org/officeDocument/2006/relationships/image" Target="../media/image16.png"/></Relationships>
</file>

<file path=ppt/slideLayouts/_rels/slideLayout22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Master" Target="../slideMasters/slideMaster7.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2.xml"/><Relationship Id="rId4" Type="http://schemas.openxmlformats.org/officeDocument/2006/relationships/image" Target="../media/image16.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0.png"/><Relationship Id="rId1" Type="http://schemas.openxmlformats.org/officeDocument/2006/relationships/slideMaster" Target="../slideMasters/slideMaster2.xml"/><Relationship Id="rId4" Type="http://schemas.openxmlformats.org/officeDocument/2006/relationships/image" Target="../media/image16.png"/></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image" Target="../media/image22.png"/><Relationship Id="rId1" Type="http://schemas.openxmlformats.org/officeDocument/2006/relationships/slideMaster" Target="../slideMasters/slideMaster2.xml"/><Relationship Id="rId6" Type="http://schemas.openxmlformats.org/officeDocument/2006/relationships/image" Target="../media/image26.png"/><Relationship Id="rId5" Type="http://schemas.openxmlformats.org/officeDocument/2006/relationships/image" Target="../media/image25.jpeg"/><Relationship Id="rId4" Type="http://schemas.openxmlformats.org/officeDocument/2006/relationships/image" Target="../media/image24.jpeg"/><Relationship Id="rId9" Type="http://schemas.openxmlformats.org/officeDocument/2006/relationships/image" Target="../media/image29.png"/></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Master" Target="../slideMasters/slideMaster2.xml"/><Relationship Id="rId5" Type="http://schemas.openxmlformats.org/officeDocument/2006/relationships/image" Target="../media/image34.png"/><Relationship Id="rId4" Type="http://schemas.openxmlformats.org/officeDocument/2006/relationships/image" Target="../media/image33.png"/></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Master" Target="../slideMasters/slideMaster2.xml"/><Relationship Id="rId4" Type="http://schemas.openxmlformats.org/officeDocument/2006/relationships/image" Target="../media/image37.png"/></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2.xml"/><Relationship Id="rId4" Type="http://schemas.openxmlformats.org/officeDocument/2006/relationships/image" Target="../media/image39.png"/></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3.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3.xml"/><Relationship Id="rId6" Type="http://schemas.openxmlformats.org/officeDocument/2006/relationships/image" Target="../media/image16.png"/><Relationship Id="rId5" Type="http://schemas.openxmlformats.org/officeDocument/2006/relationships/image" Target="../media/image7.svg"/><Relationship Id="rId4" Type="http://schemas.openxmlformats.org/officeDocument/2006/relationships/image" Target="../media/image6.png"/></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3.xml"/><Relationship Id="rId4" Type="http://schemas.openxmlformats.org/officeDocument/2006/relationships/image" Target="../media/image16.png"/></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3.xml"/><Relationship Id="rId4" Type="http://schemas.openxmlformats.org/officeDocument/2006/relationships/image" Target="../media/image16.png"/></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3.xml"/><Relationship Id="rId4" Type="http://schemas.openxmlformats.org/officeDocument/2006/relationships/image" Target="../media/image16.png"/></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3.xml"/><Relationship Id="rId4" Type="http://schemas.openxmlformats.org/officeDocument/2006/relationships/image" Target="../media/image16.png"/></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3.xml"/><Relationship Id="rId4" Type="http://schemas.openxmlformats.org/officeDocument/2006/relationships/image" Target="../media/image16.png"/></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3.xml"/><Relationship Id="rId4" Type="http://schemas.openxmlformats.org/officeDocument/2006/relationships/image" Target="../media/image16.png"/></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x">
  <p:cSld name="1_Titelfolie">
    <p:bg>
      <p:bgPr>
        <a:blipFill dpi="0" rotWithShape="1">
          <a:blip r:embed="rId2">
            <a:lum/>
          </a:blip>
          <a:srcRect/>
          <a:stretch>
            <a:fillRect t="-7000" b="-7000"/>
          </a:stretch>
        </a:blipFill>
        <a:effectLst/>
      </p:bgPr>
    </p:bg>
    <p:spTree>
      <p:nvGrpSpPr>
        <p:cNvPr id="1" name=""/>
        <p:cNvGrpSpPr/>
        <p:nvPr/>
      </p:nvGrpSpPr>
      <p:grpSpPr>
        <a:xfrm>
          <a:off x="0" y="0"/>
          <a:ext cx="0" cy="0"/>
          <a:chOff x="0" y="0"/>
          <a:chExt cx="0" cy="0"/>
        </a:xfrm>
      </p:grpSpPr>
      <p:sp>
        <p:nvSpPr>
          <p:cNvPr id="12" name="Title Text"/>
          <p:cNvSpPr txBox="1">
            <a:spLocks noGrp="1"/>
          </p:cNvSpPr>
          <p:nvPr>
            <p:ph type="title"/>
          </p:nvPr>
        </p:nvSpPr>
        <p:spPr>
          <a:xfrm>
            <a:off x="572547" y="3968370"/>
            <a:ext cx="9433946" cy="2886930"/>
          </a:xfrm>
          <a:prstGeom prst="rect">
            <a:avLst/>
          </a:prstGeom>
        </p:spPr>
        <p:txBody>
          <a:bodyPr/>
          <a:lstStyle>
            <a:lvl1pPr>
              <a:lnSpc>
                <a:spcPct val="100000"/>
              </a:lnSpc>
              <a:defRPr sz="6600" cap="all">
                <a:solidFill>
                  <a:srgbClr val="FFFFFF"/>
                </a:solidFill>
                <a:effectLst>
                  <a:outerShdw blurRad="38100" dist="38100" dir="2700000" rotWithShape="0">
                    <a:srgbClr val="000000">
                      <a:alpha val="43137"/>
                    </a:srgbClr>
                  </a:outerShdw>
                </a:effectLst>
              </a:defRPr>
            </a:lvl1pPr>
          </a:lstStyle>
          <a:p>
            <a:r>
              <a:t>Title Text</a:t>
            </a:r>
          </a:p>
        </p:txBody>
      </p:sp>
      <p:pic>
        <p:nvPicPr>
          <p:cNvPr id="13" name="Picture 4" descr="Picture 4"/>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945035" y="6393962"/>
            <a:ext cx="1099325" cy="566261"/>
          </a:xfrm>
          <a:prstGeom prst="rect">
            <a:avLst/>
          </a:prstGeom>
          <a:ln w="12700">
            <a:miter lim="400000"/>
          </a:ln>
        </p:spPr>
      </p:pic>
      <p:sp>
        <p:nvSpPr>
          <p:cNvPr id="14" name="Slide Numb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3_Titelfolie">
    <p:spTree>
      <p:nvGrpSpPr>
        <p:cNvPr id="1" name=""/>
        <p:cNvGrpSpPr/>
        <p:nvPr/>
      </p:nvGrpSpPr>
      <p:grpSpPr>
        <a:xfrm>
          <a:off x="0" y="0"/>
          <a:ext cx="0" cy="0"/>
          <a:chOff x="0" y="0"/>
          <a:chExt cx="0" cy="0"/>
        </a:xfrm>
      </p:grpSpPr>
      <p:sp>
        <p:nvSpPr>
          <p:cNvPr id="84" name="Slide Numb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Text mit 3 Bildern groß">
    <p:spTree>
      <p:nvGrpSpPr>
        <p:cNvPr id="1" name=""/>
        <p:cNvGrpSpPr/>
        <p:nvPr/>
      </p:nvGrpSpPr>
      <p:grpSpPr>
        <a:xfrm>
          <a:off x="0" y="0"/>
          <a:ext cx="0" cy="0"/>
          <a:chOff x="0" y="0"/>
          <a:chExt cx="0" cy="0"/>
        </a:xfrm>
      </p:grpSpPr>
      <p:sp>
        <p:nvSpPr>
          <p:cNvPr id="8" name="Bildplatzhalter 9">
            <a:extLst>
              <a:ext uri="{FF2B5EF4-FFF2-40B4-BE49-F238E27FC236}">
                <a16:creationId xmlns:a16="http://schemas.microsoft.com/office/drawing/2014/main" id="{FAC491BB-5D0A-B143-89BC-3C3D7365197A}"/>
              </a:ext>
            </a:extLst>
          </p:cNvPr>
          <p:cNvSpPr>
            <a:spLocks noGrp="1"/>
          </p:cNvSpPr>
          <p:nvPr>
            <p:ph type="pic" sz="quarter" idx="18"/>
          </p:nvPr>
        </p:nvSpPr>
        <p:spPr>
          <a:xfrm>
            <a:off x="6623052" y="332317"/>
            <a:ext cx="5185833" cy="1800683"/>
          </a:xfrm>
          <a:solidFill>
            <a:schemeClr val="accent6"/>
          </a:solidFill>
        </p:spPr>
        <p:txBody>
          <a:bodyPr/>
          <a:lstStyle>
            <a:lvl1pPr marL="0" indent="0">
              <a:buNone/>
              <a:defRPr/>
            </a:lvl1pPr>
          </a:lstStyle>
          <a:p>
            <a:r>
              <a:rPr lang="de-DE"/>
              <a:t>Bild durch Klicken auf Symbol hinzufügen</a:t>
            </a:r>
          </a:p>
        </p:txBody>
      </p:sp>
      <p:sp>
        <p:nvSpPr>
          <p:cNvPr id="9" name="Bildplatzhalter 9">
            <a:extLst>
              <a:ext uri="{FF2B5EF4-FFF2-40B4-BE49-F238E27FC236}">
                <a16:creationId xmlns:a16="http://schemas.microsoft.com/office/drawing/2014/main" id="{A5926DEB-362A-4659-82F6-1E9CE7B04969}"/>
              </a:ext>
            </a:extLst>
          </p:cNvPr>
          <p:cNvSpPr>
            <a:spLocks noGrp="1"/>
          </p:cNvSpPr>
          <p:nvPr>
            <p:ph type="pic" sz="quarter" idx="21"/>
          </p:nvPr>
        </p:nvSpPr>
        <p:spPr>
          <a:xfrm>
            <a:off x="6623052" y="4101000"/>
            <a:ext cx="5185833" cy="1776000"/>
          </a:xfrm>
          <a:solidFill>
            <a:schemeClr val="accent6"/>
          </a:solidFill>
        </p:spPr>
        <p:txBody>
          <a:bodyPr/>
          <a:lstStyle>
            <a:lvl1pPr marL="0" indent="0">
              <a:buNone/>
              <a:defRPr/>
            </a:lvl1pPr>
          </a:lstStyle>
          <a:p>
            <a:r>
              <a:rPr lang="de-DE"/>
              <a:t>Bild durch Klicken auf Symbol hinzufügen</a:t>
            </a:r>
          </a:p>
        </p:txBody>
      </p:sp>
      <p:sp>
        <p:nvSpPr>
          <p:cNvPr id="10" name="Bildplatzhalter 9">
            <a:extLst>
              <a:ext uri="{FF2B5EF4-FFF2-40B4-BE49-F238E27FC236}">
                <a16:creationId xmlns:a16="http://schemas.microsoft.com/office/drawing/2014/main" id="{00D0FCD8-8CA8-4B56-B1EA-03FFDA17F556}"/>
              </a:ext>
            </a:extLst>
          </p:cNvPr>
          <p:cNvSpPr>
            <a:spLocks noGrp="1"/>
          </p:cNvSpPr>
          <p:nvPr>
            <p:ph type="pic" sz="quarter" idx="24"/>
          </p:nvPr>
        </p:nvSpPr>
        <p:spPr>
          <a:xfrm>
            <a:off x="6623052" y="2229000"/>
            <a:ext cx="5185833" cy="1776000"/>
          </a:xfrm>
          <a:solidFill>
            <a:schemeClr val="accent6"/>
          </a:solidFill>
        </p:spPr>
        <p:txBody>
          <a:bodyPr/>
          <a:lstStyle>
            <a:lvl1pPr marL="0" indent="0">
              <a:buNone/>
              <a:defRPr/>
            </a:lvl1pPr>
          </a:lstStyle>
          <a:p>
            <a:r>
              <a:rPr lang="de-DE"/>
              <a:t>Bild durch Klicken auf Symbol hinzufügen</a:t>
            </a:r>
          </a:p>
        </p:txBody>
      </p:sp>
      <p:sp>
        <p:nvSpPr>
          <p:cNvPr id="3" name="Foliennummernplatzhalter 2"/>
          <p:cNvSpPr>
            <a:spLocks noGrp="1"/>
          </p:cNvSpPr>
          <p:nvPr>
            <p:ph type="sldNum" sz="quarter" idx="10"/>
          </p:nvPr>
        </p:nvSpPr>
        <p:spPr/>
        <p:txBody>
          <a:bodyPr/>
          <a:lstStyle/>
          <a:p>
            <a:fld id="{52CF354A-3E7C-4AF0-94B3-C47ABC721F9D}" type="slidenum">
              <a:rPr lang="de-AT" smtClean="0"/>
              <a:pPr/>
              <a:t>‹Nr.›</a:t>
            </a:fld>
            <a:endParaRPr lang="de-AT"/>
          </a:p>
        </p:txBody>
      </p:sp>
      <p:sp>
        <p:nvSpPr>
          <p:cNvPr id="4" name="Fußzeilenplatzhalter 3"/>
          <p:cNvSpPr>
            <a:spLocks noGrp="1"/>
          </p:cNvSpPr>
          <p:nvPr>
            <p:ph type="ftr" sz="quarter" idx="11"/>
          </p:nvPr>
        </p:nvSpPr>
        <p:spPr/>
        <p:txBody>
          <a:bodyPr/>
          <a:lstStyle/>
          <a:p>
            <a:r>
              <a:rPr lang="de-DE"/>
              <a:t>Kapitelüberschrift</a:t>
            </a:r>
          </a:p>
        </p:txBody>
      </p:sp>
      <p:sp>
        <p:nvSpPr>
          <p:cNvPr id="5" name="Titel 1"/>
          <p:cNvSpPr>
            <a:spLocks noGrp="1"/>
          </p:cNvSpPr>
          <p:nvPr>
            <p:ph type="title" hasCustomPrompt="1"/>
          </p:nvPr>
        </p:nvSpPr>
        <p:spPr>
          <a:xfrm>
            <a:off x="912285" y="1063869"/>
            <a:ext cx="5183716" cy="886397"/>
          </a:xfrm>
        </p:spPr>
        <p:txBody>
          <a:bodyPr/>
          <a:lstStyle/>
          <a:p>
            <a:r>
              <a:rPr lang="de-DE"/>
              <a:t>Mastertitelformat bearbeiten</a:t>
            </a:r>
            <a:endParaRPr lang="de-AT"/>
          </a:p>
        </p:txBody>
      </p:sp>
      <p:sp>
        <p:nvSpPr>
          <p:cNvPr id="6" name="Textplatzhalter 7">
            <a:extLst>
              <a:ext uri="{FF2B5EF4-FFF2-40B4-BE49-F238E27FC236}">
                <a16:creationId xmlns:a16="http://schemas.microsoft.com/office/drawing/2014/main" id="{609D5913-DBE3-BE47-B792-11E24A0A0673}"/>
              </a:ext>
            </a:extLst>
          </p:cNvPr>
          <p:cNvSpPr>
            <a:spLocks noGrp="1"/>
          </p:cNvSpPr>
          <p:nvPr>
            <p:ph type="body" sz="quarter" idx="16"/>
          </p:nvPr>
        </p:nvSpPr>
        <p:spPr>
          <a:xfrm>
            <a:off x="912283" y="1963847"/>
            <a:ext cx="5183716" cy="347243"/>
          </a:xfrm>
        </p:spPr>
        <p:txBody>
          <a:bodyPr/>
          <a:lstStyle>
            <a:lvl1pPr marL="0" indent="0">
              <a:spcBef>
                <a:spcPts val="0"/>
              </a:spcBef>
              <a:buNone/>
              <a:defRPr kern="0" spc="107" baseline="0"/>
            </a:lvl1pPr>
          </a:lstStyle>
          <a:p>
            <a:pPr lvl="0"/>
            <a:r>
              <a:rPr lang="de-DE"/>
              <a:t>Mastertextformat bearbeiten</a:t>
            </a:r>
          </a:p>
        </p:txBody>
      </p:sp>
      <p:sp>
        <p:nvSpPr>
          <p:cNvPr id="7" name="Inhaltsplatzhalter 4">
            <a:extLst>
              <a:ext uri="{FF2B5EF4-FFF2-40B4-BE49-F238E27FC236}">
                <a16:creationId xmlns:a16="http://schemas.microsoft.com/office/drawing/2014/main" id="{D69CC8FC-2DBA-4D86-8BE5-972D81272FA8}"/>
              </a:ext>
            </a:extLst>
          </p:cNvPr>
          <p:cNvSpPr>
            <a:spLocks noGrp="1"/>
          </p:cNvSpPr>
          <p:nvPr>
            <p:ph sz="quarter" idx="25"/>
          </p:nvPr>
        </p:nvSpPr>
        <p:spPr>
          <a:xfrm>
            <a:off x="912285" y="2660651"/>
            <a:ext cx="5183715" cy="3217333"/>
          </a:xfrm>
        </p:spPr>
        <p:txBody>
          <a:bodyPr/>
          <a:lstStyle>
            <a:lvl2pPr>
              <a:spcBef>
                <a:spcPts val="0"/>
              </a:spcBef>
              <a:defRPr/>
            </a:lvl2pPr>
            <a:lvl3pPr>
              <a:spcBef>
                <a:spcPts val="0"/>
              </a:spcBef>
              <a:defRPr/>
            </a:lvl3pPr>
            <a:lvl4pPr>
              <a:spcBef>
                <a:spcPts val="0"/>
              </a:spcBef>
              <a:defRPr/>
            </a:lvl4pPr>
            <a:lvl5pPr>
              <a:spcBef>
                <a:spcPts val="0"/>
              </a:spcBef>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11" name="Textplatzhalter 11">
            <a:extLst>
              <a:ext uri="{FF2B5EF4-FFF2-40B4-BE49-F238E27FC236}">
                <a16:creationId xmlns:a16="http://schemas.microsoft.com/office/drawing/2014/main" id="{ACB7C274-6BB2-ED4C-A519-ADB5C0659027}"/>
              </a:ext>
            </a:extLst>
          </p:cNvPr>
          <p:cNvSpPr>
            <a:spLocks noGrp="1"/>
          </p:cNvSpPr>
          <p:nvPr>
            <p:ph type="body" sz="quarter" idx="19" hasCustomPrompt="1"/>
          </p:nvPr>
        </p:nvSpPr>
        <p:spPr>
          <a:xfrm>
            <a:off x="10892084" y="357717"/>
            <a:ext cx="916800" cy="244800"/>
          </a:xfrm>
          <a:blipFill>
            <a:blip r:embed="rId2">
              <a:lum bright="100000" contrast="100000"/>
              <a:extLst>
                <a:ext uri="{96DAC541-7B7A-43D3-8B79-37D633B846F1}">
                  <asvg:svgBlip xmlns:asvg="http://schemas.microsoft.com/office/drawing/2016/SVG/main" r:embed="rId3"/>
                </a:ext>
              </a:extLst>
            </a:blip>
            <a:stretch>
              <a:fillRect/>
            </a:stretch>
          </a:blipFill>
        </p:spPr>
        <p:txBody>
          <a:bodyPr/>
          <a:lstStyle>
            <a:lvl1pPr>
              <a:buNone/>
              <a:defRPr/>
            </a:lvl1pPr>
            <a:lvl2pPr>
              <a:buNone/>
              <a:defRPr/>
            </a:lvl2pPr>
            <a:lvl3pPr>
              <a:buNone/>
              <a:defRPr/>
            </a:lvl3pPr>
            <a:lvl4pPr>
              <a:buNone/>
              <a:defRPr/>
            </a:lvl4pPr>
            <a:lvl5pPr>
              <a:buNone/>
              <a:defRPr/>
            </a:lvl5pPr>
          </a:lstStyle>
          <a:p>
            <a:pPr lvl="0"/>
            <a:r>
              <a:rPr lang="de-DE"/>
              <a:t>  </a:t>
            </a:r>
          </a:p>
        </p:txBody>
      </p:sp>
      <p:sp>
        <p:nvSpPr>
          <p:cNvPr id="13" name="Textplatzhalter 9">
            <a:extLst>
              <a:ext uri="{FF2B5EF4-FFF2-40B4-BE49-F238E27FC236}">
                <a16:creationId xmlns:a16="http://schemas.microsoft.com/office/drawing/2014/main" id="{DC1F0069-18F1-4EE6-AB2C-94A04328CB5C}"/>
              </a:ext>
            </a:extLst>
          </p:cNvPr>
          <p:cNvSpPr>
            <a:spLocks noGrp="1"/>
          </p:cNvSpPr>
          <p:nvPr>
            <p:ph type="body" sz="quarter" idx="28" hasCustomPrompt="1"/>
          </p:nvPr>
        </p:nvSpPr>
        <p:spPr>
          <a:xfrm>
            <a:off x="6623051" y="5733000"/>
            <a:ext cx="5183716" cy="144984"/>
          </a:xfrm>
        </p:spPr>
        <p:txBody>
          <a:bodyPr rIns="46800"/>
          <a:lstStyle>
            <a:lvl1pPr marL="0" indent="0" algn="r">
              <a:buFont typeface="Arial" panose="020B0604020202020204" pitchFamily="34" charset="0"/>
              <a:buNone/>
              <a:defRPr sz="933">
                <a:solidFill>
                  <a:schemeClr val="bg1"/>
                </a:solidFill>
              </a:defRPr>
            </a:lvl1pPr>
            <a:lvl2pPr marL="335992" indent="0" algn="r">
              <a:buNone/>
              <a:defRPr sz="1067">
                <a:solidFill>
                  <a:schemeClr val="bg1"/>
                </a:solidFill>
              </a:defRPr>
            </a:lvl2pPr>
            <a:lvl3pPr marL="623984" indent="0" algn="r">
              <a:buNone/>
              <a:defRPr sz="1067">
                <a:solidFill>
                  <a:schemeClr val="bg1"/>
                </a:solidFill>
              </a:defRPr>
            </a:lvl3pPr>
            <a:lvl4pPr marL="911977" indent="0" algn="r">
              <a:buNone/>
              <a:defRPr sz="1067">
                <a:solidFill>
                  <a:schemeClr val="bg1"/>
                </a:solidFill>
              </a:defRPr>
            </a:lvl4pPr>
            <a:lvl5pPr marL="1199970" indent="0" algn="r">
              <a:buNone/>
              <a:defRPr sz="1067">
                <a:solidFill>
                  <a:schemeClr val="bg1"/>
                </a:solidFill>
              </a:defRPr>
            </a:lvl5pPr>
          </a:lstStyle>
          <a:p>
            <a:pPr lvl="0"/>
            <a:r>
              <a:rPr lang="de-DE"/>
              <a:t>Bildnachweis bearbeiten</a:t>
            </a:r>
            <a:endParaRPr lang="de-AT"/>
          </a:p>
        </p:txBody>
      </p:sp>
      <p:sp>
        <p:nvSpPr>
          <p:cNvPr id="14" name="Textplatzhalter 9">
            <a:extLst>
              <a:ext uri="{FF2B5EF4-FFF2-40B4-BE49-F238E27FC236}">
                <a16:creationId xmlns:a16="http://schemas.microsoft.com/office/drawing/2014/main" id="{DC1F0069-18F1-4EE6-AB2C-94A04328CB5C}"/>
              </a:ext>
            </a:extLst>
          </p:cNvPr>
          <p:cNvSpPr>
            <a:spLocks noGrp="1"/>
          </p:cNvSpPr>
          <p:nvPr>
            <p:ph type="body" sz="quarter" idx="29" hasCustomPrompt="1"/>
          </p:nvPr>
        </p:nvSpPr>
        <p:spPr>
          <a:xfrm>
            <a:off x="6623051" y="3877052"/>
            <a:ext cx="5183716" cy="144984"/>
          </a:xfrm>
        </p:spPr>
        <p:txBody>
          <a:bodyPr rIns="46800"/>
          <a:lstStyle>
            <a:lvl1pPr marL="0" indent="0" algn="r">
              <a:buFont typeface="Arial" panose="020B0604020202020204" pitchFamily="34" charset="0"/>
              <a:buNone/>
              <a:defRPr sz="933">
                <a:solidFill>
                  <a:schemeClr val="bg1"/>
                </a:solidFill>
              </a:defRPr>
            </a:lvl1pPr>
            <a:lvl2pPr marL="335992" indent="0" algn="r">
              <a:buNone/>
              <a:defRPr sz="1067">
                <a:solidFill>
                  <a:schemeClr val="bg1"/>
                </a:solidFill>
              </a:defRPr>
            </a:lvl2pPr>
            <a:lvl3pPr marL="623984" indent="0" algn="r">
              <a:buNone/>
              <a:defRPr sz="1067">
                <a:solidFill>
                  <a:schemeClr val="bg1"/>
                </a:solidFill>
              </a:defRPr>
            </a:lvl3pPr>
            <a:lvl4pPr marL="911977" indent="0" algn="r">
              <a:buNone/>
              <a:defRPr sz="1067">
                <a:solidFill>
                  <a:schemeClr val="bg1"/>
                </a:solidFill>
              </a:defRPr>
            </a:lvl4pPr>
            <a:lvl5pPr marL="1199970" indent="0" algn="r">
              <a:buNone/>
              <a:defRPr sz="1067">
                <a:solidFill>
                  <a:schemeClr val="bg1"/>
                </a:solidFill>
              </a:defRPr>
            </a:lvl5pPr>
          </a:lstStyle>
          <a:p>
            <a:pPr lvl="0"/>
            <a:r>
              <a:rPr lang="de-DE"/>
              <a:t>Bildnachweis bearbeiten</a:t>
            </a:r>
            <a:endParaRPr lang="de-AT"/>
          </a:p>
        </p:txBody>
      </p:sp>
      <p:sp>
        <p:nvSpPr>
          <p:cNvPr id="15" name="Textplatzhalter 9">
            <a:extLst>
              <a:ext uri="{FF2B5EF4-FFF2-40B4-BE49-F238E27FC236}">
                <a16:creationId xmlns:a16="http://schemas.microsoft.com/office/drawing/2014/main" id="{DC1F0069-18F1-4EE6-AB2C-94A04328CB5C}"/>
              </a:ext>
            </a:extLst>
          </p:cNvPr>
          <p:cNvSpPr>
            <a:spLocks noGrp="1"/>
          </p:cNvSpPr>
          <p:nvPr>
            <p:ph type="body" sz="quarter" idx="30" hasCustomPrompt="1"/>
          </p:nvPr>
        </p:nvSpPr>
        <p:spPr>
          <a:xfrm>
            <a:off x="6623051" y="1988016"/>
            <a:ext cx="5183716" cy="144984"/>
          </a:xfrm>
        </p:spPr>
        <p:txBody>
          <a:bodyPr rIns="46800"/>
          <a:lstStyle>
            <a:lvl1pPr marL="0" indent="0" algn="r">
              <a:buFont typeface="Arial" panose="020B0604020202020204" pitchFamily="34" charset="0"/>
              <a:buNone/>
              <a:defRPr sz="933">
                <a:solidFill>
                  <a:schemeClr val="bg1"/>
                </a:solidFill>
              </a:defRPr>
            </a:lvl1pPr>
            <a:lvl2pPr marL="335992" indent="0" algn="r">
              <a:buNone/>
              <a:defRPr sz="1067">
                <a:solidFill>
                  <a:schemeClr val="bg1"/>
                </a:solidFill>
              </a:defRPr>
            </a:lvl2pPr>
            <a:lvl3pPr marL="623984" indent="0" algn="r">
              <a:buNone/>
              <a:defRPr sz="1067">
                <a:solidFill>
                  <a:schemeClr val="bg1"/>
                </a:solidFill>
              </a:defRPr>
            </a:lvl3pPr>
            <a:lvl4pPr marL="911977" indent="0" algn="r">
              <a:buNone/>
              <a:defRPr sz="1067">
                <a:solidFill>
                  <a:schemeClr val="bg1"/>
                </a:solidFill>
              </a:defRPr>
            </a:lvl4pPr>
            <a:lvl5pPr marL="1199970" indent="0" algn="r">
              <a:buNone/>
              <a:defRPr sz="1067">
                <a:solidFill>
                  <a:schemeClr val="bg1"/>
                </a:solidFill>
              </a:defRPr>
            </a:lvl5pPr>
          </a:lstStyle>
          <a:p>
            <a:pPr lvl="0"/>
            <a:r>
              <a:rPr lang="de-DE"/>
              <a:t>Bildnachweis bearbeiten</a:t>
            </a:r>
            <a:endParaRPr lang="de-AT"/>
          </a:p>
        </p:txBody>
      </p:sp>
    </p:spTree>
    <p:extLst>
      <p:ext uri="{BB962C8B-B14F-4D97-AF65-F5344CB8AC3E}">
        <p14:creationId xmlns:p14="http://schemas.microsoft.com/office/powerpoint/2010/main" val="3505542718"/>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Buyer Persona">
    <p:spTree>
      <p:nvGrpSpPr>
        <p:cNvPr id="1" name=""/>
        <p:cNvGrpSpPr/>
        <p:nvPr/>
      </p:nvGrpSpPr>
      <p:grpSpPr>
        <a:xfrm>
          <a:off x="0" y="0"/>
          <a:ext cx="0" cy="0"/>
          <a:chOff x="0" y="0"/>
          <a:chExt cx="0" cy="0"/>
        </a:xfrm>
      </p:grpSpPr>
      <p:sp>
        <p:nvSpPr>
          <p:cNvPr id="3" name="Foliennummernplatzhalter 2"/>
          <p:cNvSpPr>
            <a:spLocks noGrp="1"/>
          </p:cNvSpPr>
          <p:nvPr>
            <p:ph type="sldNum" sz="quarter" idx="10"/>
          </p:nvPr>
        </p:nvSpPr>
        <p:spPr/>
        <p:txBody>
          <a:bodyPr/>
          <a:lstStyle/>
          <a:p>
            <a:fld id="{52CF354A-3E7C-4AF0-94B3-C47ABC721F9D}" type="slidenum">
              <a:rPr lang="de-AT" smtClean="0"/>
              <a:pPr/>
              <a:t>‹Nr.›</a:t>
            </a:fld>
            <a:endParaRPr lang="de-AT"/>
          </a:p>
        </p:txBody>
      </p:sp>
      <p:sp>
        <p:nvSpPr>
          <p:cNvPr id="4" name="Fußzeilenplatzhalter 3"/>
          <p:cNvSpPr>
            <a:spLocks noGrp="1"/>
          </p:cNvSpPr>
          <p:nvPr>
            <p:ph type="ftr" sz="quarter" idx="11"/>
          </p:nvPr>
        </p:nvSpPr>
        <p:spPr/>
        <p:txBody>
          <a:bodyPr/>
          <a:lstStyle/>
          <a:p>
            <a:r>
              <a:rPr lang="de-DE"/>
              <a:t>Kapitelüberschrift</a:t>
            </a:r>
          </a:p>
        </p:txBody>
      </p:sp>
      <p:sp>
        <p:nvSpPr>
          <p:cNvPr id="5" name="Titel 1"/>
          <p:cNvSpPr>
            <a:spLocks noGrp="1"/>
          </p:cNvSpPr>
          <p:nvPr>
            <p:ph type="title" hasCustomPrompt="1"/>
          </p:nvPr>
        </p:nvSpPr>
        <p:spPr>
          <a:xfrm>
            <a:off x="912285" y="1507067"/>
            <a:ext cx="5183716" cy="443199"/>
          </a:xfrm>
        </p:spPr>
        <p:txBody>
          <a:bodyPr/>
          <a:lstStyle>
            <a:lvl1pPr>
              <a:defRPr baseline="0"/>
            </a:lvl1pPr>
          </a:lstStyle>
          <a:p>
            <a:r>
              <a:rPr lang="de-DE" err="1"/>
              <a:t>Buyer</a:t>
            </a:r>
            <a:r>
              <a:rPr lang="de-DE"/>
              <a:t> Persona (Name)</a:t>
            </a:r>
            <a:endParaRPr lang="de-AT"/>
          </a:p>
        </p:txBody>
      </p:sp>
      <p:sp>
        <p:nvSpPr>
          <p:cNvPr id="6" name="Textplatzhalter 7">
            <a:extLst>
              <a:ext uri="{FF2B5EF4-FFF2-40B4-BE49-F238E27FC236}">
                <a16:creationId xmlns:a16="http://schemas.microsoft.com/office/drawing/2014/main" id="{609D5913-DBE3-BE47-B792-11E24A0A0673}"/>
              </a:ext>
            </a:extLst>
          </p:cNvPr>
          <p:cNvSpPr>
            <a:spLocks noGrp="1"/>
          </p:cNvSpPr>
          <p:nvPr>
            <p:ph type="body" sz="quarter" idx="16" hasCustomPrompt="1"/>
          </p:nvPr>
        </p:nvSpPr>
        <p:spPr>
          <a:xfrm>
            <a:off x="912283" y="1963847"/>
            <a:ext cx="5183716" cy="347243"/>
          </a:xfrm>
        </p:spPr>
        <p:txBody>
          <a:bodyPr/>
          <a:lstStyle>
            <a:lvl1pPr marL="0" indent="0">
              <a:spcBef>
                <a:spcPts val="0"/>
              </a:spcBef>
              <a:buNone/>
              <a:defRPr kern="0" spc="107" baseline="0"/>
            </a:lvl1pPr>
          </a:lstStyle>
          <a:p>
            <a:pPr lvl="0"/>
            <a:r>
              <a:rPr lang="de-DE"/>
              <a:t>Beruf</a:t>
            </a:r>
          </a:p>
        </p:txBody>
      </p:sp>
      <p:sp>
        <p:nvSpPr>
          <p:cNvPr id="12" name="Bildplatzhalter 11"/>
          <p:cNvSpPr>
            <a:spLocks noGrp="1"/>
          </p:cNvSpPr>
          <p:nvPr>
            <p:ph type="pic" sz="quarter" idx="17" hasCustomPrompt="1"/>
          </p:nvPr>
        </p:nvSpPr>
        <p:spPr>
          <a:xfrm>
            <a:off x="912284" y="2660651"/>
            <a:ext cx="3456000" cy="1597277"/>
          </a:xfrm>
        </p:spPr>
        <p:txBody>
          <a:bodyPr/>
          <a:lstStyle>
            <a:lvl1pPr marL="0" indent="0">
              <a:buNone/>
              <a:defRPr sz="1333" b="1"/>
            </a:lvl1pPr>
          </a:lstStyle>
          <a:p>
            <a:r>
              <a:rPr lang="de-DE"/>
              <a:t>Bild der Person</a:t>
            </a:r>
            <a:endParaRPr lang="de-AT"/>
          </a:p>
        </p:txBody>
      </p:sp>
    </p:spTree>
    <p:extLst>
      <p:ext uri="{BB962C8B-B14F-4D97-AF65-F5344CB8AC3E}">
        <p14:creationId xmlns:p14="http://schemas.microsoft.com/office/powerpoint/2010/main" val="117444450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Zitat_gruen">
    <p:bg>
      <p:bgPr>
        <a:solidFill>
          <a:schemeClr val="accent1"/>
        </a:solidFill>
        <a:effectLst/>
      </p:bgPr>
    </p:bg>
    <p:spTree>
      <p:nvGrpSpPr>
        <p:cNvPr id="1" name=""/>
        <p:cNvGrpSpPr/>
        <p:nvPr/>
      </p:nvGrpSpPr>
      <p:grpSpPr>
        <a:xfrm>
          <a:off x="0" y="0"/>
          <a:ext cx="0" cy="0"/>
          <a:chOff x="0" y="0"/>
          <a:chExt cx="0" cy="0"/>
        </a:xfrm>
      </p:grpSpPr>
      <p:sp>
        <p:nvSpPr>
          <p:cNvPr id="3" name="Foliennummernplatzhalter 2"/>
          <p:cNvSpPr>
            <a:spLocks noGrp="1"/>
          </p:cNvSpPr>
          <p:nvPr>
            <p:ph type="sldNum" sz="quarter" idx="10"/>
          </p:nvPr>
        </p:nvSpPr>
        <p:spPr/>
        <p:txBody>
          <a:bodyPr/>
          <a:lstStyle/>
          <a:p>
            <a:fld id="{52CF354A-3E7C-4AF0-94B3-C47ABC721F9D}" type="slidenum">
              <a:rPr lang="de-AT" smtClean="0"/>
              <a:pPr/>
              <a:t>‹Nr.›</a:t>
            </a:fld>
            <a:endParaRPr lang="de-AT"/>
          </a:p>
        </p:txBody>
      </p:sp>
      <p:sp>
        <p:nvSpPr>
          <p:cNvPr id="7" name="Textplatzhalter 11">
            <a:extLst>
              <a:ext uri="{FF2B5EF4-FFF2-40B4-BE49-F238E27FC236}">
                <a16:creationId xmlns:a16="http://schemas.microsoft.com/office/drawing/2014/main" id="{ACB7C274-6BB2-ED4C-A519-ADB5C0659027}"/>
              </a:ext>
            </a:extLst>
          </p:cNvPr>
          <p:cNvSpPr>
            <a:spLocks noGrp="1"/>
          </p:cNvSpPr>
          <p:nvPr>
            <p:ph type="body" sz="quarter" idx="19" hasCustomPrompt="1"/>
          </p:nvPr>
        </p:nvSpPr>
        <p:spPr>
          <a:xfrm>
            <a:off x="10892084" y="357717"/>
            <a:ext cx="916800" cy="244800"/>
          </a:xfrm>
          <a:blipFill>
            <a:blip r:embed="rId2">
              <a:lum bright="100000" contrast="100000"/>
              <a:extLst>
                <a:ext uri="{96DAC541-7B7A-43D3-8B79-37D633B846F1}">
                  <asvg:svgBlip xmlns:asvg="http://schemas.microsoft.com/office/drawing/2016/SVG/main" r:embed="rId3"/>
                </a:ext>
              </a:extLst>
            </a:blip>
            <a:stretch>
              <a:fillRect/>
            </a:stretch>
          </a:blipFill>
        </p:spPr>
        <p:txBody>
          <a:bodyPr/>
          <a:lstStyle>
            <a:lvl1pPr>
              <a:buNone/>
              <a:defRPr/>
            </a:lvl1pPr>
            <a:lvl2pPr>
              <a:buNone/>
              <a:defRPr/>
            </a:lvl2pPr>
            <a:lvl3pPr>
              <a:buNone/>
              <a:defRPr/>
            </a:lvl3pPr>
            <a:lvl4pPr>
              <a:buNone/>
              <a:defRPr/>
            </a:lvl4pPr>
            <a:lvl5pPr>
              <a:buNone/>
              <a:defRPr/>
            </a:lvl5pPr>
          </a:lstStyle>
          <a:p>
            <a:pPr lvl="0"/>
            <a:r>
              <a:rPr lang="de-DE"/>
              <a:t>  </a:t>
            </a:r>
          </a:p>
        </p:txBody>
      </p:sp>
      <p:pic>
        <p:nvPicPr>
          <p:cNvPr id="10" name="Grafik 9" descr="Ein Bild, das Text, Gerät, Anzeige, Messanzeige enthält.&#10;&#10;Automatisch generierte Beschreibung">
            <a:extLst>
              <a:ext uri="{FF2B5EF4-FFF2-40B4-BE49-F238E27FC236}">
                <a16:creationId xmlns:a16="http://schemas.microsoft.com/office/drawing/2014/main" id="{EAE1DF43-4A60-4116-B60F-6D93D9D94703}"/>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430761" y="4671068"/>
            <a:ext cx="1200000" cy="975000"/>
          </a:xfrm>
          <a:prstGeom prst="rect">
            <a:avLst/>
          </a:prstGeom>
        </p:spPr>
      </p:pic>
      <p:sp>
        <p:nvSpPr>
          <p:cNvPr id="9" name="Titel 1">
            <a:extLst>
              <a:ext uri="{FF2B5EF4-FFF2-40B4-BE49-F238E27FC236}">
                <a16:creationId xmlns:a16="http://schemas.microsoft.com/office/drawing/2014/main" id="{172B58C7-EC10-440A-B3EA-7D741D804DCD}"/>
              </a:ext>
            </a:extLst>
          </p:cNvPr>
          <p:cNvSpPr>
            <a:spLocks noGrp="1"/>
          </p:cNvSpPr>
          <p:nvPr>
            <p:ph type="ctrTitle" hasCustomPrompt="1"/>
          </p:nvPr>
        </p:nvSpPr>
        <p:spPr>
          <a:xfrm>
            <a:off x="912285" y="2764201"/>
            <a:ext cx="7920567" cy="1329595"/>
          </a:xfrm>
        </p:spPr>
        <p:txBody>
          <a:bodyPr anchor="ctr" anchorCtr="0"/>
          <a:lstStyle>
            <a:lvl1pPr algn="l">
              <a:defRPr sz="4800" baseline="0">
                <a:solidFill>
                  <a:schemeClr val="bg1"/>
                </a:solidFill>
              </a:defRPr>
            </a:lvl1pPr>
          </a:lstStyle>
          <a:p>
            <a:r>
              <a:rPr lang="de-DE"/>
              <a:t>Hier kann ein Zitat eingefügt werden.</a:t>
            </a:r>
          </a:p>
        </p:txBody>
      </p:sp>
    </p:spTree>
    <p:extLst>
      <p:ext uri="{BB962C8B-B14F-4D97-AF65-F5344CB8AC3E}">
        <p14:creationId xmlns:p14="http://schemas.microsoft.com/office/powerpoint/2010/main" val="3449618567"/>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Zitat_weiss">
    <p:bg>
      <p:bgPr>
        <a:solidFill>
          <a:schemeClr val="bg1"/>
        </a:solidFill>
        <a:effectLst/>
      </p:bgPr>
    </p:bg>
    <p:spTree>
      <p:nvGrpSpPr>
        <p:cNvPr id="1" name=""/>
        <p:cNvGrpSpPr/>
        <p:nvPr/>
      </p:nvGrpSpPr>
      <p:grpSpPr>
        <a:xfrm>
          <a:off x="0" y="0"/>
          <a:ext cx="0" cy="0"/>
          <a:chOff x="0" y="0"/>
          <a:chExt cx="0" cy="0"/>
        </a:xfrm>
      </p:grpSpPr>
      <p:sp>
        <p:nvSpPr>
          <p:cNvPr id="3" name="Foliennummernplatzhalter 2"/>
          <p:cNvSpPr>
            <a:spLocks noGrp="1"/>
          </p:cNvSpPr>
          <p:nvPr>
            <p:ph type="sldNum" sz="quarter" idx="10"/>
          </p:nvPr>
        </p:nvSpPr>
        <p:spPr/>
        <p:txBody>
          <a:bodyPr/>
          <a:lstStyle/>
          <a:p>
            <a:fld id="{52CF354A-3E7C-4AF0-94B3-C47ABC721F9D}" type="slidenum">
              <a:rPr lang="de-AT" smtClean="0"/>
              <a:pPr/>
              <a:t>‹Nr.›</a:t>
            </a:fld>
            <a:endParaRPr lang="de-AT"/>
          </a:p>
        </p:txBody>
      </p:sp>
      <p:pic>
        <p:nvPicPr>
          <p:cNvPr id="10" name="Grafik 9" descr="Ein Bild, das Text, Gerät, Anzeige, Messanzeige enthält.&#10;&#10;Automatisch generierte Beschreibung">
            <a:extLst>
              <a:ext uri="{FF2B5EF4-FFF2-40B4-BE49-F238E27FC236}">
                <a16:creationId xmlns:a16="http://schemas.microsoft.com/office/drawing/2014/main" id="{EAE1DF43-4A60-4116-B60F-6D93D9D9470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430761" y="4671068"/>
            <a:ext cx="1200000" cy="975000"/>
          </a:xfrm>
          <a:prstGeom prst="rect">
            <a:avLst/>
          </a:prstGeom>
        </p:spPr>
      </p:pic>
      <p:sp>
        <p:nvSpPr>
          <p:cNvPr id="6" name="Titel 1">
            <a:extLst>
              <a:ext uri="{FF2B5EF4-FFF2-40B4-BE49-F238E27FC236}">
                <a16:creationId xmlns:a16="http://schemas.microsoft.com/office/drawing/2014/main" id="{172B58C7-EC10-440A-B3EA-7D741D804DCD}"/>
              </a:ext>
            </a:extLst>
          </p:cNvPr>
          <p:cNvSpPr>
            <a:spLocks noGrp="1"/>
          </p:cNvSpPr>
          <p:nvPr>
            <p:ph type="ctrTitle" hasCustomPrompt="1"/>
          </p:nvPr>
        </p:nvSpPr>
        <p:spPr>
          <a:xfrm>
            <a:off x="912285" y="2764201"/>
            <a:ext cx="7920567" cy="1329595"/>
          </a:xfrm>
        </p:spPr>
        <p:txBody>
          <a:bodyPr anchor="ctr" anchorCtr="0"/>
          <a:lstStyle>
            <a:lvl1pPr algn="l">
              <a:defRPr sz="4800" baseline="0">
                <a:solidFill>
                  <a:schemeClr val="accent1"/>
                </a:solidFill>
              </a:defRPr>
            </a:lvl1pPr>
          </a:lstStyle>
          <a:p>
            <a:r>
              <a:rPr lang="de-DE"/>
              <a:t>Hier kann ein Zitat eingefügt werden.</a:t>
            </a:r>
          </a:p>
        </p:txBody>
      </p:sp>
    </p:spTree>
    <p:extLst>
      <p:ext uri="{BB962C8B-B14F-4D97-AF65-F5344CB8AC3E}">
        <p14:creationId xmlns:p14="http://schemas.microsoft.com/office/powerpoint/2010/main" val="4178053443"/>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Bild">
    <p:spTree>
      <p:nvGrpSpPr>
        <p:cNvPr id="1" name=""/>
        <p:cNvGrpSpPr/>
        <p:nvPr/>
      </p:nvGrpSpPr>
      <p:grpSpPr>
        <a:xfrm>
          <a:off x="0" y="0"/>
          <a:ext cx="0" cy="0"/>
          <a:chOff x="0" y="0"/>
          <a:chExt cx="0" cy="0"/>
        </a:xfrm>
      </p:grpSpPr>
      <p:sp>
        <p:nvSpPr>
          <p:cNvPr id="3" name="Foliennummernplatzhalter 2"/>
          <p:cNvSpPr>
            <a:spLocks noGrp="1"/>
          </p:cNvSpPr>
          <p:nvPr>
            <p:ph type="sldNum" sz="quarter" idx="10"/>
          </p:nvPr>
        </p:nvSpPr>
        <p:spPr/>
        <p:txBody>
          <a:bodyPr/>
          <a:lstStyle/>
          <a:p>
            <a:fld id="{52CF354A-3E7C-4AF0-94B3-C47ABC721F9D}" type="slidenum">
              <a:rPr lang="de-AT" smtClean="0"/>
              <a:pPr/>
              <a:t>‹Nr.›</a:t>
            </a:fld>
            <a:endParaRPr lang="de-AT"/>
          </a:p>
        </p:txBody>
      </p:sp>
      <p:sp>
        <p:nvSpPr>
          <p:cNvPr id="4" name="Fußzeilenplatzhalter 3"/>
          <p:cNvSpPr>
            <a:spLocks noGrp="1"/>
          </p:cNvSpPr>
          <p:nvPr>
            <p:ph type="ftr" sz="quarter" idx="11"/>
          </p:nvPr>
        </p:nvSpPr>
        <p:spPr/>
        <p:txBody>
          <a:bodyPr/>
          <a:lstStyle/>
          <a:p>
            <a:r>
              <a:rPr lang="de-DE"/>
              <a:t>Kapitelüberschrift</a:t>
            </a:r>
          </a:p>
        </p:txBody>
      </p:sp>
      <p:sp>
        <p:nvSpPr>
          <p:cNvPr id="6" name="Bildplatzhalter 5"/>
          <p:cNvSpPr>
            <a:spLocks noGrp="1"/>
          </p:cNvSpPr>
          <p:nvPr>
            <p:ph type="pic" sz="quarter" idx="12"/>
          </p:nvPr>
        </p:nvSpPr>
        <p:spPr>
          <a:xfrm>
            <a:off x="0" y="0"/>
            <a:ext cx="12192000" cy="5877984"/>
          </a:xfrm>
          <a:solidFill>
            <a:schemeClr val="accent6"/>
          </a:solidFill>
        </p:spPr>
        <p:txBody>
          <a:bodyPr/>
          <a:lstStyle>
            <a:lvl1pPr marL="0" indent="0">
              <a:buNone/>
              <a:defRPr/>
            </a:lvl1pPr>
          </a:lstStyle>
          <a:p>
            <a:endParaRPr lang="de-AT"/>
          </a:p>
        </p:txBody>
      </p:sp>
      <p:sp>
        <p:nvSpPr>
          <p:cNvPr id="5" name="Textplatzhalter 9">
            <a:extLst>
              <a:ext uri="{FF2B5EF4-FFF2-40B4-BE49-F238E27FC236}">
                <a16:creationId xmlns:a16="http://schemas.microsoft.com/office/drawing/2014/main" id="{DC1F0069-18F1-4EE6-AB2C-94A04328CB5C}"/>
              </a:ext>
            </a:extLst>
          </p:cNvPr>
          <p:cNvSpPr>
            <a:spLocks noGrp="1"/>
          </p:cNvSpPr>
          <p:nvPr>
            <p:ph type="body" sz="quarter" idx="27" hasCustomPrompt="1"/>
          </p:nvPr>
        </p:nvSpPr>
        <p:spPr>
          <a:xfrm>
            <a:off x="6623051" y="5733000"/>
            <a:ext cx="5183716" cy="144984"/>
          </a:xfrm>
        </p:spPr>
        <p:txBody>
          <a:bodyPr rIns="46800"/>
          <a:lstStyle>
            <a:lvl1pPr marL="0" indent="0" algn="r">
              <a:buFont typeface="Arial" panose="020B0604020202020204" pitchFamily="34" charset="0"/>
              <a:buNone/>
              <a:defRPr sz="933">
                <a:solidFill>
                  <a:schemeClr val="bg1"/>
                </a:solidFill>
              </a:defRPr>
            </a:lvl1pPr>
            <a:lvl2pPr marL="335992" indent="0" algn="r">
              <a:buNone/>
              <a:defRPr sz="1067">
                <a:solidFill>
                  <a:schemeClr val="bg1"/>
                </a:solidFill>
              </a:defRPr>
            </a:lvl2pPr>
            <a:lvl3pPr marL="623984" indent="0" algn="r">
              <a:buNone/>
              <a:defRPr sz="1067">
                <a:solidFill>
                  <a:schemeClr val="bg1"/>
                </a:solidFill>
              </a:defRPr>
            </a:lvl3pPr>
            <a:lvl4pPr marL="911977" indent="0" algn="r">
              <a:buNone/>
              <a:defRPr sz="1067">
                <a:solidFill>
                  <a:schemeClr val="bg1"/>
                </a:solidFill>
              </a:defRPr>
            </a:lvl4pPr>
            <a:lvl5pPr marL="1199970" indent="0" algn="r">
              <a:buNone/>
              <a:defRPr sz="1067">
                <a:solidFill>
                  <a:schemeClr val="bg1"/>
                </a:solidFill>
              </a:defRPr>
            </a:lvl5pPr>
          </a:lstStyle>
          <a:p>
            <a:pPr lvl="0"/>
            <a:r>
              <a:rPr lang="de-DE"/>
              <a:t>Bildnachweis bearbeiten</a:t>
            </a:r>
            <a:endParaRPr lang="de-AT"/>
          </a:p>
        </p:txBody>
      </p:sp>
      <p:sp>
        <p:nvSpPr>
          <p:cNvPr id="7" name="Textplatzhalter 11">
            <a:extLst>
              <a:ext uri="{FF2B5EF4-FFF2-40B4-BE49-F238E27FC236}">
                <a16:creationId xmlns:a16="http://schemas.microsoft.com/office/drawing/2014/main" id="{ACB7C274-6BB2-ED4C-A519-ADB5C0659027}"/>
              </a:ext>
            </a:extLst>
          </p:cNvPr>
          <p:cNvSpPr>
            <a:spLocks noGrp="1"/>
          </p:cNvSpPr>
          <p:nvPr>
            <p:ph type="body" sz="quarter" idx="19" hasCustomPrompt="1"/>
          </p:nvPr>
        </p:nvSpPr>
        <p:spPr>
          <a:xfrm>
            <a:off x="10892084" y="357717"/>
            <a:ext cx="916800" cy="244800"/>
          </a:xfrm>
          <a:blipFill>
            <a:blip r:embed="rId2">
              <a:lum bright="100000" contrast="100000"/>
              <a:extLst>
                <a:ext uri="{96DAC541-7B7A-43D3-8B79-37D633B846F1}">
                  <asvg:svgBlip xmlns:asvg="http://schemas.microsoft.com/office/drawing/2016/SVG/main" r:embed="rId3"/>
                </a:ext>
              </a:extLst>
            </a:blip>
            <a:stretch>
              <a:fillRect/>
            </a:stretch>
          </a:blipFill>
        </p:spPr>
        <p:txBody>
          <a:bodyPr/>
          <a:lstStyle>
            <a:lvl1pPr>
              <a:buNone/>
              <a:defRPr/>
            </a:lvl1pPr>
            <a:lvl2pPr>
              <a:buNone/>
              <a:defRPr/>
            </a:lvl2pPr>
            <a:lvl3pPr>
              <a:buNone/>
              <a:defRPr/>
            </a:lvl3pPr>
            <a:lvl4pPr>
              <a:buNone/>
              <a:defRPr/>
            </a:lvl4pPr>
            <a:lvl5pPr>
              <a:buNone/>
              <a:defRPr/>
            </a:lvl5pPr>
          </a:lstStyle>
          <a:p>
            <a:pPr lvl="0"/>
            <a:r>
              <a:rPr lang="de-DE"/>
              <a:t>  </a:t>
            </a:r>
          </a:p>
        </p:txBody>
      </p:sp>
      <p:sp>
        <p:nvSpPr>
          <p:cNvPr id="8" name="Titel 1">
            <a:extLst>
              <a:ext uri="{FF2B5EF4-FFF2-40B4-BE49-F238E27FC236}">
                <a16:creationId xmlns:a16="http://schemas.microsoft.com/office/drawing/2014/main" id="{172B58C7-EC10-440A-B3EA-7D741D804DCD}"/>
              </a:ext>
            </a:extLst>
          </p:cNvPr>
          <p:cNvSpPr>
            <a:spLocks noGrp="1"/>
          </p:cNvSpPr>
          <p:nvPr>
            <p:ph type="ctrTitle" hasCustomPrompt="1"/>
          </p:nvPr>
        </p:nvSpPr>
        <p:spPr>
          <a:xfrm>
            <a:off x="912285" y="2764201"/>
            <a:ext cx="7920567" cy="1329595"/>
          </a:xfrm>
        </p:spPr>
        <p:txBody>
          <a:bodyPr anchor="ctr" anchorCtr="0"/>
          <a:lstStyle>
            <a:lvl1pPr algn="l">
              <a:defRPr sz="4800">
                <a:solidFill>
                  <a:schemeClr val="bg1"/>
                </a:solidFill>
              </a:defRPr>
            </a:lvl1pPr>
          </a:lstStyle>
          <a:p>
            <a:r>
              <a:rPr lang="de-DE"/>
              <a:t>Mastertitelformat bearbeiten.</a:t>
            </a:r>
          </a:p>
        </p:txBody>
      </p:sp>
    </p:spTree>
    <p:extLst>
      <p:ext uri="{BB962C8B-B14F-4D97-AF65-F5344CB8AC3E}">
        <p14:creationId xmlns:p14="http://schemas.microsoft.com/office/powerpoint/2010/main" val="130560670"/>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1_Bild ganze Folie">
    <p:spTree>
      <p:nvGrpSpPr>
        <p:cNvPr id="1" name=""/>
        <p:cNvGrpSpPr/>
        <p:nvPr/>
      </p:nvGrpSpPr>
      <p:grpSpPr>
        <a:xfrm>
          <a:off x="0" y="0"/>
          <a:ext cx="0" cy="0"/>
          <a:chOff x="0" y="0"/>
          <a:chExt cx="0" cy="0"/>
        </a:xfrm>
      </p:grpSpPr>
      <p:sp>
        <p:nvSpPr>
          <p:cNvPr id="6" name="Bildplatzhalter 5"/>
          <p:cNvSpPr>
            <a:spLocks noGrp="1"/>
          </p:cNvSpPr>
          <p:nvPr>
            <p:ph type="pic" sz="quarter" idx="12"/>
          </p:nvPr>
        </p:nvSpPr>
        <p:spPr>
          <a:xfrm>
            <a:off x="-5200" y="0"/>
            <a:ext cx="12197200" cy="6858000"/>
          </a:xfrm>
          <a:solidFill>
            <a:schemeClr val="accent6"/>
          </a:solidFill>
        </p:spPr>
        <p:txBody>
          <a:bodyPr/>
          <a:lstStyle>
            <a:lvl1pPr marL="0" indent="0">
              <a:buNone/>
              <a:defRPr/>
            </a:lvl1pPr>
          </a:lstStyle>
          <a:p>
            <a:endParaRPr lang="de-AT"/>
          </a:p>
        </p:txBody>
      </p:sp>
      <p:sp>
        <p:nvSpPr>
          <p:cNvPr id="3" name="Foliennummernplatzhalter 2"/>
          <p:cNvSpPr>
            <a:spLocks noGrp="1"/>
          </p:cNvSpPr>
          <p:nvPr>
            <p:ph type="sldNum" sz="quarter" idx="10"/>
          </p:nvPr>
        </p:nvSpPr>
        <p:spPr/>
        <p:txBody>
          <a:bodyPr/>
          <a:lstStyle/>
          <a:p>
            <a:fld id="{52CF354A-3E7C-4AF0-94B3-C47ABC721F9D}" type="slidenum">
              <a:rPr lang="de-AT" smtClean="0"/>
              <a:pPr/>
              <a:t>‹Nr.›</a:t>
            </a:fld>
            <a:endParaRPr lang="de-AT"/>
          </a:p>
        </p:txBody>
      </p:sp>
      <p:sp>
        <p:nvSpPr>
          <p:cNvPr id="4" name="Fußzeilenplatzhalter 3"/>
          <p:cNvSpPr>
            <a:spLocks noGrp="1"/>
          </p:cNvSpPr>
          <p:nvPr>
            <p:ph type="ftr" sz="quarter" idx="11"/>
          </p:nvPr>
        </p:nvSpPr>
        <p:spPr/>
        <p:txBody>
          <a:bodyPr/>
          <a:lstStyle/>
          <a:p>
            <a:r>
              <a:rPr lang="de-DE"/>
              <a:t>Kapitelüberschrift</a:t>
            </a:r>
          </a:p>
        </p:txBody>
      </p:sp>
      <p:sp>
        <p:nvSpPr>
          <p:cNvPr id="7" name="Textplatzhalter 11">
            <a:extLst>
              <a:ext uri="{FF2B5EF4-FFF2-40B4-BE49-F238E27FC236}">
                <a16:creationId xmlns:a16="http://schemas.microsoft.com/office/drawing/2014/main" id="{ACB7C274-6BB2-ED4C-A519-ADB5C0659027}"/>
              </a:ext>
            </a:extLst>
          </p:cNvPr>
          <p:cNvSpPr>
            <a:spLocks noGrp="1"/>
          </p:cNvSpPr>
          <p:nvPr>
            <p:ph type="body" sz="quarter" idx="19" hasCustomPrompt="1"/>
          </p:nvPr>
        </p:nvSpPr>
        <p:spPr>
          <a:xfrm>
            <a:off x="10892084" y="357717"/>
            <a:ext cx="916800" cy="244800"/>
          </a:xfrm>
          <a:blipFill>
            <a:blip r:embed="rId2">
              <a:lum bright="100000" contrast="100000"/>
              <a:extLst>
                <a:ext uri="{96DAC541-7B7A-43D3-8B79-37D633B846F1}">
                  <asvg:svgBlip xmlns:asvg="http://schemas.microsoft.com/office/drawing/2016/SVG/main" r:embed="rId3"/>
                </a:ext>
              </a:extLst>
            </a:blip>
            <a:stretch>
              <a:fillRect/>
            </a:stretch>
          </a:blipFill>
        </p:spPr>
        <p:txBody>
          <a:bodyPr/>
          <a:lstStyle>
            <a:lvl1pPr>
              <a:buNone/>
              <a:defRPr/>
            </a:lvl1pPr>
            <a:lvl2pPr>
              <a:buNone/>
              <a:defRPr/>
            </a:lvl2pPr>
            <a:lvl3pPr>
              <a:buNone/>
              <a:defRPr/>
            </a:lvl3pPr>
            <a:lvl4pPr>
              <a:buNone/>
              <a:defRPr/>
            </a:lvl4pPr>
            <a:lvl5pPr>
              <a:buNone/>
              <a:defRPr/>
            </a:lvl5pPr>
          </a:lstStyle>
          <a:p>
            <a:pPr lvl="0"/>
            <a:r>
              <a:rPr lang="de-DE"/>
              <a:t>  </a:t>
            </a:r>
          </a:p>
        </p:txBody>
      </p:sp>
      <p:sp>
        <p:nvSpPr>
          <p:cNvPr id="12" name="Titel 1">
            <a:extLst>
              <a:ext uri="{FF2B5EF4-FFF2-40B4-BE49-F238E27FC236}">
                <a16:creationId xmlns:a16="http://schemas.microsoft.com/office/drawing/2014/main" id="{172B58C7-EC10-440A-B3EA-7D741D804DCD}"/>
              </a:ext>
            </a:extLst>
          </p:cNvPr>
          <p:cNvSpPr>
            <a:spLocks noGrp="1"/>
          </p:cNvSpPr>
          <p:nvPr>
            <p:ph type="ctrTitle" hasCustomPrompt="1"/>
          </p:nvPr>
        </p:nvSpPr>
        <p:spPr>
          <a:xfrm>
            <a:off x="912285" y="2764201"/>
            <a:ext cx="7920567" cy="1329595"/>
          </a:xfrm>
        </p:spPr>
        <p:txBody>
          <a:bodyPr anchor="ctr" anchorCtr="0"/>
          <a:lstStyle>
            <a:lvl1pPr algn="l">
              <a:defRPr sz="4800">
                <a:solidFill>
                  <a:schemeClr val="bg1"/>
                </a:solidFill>
              </a:defRPr>
            </a:lvl1pPr>
          </a:lstStyle>
          <a:p>
            <a:r>
              <a:rPr lang="de-DE"/>
              <a:t>Mastertitelformat bearbeiten.</a:t>
            </a:r>
          </a:p>
        </p:txBody>
      </p:sp>
      <p:sp>
        <p:nvSpPr>
          <p:cNvPr id="13" name="Textplatzhalter 9">
            <a:extLst>
              <a:ext uri="{FF2B5EF4-FFF2-40B4-BE49-F238E27FC236}">
                <a16:creationId xmlns:a16="http://schemas.microsoft.com/office/drawing/2014/main" id="{DC1F0069-18F1-4EE6-AB2C-94A04328CB5C}"/>
              </a:ext>
            </a:extLst>
          </p:cNvPr>
          <p:cNvSpPr>
            <a:spLocks noGrp="1"/>
          </p:cNvSpPr>
          <p:nvPr>
            <p:ph type="body" sz="quarter" idx="27" hasCustomPrompt="1"/>
          </p:nvPr>
        </p:nvSpPr>
        <p:spPr>
          <a:xfrm>
            <a:off x="6623051" y="6093805"/>
            <a:ext cx="5183716" cy="144984"/>
          </a:xfrm>
        </p:spPr>
        <p:txBody>
          <a:bodyPr rIns="46800"/>
          <a:lstStyle>
            <a:lvl1pPr marL="0" indent="0" algn="r">
              <a:buFont typeface="Arial" panose="020B0604020202020204" pitchFamily="34" charset="0"/>
              <a:buNone/>
              <a:defRPr sz="933">
                <a:solidFill>
                  <a:schemeClr val="bg1"/>
                </a:solidFill>
              </a:defRPr>
            </a:lvl1pPr>
            <a:lvl2pPr marL="335992" indent="0" algn="r">
              <a:buNone/>
              <a:defRPr sz="1067">
                <a:solidFill>
                  <a:schemeClr val="bg1"/>
                </a:solidFill>
              </a:defRPr>
            </a:lvl2pPr>
            <a:lvl3pPr marL="623984" indent="0" algn="r">
              <a:buNone/>
              <a:defRPr sz="1067">
                <a:solidFill>
                  <a:schemeClr val="bg1"/>
                </a:solidFill>
              </a:defRPr>
            </a:lvl3pPr>
            <a:lvl4pPr marL="911977" indent="0" algn="r">
              <a:buNone/>
              <a:defRPr sz="1067">
                <a:solidFill>
                  <a:schemeClr val="bg1"/>
                </a:solidFill>
              </a:defRPr>
            </a:lvl4pPr>
            <a:lvl5pPr marL="1199970" indent="0" algn="r">
              <a:buNone/>
              <a:defRPr sz="1067">
                <a:solidFill>
                  <a:schemeClr val="bg1"/>
                </a:solidFill>
              </a:defRPr>
            </a:lvl5pPr>
          </a:lstStyle>
          <a:p>
            <a:pPr lvl="0"/>
            <a:r>
              <a:rPr lang="de-DE"/>
              <a:t>Bildnachweis bearbeiten</a:t>
            </a:r>
            <a:endParaRPr lang="de-AT"/>
          </a:p>
        </p:txBody>
      </p:sp>
    </p:spTree>
    <p:extLst>
      <p:ext uri="{BB962C8B-B14F-4D97-AF65-F5344CB8AC3E}">
        <p14:creationId xmlns:p14="http://schemas.microsoft.com/office/powerpoint/2010/main" val="443053282"/>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2 Bilder mit Text">
    <p:spTree>
      <p:nvGrpSpPr>
        <p:cNvPr id="1" name=""/>
        <p:cNvGrpSpPr/>
        <p:nvPr/>
      </p:nvGrpSpPr>
      <p:grpSpPr>
        <a:xfrm>
          <a:off x="0" y="0"/>
          <a:ext cx="0" cy="0"/>
          <a:chOff x="0" y="0"/>
          <a:chExt cx="0" cy="0"/>
        </a:xfrm>
      </p:grpSpPr>
      <p:sp>
        <p:nvSpPr>
          <p:cNvPr id="6" name="Bildplatzhalter 5"/>
          <p:cNvSpPr>
            <a:spLocks noGrp="1"/>
          </p:cNvSpPr>
          <p:nvPr>
            <p:ph type="pic" sz="quarter" idx="12"/>
          </p:nvPr>
        </p:nvSpPr>
        <p:spPr>
          <a:xfrm>
            <a:off x="1" y="0"/>
            <a:ext cx="6095999" cy="5877984"/>
          </a:xfrm>
          <a:solidFill>
            <a:schemeClr val="accent6"/>
          </a:solidFill>
        </p:spPr>
        <p:txBody>
          <a:bodyPr/>
          <a:lstStyle>
            <a:lvl1pPr marL="0" indent="0">
              <a:buNone/>
              <a:defRPr/>
            </a:lvl1pPr>
          </a:lstStyle>
          <a:p>
            <a:endParaRPr lang="de-AT"/>
          </a:p>
        </p:txBody>
      </p:sp>
      <p:sp>
        <p:nvSpPr>
          <p:cNvPr id="7" name="Bildplatzhalter 5"/>
          <p:cNvSpPr>
            <a:spLocks noGrp="1"/>
          </p:cNvSpPr>
          <p:nvPr>
            <p:ph type="pic" sz="quarter" idx="13"/>
          </p:nvPr>
        </p:nvSpPr>
        <p:spPr>
          <a:xfrm>
            <a:off x="6096002" y="0"/>
            <a:ext cx="6095999" cy="5877984"/>
          </a:xfrm>
          <a:solidFill>
            <a:schemeClr val="accent6"/>
          </a:solidFill>
        </p:spPr>
        <p:txBody>
          <a:bodyPr/>
          <a:lstStyle>
            <a:lvl1pPr marL="0" indent="0" algn="r">
              <a:buNone/>
              <a:defRPr/>
            </a:lvl1pPr>
          </a:lstStyle>
          <a:p>
            <a:endParaRPr lang="de-AT"/>
          </a:p>
        </p:txBody>
      </p:sp>
      <p:sp>
        <p:nvSpPr>
          <p:cNvPr id="3" name="Foliennummernplatzhalter 2"/>
          <p:cNvSpPr>
            <a:spLocks noGrp="1"/>
          </p:cNvSpPr>
          <p:nvPr>
            <p:ph type="sldNum" sz="quarter" idx="10"/>
          </p:nvPr>
        </p:nvSpPr>
        <p:spPr/>
        <p:txBody>
          <a:bodyPr/>
          <a:lstStyle/>
          <a:p>
            <a:fld id="{52CF354A-3E7C-4AF0-94B3-C47ABC721F9D}" type="slidenum">
              <a:rPr lang="de-AT" smtClean="0"/>
              <a:pPr/>
              <a:t>‹Nr.›</a:t>
            </a:fld>
            <a:endParaRPr lang="de-AT"/>
          </a:p>
        </p:txBody>
      </p:sp>
      <p:sp>
        <p:nvSpPr>
          <p:cNvPr id="4" name="Fußzeilenplatzhalter 3"/>
          <p:cNvSpPr>
            <a:spLocks noGrp="1"/>
          </p:cNvSpPr>
          <p:nvPr>
            <p:ph type="ftr" sz="quarter" idx="11"/>
          </p:nvPr>
        </p:nvSpPr>
        <p:spPr/>
        <p:txBody>
          <a:bodyPr/>
          <a:lstStyle/>
          <a:p>
            <a:r>
              <a:rPr lang="de-DE"/>
              <a:t>Kapitelüberschrift</a:t>
            </a:r>
          </a:p>
        </p:txBody>
      </p:sp>
      <p:sp>
        <p:nvSpPr>
          <p:cNvPr id="8" name="Textplatzhalter 11">
            <a:extLst>
              <a:ext uri="{FF2B5EF4-FFF2-40B4-BE49-F238E27FC236}">
                <a16:creationId xmlns:a16="http://schemas.microsoft.com/office/drawing/2014/main" id="{ACB7C274-6BB2-ED4C-A519-ADB5C0659027}"/>
              </a:ext>
            </a:extLst>
          </p:cNvPr>
          <p:cNvSpPr>
            <a:spLocks noGrp="1"/>
          </p:cNvSpPr>
          <p:nvPr>
            <p:ph type="body" sz="quarter" idx="19" hasCustomPrompt="1"/>
          </p:nvPr>
        </p:nvSpPr>
        <p:spPr>
          <a:xfrm>
            <a:off x="10892084" y="357717"/>
            <a:ext cx="916800" cy="244800"/>
          </a:xfrm>
          <a:blipFill>
            <a:blip r:embed="rId2">
              <a:lum bright="100000" contrast="100000"/>
              <a:extLst>
                <a:ext uri="{96DAC541-7B7A-43D3-8B79-37D633B846F1}">
                  <asvg:svgBlip xmlns:asvg="http://schemas.microsoft.com/office/drawing/2016/SVG/main" r:embed="rId3"/>
                </a:ext>
              </a:extLst>
            </a:blip>
            <a:stretch>
              <a:fillRect/>
            </a:stretch>
          </a:blipFill>
        </p:spPr>
        <p:txBody>
          <a:bodyPr/>
          <a:lstStyle>
            <a:lvl1pPr>
              <a:buNone/>
              <a:defRPr/>
            </a:lvl1pPr>
            <a:lvl2pPr>
              <a:buNone/>
              <a:defRPr/>
            </a:lvl2pPr>
            <a:lvl3pPr>
              <a:buNone/>
              <a:defRPr/>
            </a:lvl3pPr>
            <a:lvl4pPr>
              <a:buNone/>
              <a:defRPr/>
            </a:lvl4pPr>
            <a:lvl5pPr>
              <a:buNone/>
              <a:defRPr/>
            </a:lvl5pPr>
          </a:lstStyle>
          <a:p>
            <a:pPr lvl="0"/>
            <a:r>
              <a:rPr lang="de-DE"/>
              <a:t>  </a:t>
            </a:r>
          </a:p>
        </p:txBody>
      </p:sp>
      <p:sp>
        <p:nvSpPr>
          <p:cNvPr id="11" name="Titel 1"/>
          <p:cNvSpPr>
            <a:spLocks noGrp="1"/>
          </p:cNvSpPr>
          <p:nvPr>
            <p:ph type="title" hasCustomPrompt="1"/>
          </p:nvPr>
        </p:nvSpPr>
        <p:spPr>
          <a:xfrm>
            <a:off x="912285" y="1063870"/>
            <a:ext cx="5183716" cy="886396"/>
          </a:xfrm>
        </p:spPr>
        <p:txBody>
          <a:bodyPr/>
          <a:lstStyle>
            <a:lvl1pPr>
              <a:defRPr>
                <a:solidFill>
                  <a:schemeClr val="bg1"/>
                </a:solidFill>
              </a:defRPr>
            </a:lvl1pPr>
          </a:lstStyle>
          <a:p>
            <a:r>
              <a:rPr lang="de-DE"/>
              <a:t>Mastertitelformat bearbeiten</a:t>
            </a:r>
            <a:endParaRPr lang="de-AT"/>
          </a:p>
        </p:txBody>
      </p:sp>
      <p:sp>
        <p:nvSpPr>
          <p:cNvPr id="12" name="Textplatzhalter 7">
            <a:extLst>
              <a:ext uri="{FF2B5EF4-FFF2-40B4-BE49-F238E27FC236}">
                <a16:creationId xmlns:a16="http://schemas.microsoft.com/office/drawing/2014/main" id="{609D5913-DBE3-BE47-B792-11E24A0A0673}"/>
              </a:ext>
            </a:extLst>
          </p:cNvPr>
          <p:cNvSpPr>
            <a:spLocks noGrp="1"/>
          </p:cNvSpPr>
          <p:nvPr>
            <p:ph type="body" sz="quarter" idx="16"/>
          </p:nvPr>
        </p:nvSpPr>
        <p:spPr>
          <a:xfrm>
            <a:off x="912283" y="1963847"/>
            <a:ext cx="5183716" cy="347243"/>
          </a:xfrm>
        </p:spPr>
        <p:txBody>
          <a:bodyPr/>
          <a:lstStyle>
            <a:lvl1pPr marL="0" indent="0">
              <a:spcBef>
                <a:spcPts val="0"/>
              </a:spcBef>
              <a:buNone/>
              <a:defRPr kern="0" spc="107" baseline="0"/>
            </a:lvl1pPr>
          </a:lstStyle>
          <a:p>
            <a:pPr lvl="0"/>
            <a:r>
              <a:rPr lang="de-DE"/>
              <a:t>Mastertextformat bearbeiten</a:t>
            </a:r>
          </a:p>
        </p:txBody>
      </p:sp>
      <p:sp>
        <p:nvSpPr>
          <p:cNvPr id="13" name="Titel 1"/>
          <p:cNvSpPr txBox="1">
            <a:spLocks/>
          </p:cNvSpPr>
          <p:nvPr userDrawn="1"/>
        </p:nvSpPr>
        <p:spPr>
          <a:xfrm>
            <a:off x="6625169" y="1063870"/>
            <a:ext cx="5183716" cy="886397"/>
          </a:xfrm>
          <a:prstGeom prst="rect">
            <a:avLst/>
          </a:prstGeom>
        </p:spPr>
        <p:txBody>
          <a:bodyPr vert="horz" wrap="square" lIns="0" tIns="0" rIns="0" bIns="0" rtlCol="0" anchor="b" anchorCtr="0">
            <a:spAutoFit/>
          </a:bodyPr>
          <a:lstStyle>
            <a:lvl1pPr algn="l" defTabSz="685800" rtl="0" eaLnBrk="1" latinLnBrk="0" hangingPunct="1">
              <a:lnSpc>
                <a:spcPct val="90000"/>
              </a:lnSpc>
              <a:spcBef>
                <a:spcPct val="0"/>
              </a:spcBef>
              <a:buNone/>
              <a:defRPr sz="2400" b="1" kern="1200">
                <a:solidFill>
                  <a:schemeClr val="accent1"/>
                </a:solidFill>
                <a:latin typeface="+mj-lt"/>
                <a:ea typeface="+mj-ea"/>
                <a:cs typeface="+mj-cs"/>
              </a:defRPr>
            </a:lvl1pPr>
          </a:lstStyle>
          <a:p>
            <a:r>
              <a:rPr lang="de-DE" sz="3200">
                <a:solidFill>
                  <a:schemeClr val="bg1"/>
                </a:solidFill>
              </a:rPr>
              <a:t>Mastertitelformat bearbeiten</a:t>
            </a:r>
            <a:endParaRPr lang="de-AT" sz="3200">
              <a:solidFill>
                <a:schemeClr val="bg1"/>
              </a:solidFill>
            </a:endParaRPr>
          </a:p>
        </p:txBody>
      </p:sp>
      <p:sp>
        <p:nvSpPr>
          <p:cNvPr id="14" name="Textplatzhalter 7">
            <a:extLst>
              <a:ext uri="{FF2B5EF4-FFF2-40B4-BE49-F238E27FC236}">
                <a16:creationId xmlns:a16="http://schemas.microsoft.com/office/drawing/2014/main" id="{609D5913-DBE3-BE47-B792-11E24A0A0673}"/>
              </a:ext>
            </a:extLst>
          </p:cNvPr>
          <p:cNvSpPr>
            <a:spLocks noGrp="1"/>
          </p:cNvSpPr>
          <p:nvPr>
            <p:ph type="body" sz="quarter" idx="27"/>
          </p:nvPr>
        </p:nvSpPr>
        <p:spPr>
          <a:xfrm>
            <a:off x="6625167" y="1963847"/>
            <a:ext cx="5183716" cy="347243"/>
          </a:xfrm>
        </p:spPr>
        <p:txBody>
          <a:bodyPr/>
          <a:lstStyle>
            <a:lvl1pPr marL="0" indent="0">
              <a:spcBef>
                <a:spcPts val="0"/>
              </a:spcBef>
              <a:buNone/>
              <a:defRPr kern="0" spc="107" baseline="0"/>
            </a:lvl1pPr>
          </a:lstStyle>
          <a:p>
            <a:pPr lvl="0"/>
            <a:r>
              <a:rPr lang="de-DE"/>
              <a:t>Mastertextformat bearbeiten</a:t>
            </a:r>
          </a:p>
        </p:txBody>
      </p:sp>
      <p:sp>
        <p:nvSpPr>
          <p:cNvPr id="15" name="Textplatzhalter 9">
            <a:extLst>
              <a:ext uri="{FF2B5EF4-FFF2-40B4-BE49-F238E27FC236}">
                <a16:creationId xmlns:a16="http://schemas.microsoft.com/office/drawing/2014/main" id="{DC1F0069-18F1-4EE6-AB2C-94A04328CB5C}"/>
              </a:ext>
            </a:extLst>
          </p:cNvPr>
          <p:cNvSpPr>
            <a:spLocks noGrp="1"/>
          </p:cNvSpPr>
          <p:nvPr>
            <p:ph type="body" sz="quarter" idx="28" hasCustomPrompt="1"/>
          </p:nvPr>
        </p:nvSpPr>
        <p:spPr>
          <a:xfrm>
            <a:off x="6623051" y="5733000"/>
            <a:ext cx="5183716" cy="144984"/>
          </a:xfrm>
        </p:spPr>
        <p:txBody>
          <a:bodyPr rIns="46800"/>
          <a:lstStyle>
            <a:lvl1pPr marL="0" indent="0" algn="r">
              <a:buFont typeface="Arial" panose="020B0604020202020204" pitchFamily="34" charset="0"/>
              <a:buNone/>
              <a:defRPr sz="933">
                <a:solidFill>
                  <a:schemeClr val="bg1"/>
                </a:solidFill>
              </a:defRPr>
            </a:lvl1pPr>
            <a:lvl2pPr marL="335992" indent="0" algn="r">
              <a:buNone/>
              <a:defRPr sz="1067">
                <a:solidFill>
                  <a:schemeClr val="bg1"/>
                </a:solidFill>
              </a:defRPr>
            </a:lvl2pPr>
            <a:lvl3pPr marL="623984" indent="0" algn="r">
              <a:buNone/>
              <a:defRPr sz="1067">
                <a:solidFill>
                  <a:schemeClr val="bg1"/>
                </a:solidFill>
              </a:defRPr>
            </a:lvl3pPr>
            <a:lvl4pPr marL="911977" indent="0" algn="r">
              <a:buNone/>
              <a:defRPr sz="1067">
                <a:solidFill>
                  <a:schemeClr val="bg1"/>
                </a:solidFill>
              </a:defRPr>
            </a:lvl4pPr>
            <a:lvl5pPr marL="1199970" indent="0" algn="r">
              <a:buNone/>
              <a:defRPr sz="1067">
                <a:solidFill>
                  <a:schemeClr val="bg1"/>
                </a:solidFill>
              </a:defRPr>
            </a:lvl5pPr>
          </a:lstStyle>
          <a:p>
            <a:pPr lvl="0"/>
            <a:r>
              <a:rPr lang="de-DE"/>
              <a:t>Bildnachweis bearbeiten</a:t>
            </a:r>
            <a:endParaRPr lang="de-AT"/>
          </a:p>
        </p:txBody>
      </p:sp>
      <p:sp>
        <p:nvSpPr>
          <p:cNvPr id="16" name="Textplatzhalter 9">
            <a:extLst>
              <a:ext uri="{FF2B5EF4-FFF2-40B4-BE49-F238E27FC236}">
                <a16:creationId xmlns:a16="http://schemas.microsoft.com/office/drawing/2014/main" id="{DC1F0069-18F1-4EE6-AB2C-94A04328CB5C}"/>
              </a:ext>
            </a:extLst>
          </p:cNvPr>
          <p:cNvSpPr>
            <a:spLocks noGrp="1"/>
          </p:cNvSpPr>
          <p:nvPr>
            <p:ph type="body" sz="quarter" idx="29" hasCustomPrompt="1"/>
          </p:nvPr>
        </p:nvSpPr>
        <p:spPr>
          <a:xfrm>
            <a:off x="912282" y="5733000"/>
            <a:ext cx="5183716" cy="144984"/>
          </a:xfrm>
        </p:spPr>
        <p:txBody>
          <a:bodyPr rIns="46800"/>
          <a:lstStyle>
            <a:lvl1pPr marL="0" indent="0" algn="r">
              <a:buFont typeface="Arial" panose="020B0604020202020204" pitchFamily="34" charset="0"/>
              <a:buNone/>
              <a:defRPr sz="933">
                <a:solidFill>
                  <a:schemeClr val="bg1"/>
                </a:solidFill>
              </a:defRPr>
            </a:lvl1pPr>
            <a:lvl2pPr marL="335992" indent="0" algn="r">
              <a:buNone/>
              <a:defRPr sz="1067">
                <a:solidFill>
                  <a:schemeClr val="bg1"/>
                </a:solidFill>
              </a:defRPr>
            </a:lvl2pPr>
            <a:lvl3pPr marL="623984" indent="0" algn="r">
              <a:buNone/>
              <a:defRPr sz="1067">
                <a:solidFill>
                  <a:schemeClr val="bg1"/>
                </a:solidFill>
              </a:defRPr>
            </a:lvl3pPr>
            <a:lvl4pPr marL="911977" indent="0" algn="r">
              <a:buNone/>
              <a:defRPr sz="1067">
                <a:solidFill>
                  <a:schemeClr val="bg1"/>
                </a:solidFill>
              </a:defRPr>
            </a:lvl4pPr>
            <a:lvl5pPr marL="1199970" indent="0" algn="r">
              <a:buNone/>
              <a:defRPr sz="1067">
                <a:solidFill>
                  <a:schemeClr val="bg1"/>
                </a:solidFill>
              </a:defRPr>
            </a:lvl5pPr>
          </a:lstStyle>
          <a:p>
            <a:pPr lvl="0"/>
            <a:r>
              <a:rPr lang="de-DE"/>
              <a:t>Bildnachweis bearbeiten</a:t>
            </a:r>
            <a:endParaRPr lang="de-AT"/>
          </a:p>
        </p:txBody>
      </p:sp>
    </p:spTree>
    <p:extLst>
      <p:ext uri="{BB962C8B-B14F-4D97-AF65-F5344CB8AC3E}">
        <p14:creationId xmlns:p14="http://schemas.microsoft.com/office/powerpoint/2010/main" val="3996639249"/>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Moodboard 1">
    <p:spTree>
      <p:nvGrpSpPr>
        <p:cNvPr id="1" name=""/>
        <p:cNvGrpSpPr/>
        <p:nvPr/>
      </p:nvGrpSpPr>
      <p:grpSpPr>
        <a:xfrm>
          <a:off x="0" y="0"/>
          <a:ext cx="0" cy="0"/>
          <a:chOff x="0" y="0"/>
          <a:chExt cx="0" cy="0"/>
        </a:xfrm>
      </p:grpSpPr>
      <p:sp>
        <p:nvSpPr>
          <p:cNvPr id="3" name="Foliennummernplatzhalter 2"/>
          <p:cNvSpPr>
            <a:spLocks noGrp="1"/>
          </p:cNvSpPr>
          <p:nvPr>
            <p:ph type="sldNum" sz="quarter" idx="10"/>
          </p:nvPr>
        </p:nvSpPr>
        <p:spPr/>
        <p:txBody>
          <a:bodyPr/>
          <a:lstStyle/>
          <a:p>
            <a:fld id="{52CF354A-3E7C-4AF0-94B3-C47ABC721F9D}" type="slidenum">
              <a:rPr lang="de-AT" smtClean="0"/>
              <a:pPr/>
              <a:t>‹Nr.›</a:t>
            </a:fld>
            <a:endParaRPr lang="de-AT"/>
          </a:p>
        </p:txBody>
      </p:sp>
      <p:sp>
        <p:nvSpPr>
          <p:cNvPr id="4" name="Fußzeilenplatzhalter 3"/>
          <p:cNvSpPr>
            <a:spLocks noGrp="1"/>
          </p:cNvSpPr>
          <p:nvPr>
            <p:ph type="ftr" sz="quarter" idx="11"/>
          </p:nvPr>
        </p:nvSpPr>
        <p:spPr/>
        <p:txBody>
          <a:bodyPr/>
          <a:lstStyle/>
          <a:p>
            <a:r>
              <a:rPr lang="de-DE"/>
              <a:t>Kapitelüberschrift</a:t>
            </a:r>
          </a:p>
        </p:txBody>
      </p:sp>
      <p:sp>
        <p:nvSpPr>
          <p:cNvPr id="5" name="Bildplatzhalter 9">
            <a:extLst>
              <a:ext uri="{FF2B5EF4-FFF2-40B4-BE49-F238E27FC236}">
                <a16:creationId xmlns:a16="http://schemas.microsoft.com/office/drawing/2014/main" id="{AC9C2C23-504B-9348-8C3D-02C65493F316}"/>
              </a:ext>
            </a:extLst>
          </p:cNvPr>
          <p:cNvSpPr>
            <a:spLocks noGrp="1"/>
          </p:cNvSpPr>
          <p:nvPr>
            <p:ph type="pic" sz="quarter" idx="18"/>
          </p:nvPr>
        </p:nvSpPr>
        <p:spPr>
          <a:xfrm>
            <a:off x="0" y="3140649"/>
            <a:ext cx="5040000" cy="2737337"/>
          </a:xfrm>
          <a:solidFill>
            <a:schemeClr val="accent6"/>
          </a:solidFill>
        </p:spPr>
        <p:txBody>
          <a:bodyPr/>
          <a:lstStyle>
            <a:lvl1pPr marL="0" indent="0">
              <a:buNone/>
              <a:defRPr/>
            </a:lvl1pPr>
          </a:lstStyle>
          <a:p>
            <a:endParaRPr lang="de-DE"/>
          </a:p>
        </p:txBody>
      </p:sp>
      <p:sp>
        <p:nvSpPr>
          <p:cNvPr id="6" name="Bildplatzhalter 5">
            <a:extLst>
              <a:ext uri="{FF2B5EF4-FFF2-40B4-BE49-F238E27FC236}">
                <a16:creationId xmlns:a16="http://schemas.microsoft.com/office/drawing/2014/main" id="{E6985E99-1A3D-41C8-9698-A738B27F55AD}"/>
              </a:ext>
            </a:extLst>
          </p:cNvPr>
          <p:cNvSpPr>
            <a:spLocks noGrp="1"/>
          </p:cNvSpPr>
          <p:nvPr>
            <p:ph type="pic" sz="quarter" idx="24"/>
          </p:nvPr>
        </p:nvSpPr>
        <p:spPr>
          <a:xfrm>
            <a:off x="7148944" y="0"/>
            <a:ext cx="5040000" cy="2943072"/>
          </a:xfrm>
          <a:solidFill>
            <a:schemeClr val="accent6"/>
          </a:solidFill>
        </p:spPr>
        <p:txBody>
          <a:bodyPr/>
          <a:lstStyle>
            <a:lvl1pPr marL="0" indent="0">
              <a:buNone/>
              <a:defRPr/>
            </a:lvl1pPr>
          </a:lstStyle>
          <a:p>
            <a:endParaRPr lang="de-AT"/>
          </a:p>
        </p:txBody>
      </p:sp>
      <p:sp>
        <p:nvSpPr>
          <p:cNvPr id="7" name="Bildplatzhalter 2">
            <a:extLst>
              <a:ext uri="{FF2B5EF4-FFF2-40B4-BE49-F238E27FC236}">
                <a16:creationId xmlns:a16="http://schemas.microsoft.com/office/drawing/2014/main" id="{75E73E1F-BB52-41AA-A7D6-1981D20F2621}"/>
              </a:ext>
            </a:extLst>
          </p:cNvPr>
          <p:cNvSpPr>
            <a:spLocks noGrp="1"/>
          </p:cNvSpPr>
          <p:nvPr>
            <p:ph type="pic" sz="quarter" idx="23"/>
          </p:nvPr>
        </p:nvSpPr>
        <p:spPr>
          <a:xfrm>
            <a:off x="-1" y="-1"/>
            <a:ext cx="6959999" cy="2942375"/>
          </a:xfrm>
          <a:solidFill>
            <a:schemeClr val="accent6"/>
          </a:solidFill>
        </p:spPr>
        <p:txBody>
          <a:bodyPr/>
          <a:lstStyle>
            <a:lvl1pPr marL="0" indent="0">
              <a:buNone/>
              <a:defRPr/>
            </a:lvl1pPr>
          </a:lstStyle>
          <a:p>
            <a:endParaRPr lang="de-AT"/>
          </a:p>
        </p:txBody>
      </p:sp>
      <p:sp>
        <p:nvSpPr>
          <p:cNvPr id="8" name="Bildplatzhalter 8">
            <a:extLst>
              <a:ext uri="{FF2B5EF4-FFF2-40B4-BE49-F238E27FC236}">
                <a16:creationId xmlns:a16="http://schemas.microsoft.com/office/drawing/2014/main" id="{6E13E7F9-B06C-42E8-8660-934AFA040F6D}"/>
              </a:ext>
            </a:extLst>
          </p:cNvPr>
          <p:cNvSpPr>
            <a:spLocks noGrp="1"/>
          </p:cNvSpPr>
          <p:nvPr>
            <p:ph type="pic" sz="quarter" idx="25"/>
          </p:nvPr>
        </p:nvSpPr>
        <p:spPr>
          <a:xfrm>
            <a:off x="5237019" y="3141135"/>
            <a:ext cx="6960000" cy="2736851"/>
          </a:xfrm>
          <a:solidFill>
            <a:schemeClr val="accent6"/>
          </a:solidFill>
        </p:spPr>
        <p:txBody>
          <a:bodyPr/>
          <a:lstStyle>
            <a:lvl1pPr marL="0" indent="0">
              <a:buNone/>
              <a:defRPr/>
            </a:lvl1pPr>
          </a:lstStyle>
          <a:p>
            <a:endParaRPr lang="de-AT"/>
          </a:p>
        </p:txBody>
      </p:sp>
      <p:sp>
        <p:nvSpPr>
          <p:cNvPr id="9" name="Textplatzhalter 9">
            <a:extLst>
              <a:ext uri="{FF2B5EF4-FFF2-40B4-BE49-F238E27FC236}">
                <a16:creationId xmlns:a16="http://schemas.microsoft.com/office/drawing/2014/main" id="{DC1F0069-18F1-4EE6-AB2C-94A04328CB5C}"/>
              </a:ext>
            </a:extLst>
          </p:cNvPr>
          <p:cNvSpPr>
            <a:spLocks noGrp="1"/>
          </p:cNvSpPr>
          <p:nvPr>
            <p:ph type="body" sz="quarter" idx="28" hasCustomPrompt="1"/>
          </p:nvPr>
        </p:nvSpPr>
        <p:spPr>
          <a:xfrm>
            <a:off x="6623051" y="5733000"/>
            <a:ext cx="5183716" cy="144984"/>
          </a:xfrm>
        </p:spPr>
        <p:txBody>
          <a:bodyPr rIns="46800"/>
          <a:lstStyle>
            <a:lvl1pPr marL="0" indent="0" algn="r">
              <a:buFont typeface="Arial" panose="020B0604020202020204" pitchFamily="34" charset="0"/>
              <a:buNone/>
              <a:defRPr sz="933">
                <a:solidFill>
                  <a:schemeClr val="bg1"/>
                </a:solidFill>
              </a:defRPr>
            </a:lvl1pPr>
            <a:lvl2pPr marL="335992" indent="0" algn="r">
              <a:buNone/>
              <a:defRPr sz="1067">
                <a:solidFill>
                  <a:schemeClr val="bg1"/>
                </a:solidFill>
              </a:defRPr>
            </a:lvl2pPr>
            <a:lvl3pPr marL="623984" indent="0" algn="r">
              <a:buNone/>
              <a:defRPr sz="1067">
                <a:solidFill>
                  <a:schemeClr val="bg1"/>
                </a:solidFill>
              </a:defRPr>
            </a:lvl3pPr>
            <a:lvl4pPr marL="911977" indent="0" algn="r">
              <a:buNone/>
              <a:defRPr sz="1067">
                <a:solidFill>
                  <a:schemeClr val="bg1"/>
                </a:solidFill>
              </a:defRPr>
            </a:lvl4pPr>
            <a:lvl5pPr marL="1199970" indent="0" algn="r">
              <a:buNone/>
              <a:defRPr sz="1067">
                <a:solidFill>
                  <a:schemeClr val="bg1"/>
                </a:solidFill>
              </a:defRPr>
            </a:lvl5pPr>
          </a:lstStyle>
          <a:p>
            <a:pPr lvl="0"/>
            <a:r>
              <a:rPr lang="de-DE"/>
              <a:t>Bildnachweis bearbeiten</a:t>
            </a:r>
            <a:endParaRPr lang="de-AT"/>
          </a:p>
        </p:txBody>
      </p:sp>
      <p:sp>
        <p:nvSpPr>
          <p:cNvPr id="11" name="Textplatzhalter 11">
            <a:extLst>
              <a:ext uri="{FF2B5EF4-FFF2-40B4-BE49-F238E27FC236}">
                <a16:creationId xmlns:a16="http://schemas.microsoft.com/office/drawing/2014/main" id="{ACB7C274-6BB2-ED4C-A519-ADB5C0659027}"/>
              </a:ext>
            </a:extLst>
          </p:cNvPr>
          <p:cNvSpPr>
            <a:spLocks noGrp="1"/>
          </p:cNvSpPr>
          <p:nvPr>
            <p:ph type="body" sz="quarter" idx="19" hasCustomPrompt="1"/>
          </p:nvPr>
        </p:nvSpPr>
        <p:spPr>
          <a:xfrm>
            <a:off x="10892084" y="357717"/>
            <a:ext cx="916800" cy="244800"/>
          </a:xfrm>
          <a:blipFill>
            <a:blip r:embed="rId2">
              <a:lum bright="100000" contrast="100000"/>
              <a:extLst>
                <a:ext uri="{96DAC541-7B7A-43D3-8B79-37D633B846F1}">
                  <asvg:svgBlip xmlns:asvg="http://schemas.microsoft.com/office/drawing/2016/SVG/main" r:embed="rId3"/>
                </a:ext>
              </a:extLst>
            </a:blip>
            <a:stretch>
              <a:fillRect/>
            </a:stretch>
          </a:blipFill>
        </p:spPr>
        <p:txBody>
          <a:bodyPr/>
          <a:lstStyle>
            <a:lvl1pPr>
              <a:buNone/>
              <a:defRPr/>
            </a:lvl1pPr>
            <a:lvl2pPr>
              <a:buNone/>
              <a:defRPr/>
            </a:lvl2pPr>
            <a:lvl3pPr>
              <a:buNone/>
              <a:defRPr/>
            </a:lvl3pPr>
            <a:lvl4pPr>
              <a:buNone/>
              <a:defRPr/>
            </a:lvl4pPr>
            <a:lvl5pPr>
              <a:buNone/>
              <a:defRPr/>
            </a:lvl5pPr>
          </a:lstStyle>
          <a:p>
            <a:pPr lvl="0"/>
            <a:r>
              <a:rPr lang="de-DE"/>
              <a:t>  </a:t>
            </a:r>
          </a:p>
        </p:txBody>
      </p:sp>
    </p:spTree>
    <p:extLst>
      <p:ext uri="{BB962C8B-B14F-4D97-AF65-F5344CB8AC3E}">
        <p14:creationId xmlns:p14="http://schemas.microsoft.com/office/powerpoint/2010/main" val="52704701"/>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Moodboard 2">
    <p:spTree>
      <p:nvGrpSpPr>
        <p:cNvPr id="1" name=""/>
        <p:cNvGrpSpPr/>
        <p:nvPr/>
      </p:nvGrpSpPr>
      <p:grpSpPr>
        <a:xfrm>
          <a:off x="0" y="0"/>
          <a:ext cx="0" cy="0"/>
          <a:chOff x="0" y="0"/>
          <a:chExt cx="0" cy="0"/>
        </a:xfrm>
      </p:grpSpPr>
      <p:sp>
        <p:nvSpPr>
          <p:cNvPr id="5" name="Bildplatzhalter 2">
            <a:extLst>
              <a:ext uri="{FF2B5EF4-FFF2-40B4-BE49-F238E27FC236}">
                <a16:creationId xmlns:a16="http://schemas.microsoft.com/office/drawing/2014/main" id="{E85B099F-AABB-4EF0-88F8-073B0EC0A619}"/>
              </a:ext>
            </a:extLst>
          </p:cNvPr>
          <p:cNvSpPr>
            <a:spLocks noGrp="1"/>
          </p:cNvSpPr>
          <p:nvPr>
            <p:ph type="pic" sz="quarter" idx="26"/>
          </p:nvPr>
        </p:nvSpPr>
        <p:spPr>
          <a:xfrm>
            <a:off x="6096000" y="0"/>
            <a:ext cx="6096000" cy="5877984"/>
          </a:xfrm>
          <a:solidFill>
            <a:schemeClr val="accent6"/>
          </a:solidFill>
        </p:spPr>
        <p:txBody>
          <a:bodyPr/>
          <a:lstStyle>
            <a:lvl1pPr marL="0" indent="0">
              <a:buNone/>
              <a:defRPr/>
            </a:lvl1pPr>
          </a:lstStyle>
          <a:p>
            <a:endParaRPr lang="de-AT"/>
          </a:p>
        </p:txBody>
      </p:sp>
      <p:sp>
        <p:nvSpPr>
          <p:cNvPr id="6" name="Bildplatzhalter 2">
            <a:extLst>
              <a:ext uri="{FF2B5EF4-FFF2-40B4-BE49-F238E27FC236}">
                <a16:creationId xmlns:a16="http://schemas.microsoft.com/office/drawing/2014/main" id="{0167B072-18A3-425D-9B57-99F48AFFF839}"/>
              </a:ext>
            </a:extLst>
          </p:cNvPr>
          <p:cNvSpPr>
            <a:spLocks noGrp="1"/>
          </p:cNvSpPr>
          <p:nvPr>
            <p:ph type="pic" sz="quarter" idx="25"/>
          </p:nvPr>
        </p:nvSpPr>
        <p:spPr>
          <a:xfrm>
            <a:off x="-1" y="-1"/>
            <a:ext cx="2880000" cy="2880000"/>
          </a:xfrm>
          <a:solidFill>
            <a:schemeClr val="accent6"/>
          </a:solidFill>
        </p:spPr>
        <p:txBody>
          <a:bodyPr/>
          <a:lstStyle>
            <a:lvl1pPr marL="0" indent="0">
              <a:buNone/>
              <a:defRPr/>
            </a:lvl1pPr>
          </a:lstStyle>
          <a:p>
            <a:endParaRPr lang="de-AT"/>
          </a:p>
        </p:txBody>
      </p:sp>
      <p:sp>
        <p:nvSpPr>
          <p:cNvPr id="7" name="Bildplatzhalter 3">
            <a:extLst>
              <a:ext uri="{FF2B5EF4-FFF2-40B4-BE49-F238E27FC236}">
                <a16:creationId xmlns:a16="http://schemas.microsoft.com/office/drawing/2014/main" id="{664F5091-CCEC-40F4-898E-2D650FE60413}"/>
              </a:ext>
            </a:extLst>
          </p:cNvPr>
          <p:cNvSpPr>
            <a:spLocks noGrp="1"/>
          </p:cNvSpPr>
          <p:nvPr>
            <p:ph type="pic" sz="quarter" idx="27"/>
          </p:nvPr>
        </p:nvSpPr>
        <p:spPr>
          <a:xfrm>
            <a:off x="0" y="2992195"/>
            <a:ext cx="2880784" cy="2880000"/>
          </a:xfrm>
          <a:solidFill>
            <a:schemeClr val="accent6"/>
          </a:solidFill>
        </p:spPr>
        <p:txBody>
          <a:bodyPr/>
          <a:lstStyle>
            <a:lvl1pPr marL="0" indent="0">
              <a:buNone/>
              <a:defRPr/>
            </a:lvl1pPr>
          </a:lstStyle>
          <a:p>
            <a:endParaRPr lang="de-AT"/>
          </a:p>
        </p:txBody>
      </p:sp>
      <p:sp>
        <p:nvSpPr>
          <p:cNvPr id="8" name="Bildplatzhalter 8">
            <a:extLst>
              <a:ext uri="{FF2B5EF4-FFF2-40B4-BE49-F238E27FC236}">
                <a16:creationId xmlns:a16="http://schemas.microsoft.com/office/drawing/2014/main" id="{4AF70238-2677-4756-9482-48EFBFE851EB}"/>
              </a:ext>
            </a:extLst>
          </p:cNvPr>
          <p:cNvSpPr>
            <a:spLocks noGrp="1"/>
          </p:cNvSpPr>
          <p:nvPr>
            <p:ph type="pic" sz="quarter" idx="28"/>
          </p:nvPr>
        </p:nvSpPr>
        <p:spPr>
          <a:xfrm>
            <a:off x="3047505" y="0"/>
            <a:ext cx="2880783" cy="2880784"/>
          </a:xfrm>
          <a:solidFill>
            <a:schemeClr val="accent6"/>
          </a:solidFill>
        </p:spPr>
        <p:txBody>
          <a:bodyPr/>
          <a:lstStyle>
            <a:lvl1pPr marL="0" indent="0">
              <a:buNone/>
              <a:defRPr/>
            </a:lvl1pPr>
          </a:lstStyle>
          <a:p>
            <a:endParaRPr lang="de-AT"/>
          </a:p>
        </p:txBody>
      </p:sp>
      <p:sp>
        <p:nvSpPr>
          <p:cNvPr id="9" name="Bildplatzhalter 12">
            <a:extLst>
              <a:ext uri="{FF2B5EF4-FFF2-40B4-BE49-F238E27FC236}">
                <a16:creationId xmlns:a16="http://schemas.microsoft.com/office/drawing/2014/main" id="{1B156E5B-250D-400E-9E5C-90E413FBF437}"/>
              </a:ext>
            </a:extLst>
          </p:cNvPr>
          <p:cNvSpPr>
            <a:spLocks noGrp="1"/>
          </p:cNvSpPr>
          <p:nvPr>
            <p:ph type="pic" sz="quarter" idx="29"/>
          </p:nvPr>
        </p:nvSpPr>
        <p:spPr>
          <a:xfrm>
            <a:off x="3046925" y="2992967"/>
            <a:ext cx="2880784" cy="2878667"/>
          </a:xfrm>
          <a:solidFill>
            <a:schemeClr val="accent6"/>
          </a:solidFill>
        </p:spPr>
        <p:txBody>
          <a:bodyPr/>
          <a:lstStyle>
            <a:lvl1pPr marL="0" indent="0">
              <a:buNone/>
              <a:defRPr/>
            </a:lvl1pPr>
          </a:lstStyle>
          <a:p>
            <a:endParaRPr lang="de-AT"/>
          </a:p>
        </p:txBody>
      </p:sp>
      <p:sp>
        <p:nvSpPr>
          <p:cNvPr id="3" name="Foliennummernplatzhalter 2"/>
          <p:cNvSpPr>
            <a:spLocks noGrp="1"/>
          </p:cNvSpPr>
          <p:nvPr>
            <p:ph type="sldNum" sz="quarter" idx="10"/>
          </p:nvPr>
        </p:nvSpPr>
        <p:spPr/>
        <p:txBody>
          <a:bodyPr/>
          <a:lstStyle/>
          <a:p>
            <a:fld id="{52CF354A-3E7C-4AF0-94B3-C47ABC721F9D}" type="slidenum">
              <a:rPr lang="de-AT" smtClean="0"/>
              <a:pPr/>
              <a:t>‹Nr.›</a:t>
            </a:fld>
            <a:endParaRPr lang="de-AT"/>
          </a:p>
        </p:txBody>
      </p:sp>
      <p:sp>
        <p:nvSpPr>
          <p:cNvPr id="4" name="Fußzeilenplatzhalter 3"/>
          <p:cNvSpPr>
            <a:spLocks noGrp="1"/>
          </p:cNvSpPr>
          <p:nvPr>
            <p:ph type="ftr" sz="quarter" idx="11"/>
          </p:nvPr>
        </p:nvSpPr>
        <p:spPr/>
        <p:txBody>
          <a:bodyPr/>
          <a:lstStyle/>
          <a:p>
            <a:r>
              <a:rPr lang="de-DE"/>
              <a:t>Kapitelüberschrift</a:t>
            </a:r>
          </a:p>
        </p:txBody>
      </p:sp>
      <p:sp>
        <p:nvSpPr>
          <p:cNvPr id="10" name="Textplatzhalter 11">
            <a:extLst>
              <a:ext uri="{FF2B5EF4-FFF2-40B4-BE49-F238E27FC236}">
                <a16:creationId xmlns:a16="http://schemas.microsoft.com/office/drawing/2014/main" id="{ACB7C274-6BB2-ED4C-A519-ADB5C0659027}"/>
              </a:ext>
            </a:extLst>
          </p:cNvPr>
          <p:cNvSpPr>
            <a:spLocks noGrp="1"/>
          </p:cNvSpPr>
          <p:nvPr>
            <p:ph type="body" sz="quarter" idx="19" hasCustomPrompt="1"/>
          </p:nvPr>
        </p:nvSpPr>
        <p:spPr>
          <a:xfrm>
            <a:off x="10892084" y="357717"/>
            <a:ext cx="916800" cy="244800"/>
          </a:xfrm>
          <a:blipFill>
            <a:blip r:embed="rId2">
              <a:lum bright="100000" contrast="100000"/>
              <a:extLst>
                <a:ext uri="{96DAC541-7B7A-43D3-8B79-37D633B846F1}">
                  <asvg:svgBlip xmlns:asvg="http://schemas.microsoft.com/office/drawing/2016/SVG/main" r:embed="rId3"/>
                </a:ext>
              </a:extLst>
            </a:blip>
            <a:stretch>
              <a:fillRect/>
            </a:stretch>
          </a:blipFill>
        </p:spPr>
        <p:txBody>
          <a:bodyPr/>
          <a:lstStyle>
            <a:lvl1pPr>
              <a:buNone/>
              <a:defRPr/>
            </a:lvl1pPr>
            <a:lvl2pPr>
              <a:buNone/>
              <a:defRPr/>
            </a:lvl2pPr>
            <a:lvl3pPr>
              <a:buNone/>
              <a:defRPr/>
            </a:lvl3pPr>
            <a:lvl4pPr>
              <a:buNone/>
              <a:defRPr/>
            </a:lvl4pPr>
            <a:lvl5pPr>
              <a:buNone/>
              <a:defRPr/>
            </a:lvl5pPr>
          </a:lstStyle>
          <a:p>
            <a:pPr lvl="0"/>
            <a:r>
              <a:rPr lang="de-DE"/>
              <a:t>  </a:t>
            </a:r>
          </a:p>
        </p:txBody>
      </p:sp>
      <p:sp>
        <p:nvSpPr>
          <p:cNvPr id="11" name="Textplatzhalter 9">
            <a:extLst>
              <a:ext uri="{FF2B5EF4-FFF2-40B4-BE49-F238E27FC236}">
                <a16:creationId xmlns:a16="http://schemas.microsoft.com/office/drawing/2014/main" id="{DC1F0069-18F1-4EE6-AB2C-94A04328CB5C}"/>
              </a:ext>
            </a:extLst>
          </p:cNvPr>
          <p:cNvSpPr>
            <a:spLocks noGrp="1"/>
          </p:cNvSpPr>
          <p:nvPr>
            <p:ph type="body" sz="quarter" idx="30" hasCustomPrompt="1"/>
          </p:nvPr>
        </p:nvSpPr>
        <p:spPr>
          <a:xfrm>
            <a:off x="6623051" y="5733000"/>
            <a:ext cx="5183716" cy="144984"/>
          </a:xfrm>
        </p:spPr>
        <p:txBody>
          <a:bodyPr rIns="46800"/>
          <a:lstStyle>
            <a:lvl1pPr marL="0" indent="0" algn="r">
              <a:buFont typeface="Arial" panose="020B0604020202020204" pitchFamily="34" charset="0"/>
              <a:buNone/>
              <a:defRPr sz="933">
                <a:solidFill>
                  <a:schemeClr val="bg1"/>
                </a:solidFill>
              </a:defRPr>
            </a:lvl1pPr>
            <a:lvl2pPr marL="335992" indent="0" algn="r">
              <a:buNone/>
              <a:defRPr sz="1067">
                <a:solidFill>
                  <a:schemeClr val="bg1"/>
                </a:solidFill>
              </a:defRPr>
            </a:lvl2pPr>
            <a:lvl3pPr marL="623984" indent="0" algn="r">
              <a:buNone/>
              <a:defRPr sz="1067">
                <a:solidFill>
                  <a:schemeClr val="bg1"/>
                </a:solidFill>
              </a:defRPr>
            </a:lvl3pPr>
            <a:lvl4pPr marL="911977" indent="0" algn="r">
              <a:buNone/>
              <a:defRPr sz="1067">
                <a:solidFill>
                  <a:schemeClr val="bg1"/>
                </a:solidFill>
              </a:defRPr>
            </a:lvl4pPr>
            <a:lvl5pPr marL="1199970" indent="0" algn="r">
              <a:buNone/>
              <a:defRPr sz="1067">
                <a:solidFill>
                  <a:schemeClr val="bg1"/>
                </a:solidFill>
              </a:defRPr>
            </a:lvl5pPr>
          </a:lstStyle>
          <a:p>
            <a:pPr lvl="0"/>
            <a:r>
              <a:rPr lang="de-DE"/>
              <a:t>Bildnachweis bearbeiten</a:t>
            </a:r>
            <a:endParaRPr lang="de-AT"/>
          </a:p>
        </p:txBody>
      </p:sp>
    </p:spTree>
    <p:extLst>
      <p:ext uri="{BB962C8B-B14F-4D97-AF65-F5344CB8AC3E}">
        <p14:creationId xmlns:p14="http://schemas.microsoft.com/office/powerpoint/2010/main" val="348063269"/>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2 Spaltig">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912285" y="1063869"/>
            <a:ext cx="5183716" cy="886397"/>
          </a:xfrm>
        </p:spPr>
        <p:txBody>
          <a:bodyPr/>
          <a:lstStyle/>
          <a:p>
            <a:r>
              <a:rPr lang="de-DE"/>
              <a:t>Mastertitelformat bearbeiten</a:t>
            </a:r>
            <a:endParaRPr lang="de-AT"/>
          </a:p>
        </p:txBody>
      </p:sp>
      <p:sp>
        <p:nvSpPr>
          <p:cNvPr id="3" name="Foliennummernplatzhalter 2"/>
          <p:cNvSpPr>
            <a:spLocks noGrp="1"/>
          </p:cNvSpPr>
          <p:nvPr>
            <p:ph type="sldNum" sz="quarter" idx="10"/>
          </p:nvPr>
        </p:nvSpPr>
        <p:spPr/>
        <p:txBody>
          <a:bodyPr/>
          <a:lstStyle/>
          <a:p>
            <a:fld id="{52CF354A-3E7C-4AF0-94B3-C47ABC721F9D}" type="slidenum">
              <a:rPr lang="de-AT" smtClean="0"/>
              <a:pPr/>
              <a:t>‹Nr.›</a:t>
            </a:fld>
            <a:endParaRPr lang="de-AT"/>
          </a:p>
        </p:txBody>
      </p:sp>
      <p:sp>
        <p:nvSpPr>
          <p:cNvPr id="4" name="Fußzeilenplatzhalter 3"/>
          <p:cNvSpPr>
            <a:spLocks noGrp="1"/>
          </p:cNvSpPr>
          <p:nvPr>
            <p:ph type="ftr" sz="quarter" idx="11"/>
          </p:nvPr>
        </p:nvSpPr>
        <p:spPr/>
        <p:txBody>
          <a:bodyPr/>
          <a:lstStyle/>
          <a:p>
            <a:r>
              <a:rPr lang="de-DE"/>
              <a:t>Kapitelüberschrift</a:t>
            </a:r>
          </a:p>
        </p:txBody>
      </p:sp>
      <p:sp>
        <p:nvSpPr>
          <p:cNvPr id="5" name="Inhaltsplatzhalter 4">
            <a:extLst>
              <a:ext uri="{FF2B5EF4-FFF2-40B4-BE49-F238E27FC236}">
                <a16:creationId xmlns:a16="http://schemas.microsoft.com/office/drawing/2014/main" id="{D69CC8FC-2DBA-4D86-8BE5-972D81272FA8}"/>
              </a:ext>
            </a:extLst>
          </p:cNvPr>
          <p:cNvSpPr>
            <a:spLocks noGrp="1"/>
          </p:cNvSpPr>
          <p:nvPr>
            <p:ph sz="quarter" idx="25"/>
          </p:nvPr>
        </p:nvSpPr>
        <p:spPr>
          <a:xfrm>
            <a:off x="912285" y="3141000"/>
            <a:ext cx="5183716" cy="2736984"/>
          </a:xfrm>
        </p:spPr>
        <p:txBody>
          <a:bodyPr/>
          <a:lstStyle>
            <a:lvl2pPr>
              <a:spcBef>
                <a:spcPts val="0"/>
              </a:spcBef>
              <a:defRPr/>
            </a:lvl2pPr>
            <a:lvl3pPr>
              <a:spcBef>
                <a:spcPts val="0"/>
              </a:spcBef>
              <a:defRPr/>
            </a:lvl3pPr>
            <a:lvl4pPr>
              <a:spcBef>
                <a:spcPts val="0"/>
              </a:spcBef>
              <a:defRPr/>
            </a:lvl4pPr>
            <a:lvl5pPr>
              <a:spcBef>
                <a:spcPts val="0"/>
              </a:spcBef>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6" name="Textplatzhalter 7">
            <a:extLst>
              <a:ext uri="{FF2B5EF4-FFF2-40B4-BE49-F238E27FC236}">
                <a16:creationId xmlns:a16="http://schemas.microsoft.com/office/drawing/2014/main" id="{609D5913-DBE3-BE47-B792-11E24A0A0673}"/>
              </a:ext>
            </a:extLst>
          </p:cNvPr>
          <p:cNvSpPr>
            <a:spLocks noGrp="1"/>
          </p:cNvSpPr>
          <p:nvPr>
            <p:ph type="body" sz="quarter" idx="16"/>
          </p:nvPr>
        </p:nvSpPr>
        <p:spPr>
          <a:xfrm>
            <a:off x="912283" y="1963847"/>
            <a:ext cx="5183716" cy="347243"/>
          </a:xfrm>
        </p:spPr>
        <p:txBody>
          <a:bodyPr/>
          <a:lstStyle>
            <a:lvl1pPr marL="0" indent="0">
              <a:spcBef>
                <a:spcPts val="0"/>
              </a:spcBef>
              <a:buNone/>
              <a:defRPr kern="0" spc="107" baseline="0"/>
            </a:lvl1pPr>
          </a:lstStyle>
          <a:p>
            <a:pPr lvl="0"/>
            <a:r>
              <a:rPr lang="de-DE"/>
              <a:t>Mastertextformat bearbeiten</a:t>
            </a:r>
          </a:p>
        </p:txBody>
      </p:sp>
      <p:sp>
        <p:nvSpPr>
          <p:cNvPr id="7" name="Titel 1"/>
          <p:cNvSpPr txBox="1">
            <a:spLocks/>
          </p:cNvSpPr>
          <p:nvPr userDrawn="1"/>
        </p:nvSpPr>
        <p:spPr>
          <a:xfrm>
            <a:off x="6625169" y="1063870"/>
            <a:ext cx="5183716" cy="886397"/>
          </a:xfrm>
          <a:prstGeom prst="rect">
            <a:avLst/>
          </a:prstGeom>
        </p:spPr>
        <p:txBody>
          <a:bodyPr vert="horz" wrap="square" lIns="0" tIns="0" rIns="0" bIns="0" rtlCol="0" anchor="b" anchorCtr="0">
            <a:spAutoFit/>
          </a:bodyPr>
          <a:lstStyle>
            <a:lvl1pPr algn="l" defTabSz="685800" rtl="0" eaLnBrk="1" latinLnBrk="0" hangingPunct="1">
              <a:lnSpc>
                <a:spcPct val="90000"/>
              </a:lnSpc>
              <a:spcBef>
                <a:spcPct val="0"/>
              </a:spcBef>
              <a:buNone/>
              <a:defRPr sz="2400" b="1" kern="1200">
                <a:solidFill>
                  <a:schemeClr val="accent1"/>
                </a:solidFill>
                <a:latin typeface="+mj-lt"/>
                <a:ea typeface="+mj-ea"/>
                <a:cs typeface="+mj-cs"/>
              </a:defRPr>
            </a:lvl1pPr>
          </a:lstStyle>
          <a:p>
            <a:r>
              <a:rPr lang="de-DE" sz="3200"/>
              <a:t>Mastertitelformat bearbeiten</a:t>
            </a:r>
            <a:endParaRPr lang="de-AT" sz="3200"/>
          </a:p>
        </p:txBody>
      </p:sp>
      <p:sp>
        <p:nvSpPr>
          <p:cNvPr id="8" name="Inhaltsplatzhalter 4">
            <a:extLst>
              <a:ext uri="{FF2B5EF4-FFF2-40B4-BE49-F238E27FC236}">
                <a16:creationId xmlns:a16="http://schemas.microsoft.com/office/drawing/2014/main" id="{D69CC8FC-2DBA-4D86-8BE5-972D81272FA8}"/>
              </a:ext>
            </a:extLst>
          </p:cNvPr>
          <p:cNvSpPr>
            <a:spLocks noGrp="1"/>
          </p:cNvSpPr>
          <p:nvPr>
            <p:ph sz="quarter" idx="26"/>
          </p:nvPr>
        </p:nvSpPr>
        <p:spPr>
          <a:xfrm>
            <a:off x="6625169" y="3141000"/>
            <a:ext cx="5183716" cy="2736984"/>
          </a:xfrm>
        </p:spPr>
        <p:txBody>
          <a:bodyPr/>
          <a:lstStyle>
            <a:lvl2pPr>
              <a:spcBef>
                <a:spcPts val="0"/>
              </a:spcBef>
              <a:defRPr/>
            </a:lvl2pPr>
            <a:lvl3pPr>
              <a:spcBef>
                <a:spcPts val="0"/>
              </a:spcBef>
              <a:defRPr/>
            </a:lvl3pPr>
            <a:lvl4pPr>
              <a:spcBef>
                <a:spcPts val="0"/>
              </a:spcBef>
              <a:defRPr/>
            </a:lvl4pPr>
            <a:lvl5pPr>
              <a:spcBef>
                <a:spcPts val="0"/>
              </a:spcBef>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9" name="Textplatzhalter 7">
            <a:extLst>
              <a:ext uri="{FF2B5EF4-FFF2-40B4-BE49-F238E27FC236}">
                <a16:creationId xmlns:a16="http://schemas.microsoft.com/office/drawing/2014/main" id="{609D5913-DBE3-BE47-B792-11E24A0A0673}"/>
              </a:ext>
            </a:extLst>
          </p:cNvPr>
          <p:cNvSpPr>
            <a:spLocks noGrp="1"/>
          </p:cNvSpPr>
          <p:nvPr>
            <p:ph type="body" sz="quarter" idx="27"/>
          </p:nvPr>
        </p:nvSpPr>
        <p:spPr>
          <a:xfrm>
            <a:off x="6625167" y="1963847"/>
            <a:ext cx="5183716" cy="347243"/>
          </a:xfrm>
        </p:spPr>
        <p:txBody>
          <a:bodyPr/>
          <a:lstStyle>
            <a:lvl1pPr marL="0" indent="0">
              <a:spcBef>
                <a:spcPts val="0"/>
              </a:spcBef>
              <a:buNone/>
              <a:defRPr kern="0" spc="107" baseline="0"/>
            </a:lvl1pPr>
          </a:lstStyle>
          <a:p>
            <a:pPr lvl="0"/>
            <a:r>
              <a:rPr lang="de-DE"/>
              <a:t>Mastertextformat bearbeiten</a:t>
            </a:r>
          </a:p>
        </p:txBody>
      </p:sp>
      <p:sp>
        <p:nvSpPr>
          <p:cNvPr id="10" name="Textplatzhalter 10">
            <a:extLst>
              <a:ext uri="{FF2B5EF4-FFF2-40B4-BE49-F238E27FC236}">
                <a16:creationId xmlns:a16="http://schemas.microsoft.com/office/drawing/2014/main" id="{EBB9CD0E-211E-854C-93F3-2EB3D37773EA}"/>
              </a:ext>
            </a:extLst>
          </p:cNvPr>
          <p:cNvSpPr>
            <a:spLocks noGrp="1"/>
          </p:cNvSpPr>
          <p:nvPr>
            <p:ph type="body" sz="quarter" idx="15"/>
          </p:nvPr>
        </p:nvSpPr>
        <p:spPr>
          <a:xfrm>
            <a:off x="912284" y="2668851"/>
            <a:ext cx="5179483" cy="395816"/>
          </a:xfrm>
          <a:solidFill>
            <a:srgbClr val="14382B"/>
          </a:solidFill>
        </p:spPr>
        <p:txBody>
          <a:bodyPr anchor="ctr" anchorCtr="0"/>
          <a:lstStyle>
            <a:lvl1pPr marL="118530" indent="0" algn="l">
              <a:buFont typeface="Arial" panose="020B0604020202020204" pitchFamily="34" charset="0"/>
              <a:buNone/>
              <a:defRPr>
                <a:solidFill>
                  <a:schemeClr val="bg1"/>
                </a:solidFill>
              </a:defRPr>
            </a:lvl1pPr>
          </a:lstStyle>
          <a:p>
            <a:pPr lvl="0"/>
            <a:r>
              <a:rPr lang="de-DE"/>
              <a:t>Mastertextformat bearbeiten</a:t>
            </a:r>
          </a:p>
        </p:txBody>
      </p:sp>
      <p:sp>
        <p:nvSpPr>
          <p:cNvPr id="11" name="Textplatzhalter 10">
            <a:extLst>
              <a:ext uri="{FF2B5EF4-FFF2-40B4-BE49-F238E27FC236}">
                <a16:creationId xmlns:a16="http://schemas.microsoft.com/office/drawing/2014/main" id="{8AF70D01-C84C-354A-868C-D5FFF69585EA}"/>
              </a:ext>
            </a:extLst>
          </p:cNvPr>
          <p:cNvSpPr>
            <a:spLocks noGrp="1"/>
          </p:cNvSpPr>
          <p:nvPr>
            <p:ph type="body" sz="quarter" idx="28"/>
          </p:nvPr>
        </p:nvSpPr>
        <p:spPr>
          <a:xfrm>
            <a:off x="6629401" y="2668851"/>
            <a:ext cx="5179483" cy="395816"/>
          </a:xfrm>
          <a:solidFill>
            <a:srgbClr val="7D918C"/>
          </a:solidFill>
        </p:spPr>
        <p:txBody>
          <a:bodyPr anchor="ctr" anchorCtr="0"/>
          <a:lstStyle>
            <a:lvl1pPr marL="118530" indent="0" algn="l">
              <a:buFont typeface="Arial" panose="020B0604020202020204" pitchFamily="34" charset="0"/>
              <a:buNone/>
              <a:defRPr>
                <a:solidFill>
                  <a:schemeClr val="bg1"/>
                </a:solidFill>
              </a:defRPr>
            </a:lvl1pPr>
          </a:lstStyle>
          <a:p>
            <a:pPr lvl="0"/>
            <a:r>
              <a:rPr lang="de-DE"/>
              <a:t>Mastertextformat bearbeiten</a:t>
            </a:r>
          </a:p>
        </p:txBody>
      </p:sp>
    </p:spTree>
    <p:extLst>
      <p:ext uri="{BB962C8B-B14F-4D97-AF65-F5344CB8AC3E}">
        <p14:creationId xmlns:p14="http://schemas.microsoft.com/office/powerpoint/2010/main" val="4909369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x">
  <p:cSld name="Ende">
    <p:bg>
      <p:bgPr>
        <a:gradFill flip="none" rotWithShape="1">
          <a:gsLst>
            <a:gs pos="0">
              <a:srgbClr val="0E5A2F"/>
            </a:gs>
            <a:gs pos="100000">
              <a:srgbClr val="0B4825"/>
            </a:gs>
          </a:gsLst>
          <a:lin ang="5400000" scaled="0"/>
        </a:gradFill>
        <a:effectLst/>
      </p:bgPr>
    </p:bg>
    <p:spTree>
      <p:nvGrpSpPr>
        <p:cNvPr id="1" name=""/>
        <p:cNvGrpSpPr/>
        <p:nvPr/>
      </p:nvGrpSpPr>
      <p:grpSpPr>
        <a:xfrm>
          <a:off x="0" y="0"/>
          <a:ext cx="0" cy="0"/>
          <a:chOff x="0" y="0"/>
          <a:chExt cx="0" cy="0"/>
        </a:xfrm>
      </p:grpSpPr>
      <p:pic>
        <p:nvPicPr>
          <p:cNvPr id="91" name="Picture 4" descr="Picture 4"/>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952782" y="4635548"/>
            <a:ext cx="2136132" cy="1100317"/>
          </a:xfrm>
          <a:prstGeom prst="rect">
            <a:avLst/>
          </a:prstGeom>
          <a:ln w="12700">
            <a:miter lim="400000"/>
          </a:ln>
        </p:spPr>
      </p:pic>
      <p:sp>
        <p:nvSpPr>
          <p:cNvPr id="92" name="TextBox 1"/>
          <p:cNvSpPr txBox="1"/>
          <p:nvPr/>
        </p:nvSpPr>
        <p:spPr>
          <a:xfrm>
            <a:off x="1905341" y="6343482"/>
            <a:ext cx="8381312" cy="307341"/>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rIns="45719">
            <a:spAutoFit/>
          </a:bodyPr>
          <a:lstStyle>
            <a:lvl1pPr>
              <a:defRPr sz="1400" spc="300">
                <a:solidFill>
                  <a:schemeClr val="accent2"/>
                </a:solidFill>
              </a:defRPr>
            </a:lvl1pPr>
          </a:lstStyle>
          <a:p>
            <a:r>
              <a:t>Bozen | Bolzano – Innsbruck – Bruneck | Brunico – Wien – Weiz – Trento </a:t>
            </a:r>
          </a:p>
        </p:txBody>
      </p:sp>
      <p:sp>
        <p:nvSpPr>
          <p:cNvPr id="93" name="TextBox 2"/>
          <p:cNvSpPr txBox="1"/>
          <p:nvPr/>
        </p:nvSpPr>
        <p:spPr>
          <a:xfrm>
            <a:off x="4820039" y="5471740"/>
            <a:ext cx="2287314" cy="320041"/>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rIns="45719">
            <a:spAutoFit/>
          </a:bodyPr>
          <a:lstStyle/>
          <a:p>
            <a:pPr algn="ctr">
              <a:defRPr sz="700">
                <a:solidFill>
                  <a:schemeClr val="accent2"/>
                </a:solidFill>
              </a:defRPr>
            </a:pPr>
            <a:r>
              <a:t>Ingeneurwesen | Geologie | Naturraumplanung</a:t>
            </a:r>
          </a:p>
          <a:p>
            <a:pPr algn="ctr">
              <a:defRPr sz="700">
                <a:solidFill>
                  <a:schemeClr val="accent2"/>
                </a:solidFill>
              </a:defRPr>
            </a:pPr>
            <a:r>
              <a:t>ingegneria | geologia | natura e pianificazione</a:t>
            </a:r>
          </a:p>
        </p:txBody>
      </p:sp>
      <p:sp>
        <p:nvSpPr>
          <p:cNvPr id="94" name="TextBox 3"/>
          <p:cNvSpPr txBox="1"/>
          <p:nvPr/>
        </p:nvSpPr>
        <p:spPr>
          <a:xfrm>
            <a:off x="3707860" y="5930694"/>
            <a:ext cx="4776272" cy="269241"/>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rIns="45719">
            <a:spAutoFit/>
          </a:bodyPr>
          <a:lstStyle>
            <a:lvl1pPr algn="ctr">
              <a:defRPr sz="1100" spc="300">
                <a:solidFill>
                  <a:schemeClr val="accent2"/>
                </a:solidFill>
              </a:defRPr>
            </a:lvl1pPr>
          </a:lstStyle>
          <a:p>
            <a:r>
              <a:t>office@ingena.info | www.ingena.info</a:t>
            </a:r>
          </a:p>
        </p:txBody>
      </p:sp>
      <p:sp>
        <p:nvSpPr>
          <p:cNvPr id="95" name="TextBox 6"/>
          <p:cNvSpPr txBox="1"/>
          <p:nvPr/>
        </p:nvSpPr>
        <p:spPr>
          <a:xfrm>
            <a:off x="1203956" y="2282756"/>
            <a:ext cx="9633783" cy="764541"/>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rIns="45719">
            <a:spAutoFit/>
          </a:bodyPr>
          <a:lstStyle>
            <a:lvl1pPr>
              <a:defRPr sz="4400" cap="small">
                <a:solidFill>
                  <a:schemeClr val="accent2"/>
                </a:solidFill>
                <a:latin typeface="Arial Nova"/>
                <a:ea typeface="Arial Nova"/>
                <a:cs typeface="Arial Nova"/>
                <a:sym typeface="Arial Nova"/>
              </a:defRPr>
            </a:lvl1pPr>
          </a:lstStyle>
          <a:p>
            <a:r>
              <a:t>Vielen Dank für Ihre Aufmerksamkeit!</a:t>
            </a:r>
          </a:p>
        </p:txBody>
      </p:sp>
      <p:sp>
        <p:nvSpPr>
          <p:cNvPr id="96" name="Slide Numb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Prozess 4 Schritte">
    <p:spTree>
      <p:nvGrpSpPr>
        <p:cNvPr id="1" name=""/>
        <p:cNvGrpSpPr/>
        <p:nvPr/>
      </p:nvGrpSpPr>
      <p:grpSpPr>
        <a:xfrm>
          <a:off x="0" y="0"/>
          <a:ext cx="0" cy="0"/>
          <a:chOff x="0" y="0"/>
          <a:chExt cx="0" cy="0"/>
        </a:xfrm>
      </p:grpSpPr>
      <p:sp>
        <p:nvSpPr>
          <p:cNvPr id="3" name="Foliennummernplatzhalter 2"/>
          <p:cNvSpPr>
            <a:spLocks noGrp="1"/>
          </p:cNvSpPr>
          <p:nvPr>
            <p:ph type="sldNum" sz="quarter" idx="10"/>
          </p:nvPr>
        </p:nvSpPr>
        <p:spPr/>
        <p:txBody>
          <a:bodyPr/>
          <a:lstStyle/>
          <a:p>
            <a:fld id="{52CF354A-3E7C-4AF0-94B3-C47ABC721F9D}" type="slidenum">
              <a:rPr lang="de-AT" smtClean="0"/>
              <a:pPr/>
              <a:t>‹Nr.›</a:t>
            </a:fld>
            <a:endParaRPr lang="de-AT"/>
          </a:p>
        </p:txBody>
      </p:sp>
      <p:sp>
        <p:nvSpPr>
          <p:cNvPr id="4" name="Fußzeilenplatzhalter 3"/>
          <p:cNvSpPr>
            <a:spLocks noGrp="1"/>
          </p:cNvSpPr>
          <p:nvPr>
            <p:ph type="ftr" sz="quarter" idx="11"/>
          </p:nvPr>
        </p:nvSpPr>
        <p:spPr/>
        <p:txBody>
          <a:bodyPr/>
          <a:lstStyle/>
          <a:p>
            <a:r>
              <a:rPr lang="de-DE"/>
              <a:t>Kapitelüberschrift</a:t>
            </a:r>
          </a:p>
        </p:txBody>
      </p:sp>
      <p:sp>
        <p:nvSpPr>
          <p:cNvPr id="5" name="Titel 1"/>
          <p:cNvSpPr>
            <a:spLocks noGrp="1"/>
          </p:cNvSpPr>
          <p:nvPr>
            <p:ph type="title" hasCustomPrompt="1"/>
          </p:nvPr>
        </p:nvSpPr>
        <p:spPr>
          <a:xfrm>
            <a:off x="912285" y="1507067"/>
            <a:ext cx="7920567" cy="443199"/>
          </a:xfrm>
        </p:spPr>
        <p:txBody>
          <a:bodyPr/>
          <a:lstStyle/>
          <a:p>
            <a:r>
              <a:rPr lang="de-DE"/>
              <a:t>Mastertitelformat bearbeiten</a:t>
            </a:r>
            <a:endParaRPr lang="de-AT"/>
          </a:p>
        </p:txBody>
      </p:sp>
      <p:sp>
        <p:nvSpPr>
          <p:cNvPr id="6" name="Textplatzhalter 7">
            <a:extLst>
              <a:ext uri="{FF2B5EF4-FFF2-40B4-BE49-F238E27FC236}">
                <a16:creationId xmlns:a16="http://schemas.microsoft.com/office/drawing/2014/main" id="{609D5913-DBE3-BE47-B792-11E24A0A0673}"/>
              </a:ext>
            </a:extLst>
          </p:cNvPr>
          <p:cNvSpPr>
            <a:spLocks noGrp="1"/>
          </p:cNvSpPr>
          <p:nvPr>
            <p:ph type="body" sz="quarter" idx="16"/>
          </p:nvPr>
        </p:nvSpPr>
        <p:spPr>
          <a:xfrm>
            <a:off x="912283" y="1963847"/>
            <a:ext cx="7920567" cy="347243"/>
          </a:xfrm>
        </p:spPr>
        <p:txBody>
          <a:bodyPr/>
          <a:lstStyle>
            <a:lvl1pPr marL="0" indent="0">
              <a:spcBef>
                <a:spcPts val="0"/>
              </a:spcBef>
              <a:buNone/>
              <a:defRPr kern="0" spc="107" baseline="0"/>
            </a:lvl1pPr>
          </a:lstStyle>
          <a:p>
            <a:pPr lvl="0"/>
            <a:r>
              <a:rPr lang="de-DE"/>
              <a:t>Mastertextformat bearbeiten</a:t>
            </a:r>
          </a:p>
        </p:txBody>
      </p:sp>
      <p:sp>
        <p:nvSpPr>
          <p:cNvPr id="7" name="Textplatzhalter 15">
            <a:extLst>
              <a:ext uri="{FF2B5EF4-FFF2-40B4-BE49-F238E27FC236}">
                <a16:creationId xmlns:a16="http://schemas.microsoft.com/office/drawing/2014/main" id="{5B8A8F63-2B32-C740-8B87-B887E86C0C48}"/>
              </a:ext>
            </a:extLst>
          </p:cNvPr>
          <p:cNvSpPr>
            <a:spLocks noGrp="1"/>
          </p:cNvSpPr>
          <p:nvPr>
            <p:ph type="body" sz="quarter" idx="14" hasCustomPrompt="1"/>
          </p:nvPr>
        </p:nvSpPr>
        <p:spPr>
          <a:xfrm>
            <a:off x="912286" y="2995250"/>
            <a:ext cx="1436175" cy="1056351"/>
          </a:xfrm>
          <a:solidFill>
            <a:schemeClr val="accent1"/>
          </a:solidFill>
        </p:spPr>
        <p:txBody>
          <a:bodyPr lIns="108000" tIns="108000" rIns="108000" bIns="108000"/>
          <a:lstStyle>
            <a:lvl1pPr marL="0" indent="0" algn="ctr">
              <a:lnSpc>
                <a:spcPct val="100000"/>
              </a:lnSpc>
              <a:buNone/>
              <a:defRPr sz="1333">
                <a:solidFill>
                  <a:schemeClr val="bg1"/>
                </a:solidFill>
              </a:defRPr>
            </a:lvl1pPr>
          </a:lstStyle>
          <a:p>
            <a:pPr lvl="0"/>
            <a:r>
              <a:rPr lang="de-DE"/>
              <a:t>Text</a:t>
            </a:r>
          </a:p>
        </p:txBody>
      </p:sp>
      <p:sp>
        <p:nvSpPr>
          <p:cNvPr id="11" name="Textplatzhalter 15">
            <a:extLst>
              <a:ext uri="{FF2B5EF4-FFF2-40B4-BE49-F238E27FC236}">
                <a16:creationId xmlns:a16="http://schemas.microsoft.com/office/drawing/2014/main" id="{484DD560-E9DC-4A45-8CFB-884210595181}"/>
              </a:ext>
            </a:extLst>
          </p:cNvPr>
          <p:cNvSpPr>
            <a:spLocks noGrp="1"/>
          </p:cNvSpPr>
          <p:nvPr>
            <p:ph type="body" sz="quarter" idx="19" hasCustomPrompt="1"/>
          </p:nvPr>
        </p:nvSpPr>
        <p:spPr>
          <a:xfrm>
            <a:off x="7396677" y="2995248"/>
            <a:ext cx="1436175" cy="1056351"/>
          </a:xfrm>
          <a:solidFill>
            <a:schemeClr val="accent1"/>
          </a:solidFill>
        </p:spPr>
        <p:txBody>
          <a:bodyPr lIns="108000" tIns="108000" rIns="108000" bIns="108000"/>
          <a:lstStyle>
            <a:lvl1pPr marL="0" indent="0" algn="ctr">
              <a:lnSpc>
                <a:spcPct val="100000"/>
              </a:lnSpc>
              <a:buNone/>
              <a:defRPr sz="1333">
                <a:solidFill>
                  <a:schemeClr val="bg1"/>
                </a:solidFill>
              </a:defRPr>
            </a:lvl1pPr>
          </a:lstStyle>
          <a:p>
            <a:pPr lvl="0"/>
            <a:r>
              <a:rPr lang="de-DE"/>
              <a:t>Text</a:t>
            </a:r>
          </a:p>
        </p:txBody>
      </p:sp>
      <p:sp>
        <p:nvSpPr>
          <p:cNvPr id="14" name="Textplatzhalter 8">
            <a:extLst>
              <a:ext uri="{FF2B5EF4-FFF2-40B4-BE49-F238E27FC236}">
                <a16:creationId xmlns:a16="http://schemas.microsoft.com/office/drawing/2014/main" id="{86F95584-1A6E-9640-8762-0AE5D89FC96B}"/>
              </a:ext>
            </a:extLst>
          </p:cNvPr>
          <p:cNvSpPr>
            <a:spLocks noGrp="1" noChangeAspect="1"/>
          </p:cNvSpPr>
          <p:nvPr>
            <p:ph type="body" sz="quarter" idx="23" hasCustomPrompt="1"/>
          </p:nvPr>
        </p:nvSpPr>
        <p:spPr>
          <a:xfrm>
            <a:off x="2539607" y="3355423"/>
            <a:ext cx="336000" cy="336000"/>
          </a:xfrm>
          <a:blipFill>
            <a:blip r:embed="rId2"/>
            <a:stretch>
              <a:fillRect/>
            </a:stretch>
          </a:blipFill>
        </p:spPr>
        <p:txBody>
          <a:bodyPr/>
          <a:lstStyle>
            <a:lvl1pPr marL="0" indent="0">
              <a:buNone/>
              <a:defRPr/>
            </a:lvl1pPr>
          </a:lstStyle>
          <a:p>
            <a:pPr lvl="0"/>
            <a:r>
              <a:rPr lang="de-DE"/>
              <a:t> </a:t>
            </a:r>
          </a:p>
        </p:txBody>
      </p:sp>
      <p:sp>
        <p:nvSpPr>
          <p:cNvPr id="18" name="Textplatzhalter 13">
            <a:extLst>
              <a:ext uri="{FF2B5EF4-FFF2-40B4-BE49-F238E27FC236}">
                <a16:creationId xmlns:a16="http://schemas.microsoft.com/office/drawing/2014/main" id="{49D60A28-E4FF-1A45-ACEC-86A9D71051B9}"/>
              </a:ext>
            </a:extLst>
          </p:cNvPr>
          <p:cNvSpPr>
            <a:spLocks noGrp="1"/>
          </p:cNvSpPr>
          <p:nvPr>
            <p:ph type="body" sz="quarter" idx="13"/>
          </p:nvPr>
        </p:nvSpPr>
        <p:spPr>
          <a:xfrm>
            <a:off x="917184" y="2672552"/>
            <a:ext cx="7915667" cy="236841"/>
          </a:xfrm>
        </p:spPr>
        <p:txBody>
          <a:bodyPr/>
          <a:lstStyle>
            <a:lvl1pPr marL="0" indent="0" algn="l">
              <a:buNone/>
              <a:defRPr sz="1333" b="1" i="0" spc="40" baseline="0">
                <a:solidFill>
                  <a:schemeClr val="accent1"/>
                </a:solidFill>
              </a:defRPr>
            </a:lvl1pPr>
          </a:lstStyle>
          <a:p>
            <a:pPr lvl="0"/>
            <a:r>
              <a:rPr lang="de-DE"/>
              <a:t>Mastertextformat bearbeiten</a:t>
            </a:r>
          </a:p>
        </p:txBody>
      </p:sp>
      <p:sp>
        <p:nvSpPr>
          <p:cNvPr id="20" name="Textplatzhalter 15">
            <a:extLst>
              <a:ext uri="{FF2B5EF4-FFF2-40B4-BE49-F238E27FC236}">
                <a16:creationId xmlns:a16="http://schemas.microsoft.com/office/drawing/2014/main" id="{5B8A8F63-2B32-C740-8B87-B887E86C0C48}"/>
              </a:ext>
            </a:extLst>
          </p:cNvPr>
          <p:cNvSpPr>
            <a:spLocks noGrp="1"/>
          </p:cNvSpPr>
          <p:nvPr>
            <p:ph type="body" sz="quarter" idx="27" hasCustomPrompt="1"/>
          </p:nvPr>
        </p:nvSpPr>
        <p:spPr>
          <a:xfrm>
            <a:off x="3072001" y="2995250"/>
            <a:ext cx="1436175" cy="1056351"/>
          </a:xfrm>
          <a:solidFill>
            <a:schemeClr val="accent1"/>
          </a:solidFill>
        </p:spPr>
        <p:txBody>
          <a:bodyPr lIns="108000" tIns="108000" rIns="108000" bIns="108000"/>
          <a:lstStyle>
            <a:lvl1pPr marL="0" indent="0" algn="ctr">
              <a:lnSpc>
                <a:spcPct val="100000"/>
              </a:lnSpc>
              <a:buNone/>
              <a:defRPr sz="1333">
                <a:solidFill>
                  <a:schemeClr val="bg1"/>
                </a:solidFill>
              </a:defRPr>
            </a:lvl1pPr>
          </a:lstStyle>
          <a:p>
            <a:pPr lvl="0"/>
            <a:r>
              <a:rPr lang="de-DE"/>
              <a:t>Text</a:t>
            </a:r>
          </a:p>
        </p:txBody>
      </p:sp>
      <p:sp>
        <p:nvSpPr>
          <p:cNvPr id="21" name="Textplatzhalter 15">
            <a:extLst>
              <a:ext uri="{FF2B5EF4-FFF2-40B4-BE49-F238E27FC236}">
                <a16:creationId xmlns:a16="http://schemas.microsoft.com/office/drawing/2014/main" id="{5B8A8F63-2B32-C740-8B87-B887E86C0C48}"/>
              </a:ext>
            </a:extLst>
          </p:cNvPr>
          <p:cNvSpPr>
            <a:spLocks noGrp="1"/>
          </p:cNvSpPr>
          <p:nvPr>
            <p:ph type="body" sz="quarter" idx="28" hasCustomPrompt="1"/>
          </p:nvPr>
        </p:nvSpPr>
        <p:spPr>
          <a:xfrm>
            <a:off x="5231715" y="2995250"/>
            <a:ext cx="1436175" cy="1056351"/>
          </a:xfrm>
          <a:solidFill>
            <a:schemeClr val="accent1"/>
          </a:solidFill>
        </p:spPr>
        <p:txBody>
          <a:bodyPr lIns="108000" tIns="108000" rIns="108000" bIns="108000"/>
          <a:lstStyle>
            <a:lvl1pPr marL="0" indent="0" algn="ctr">
              <a:lnSpc>
                <a:spcPct val="100000"/>
              </a:lnSpc>
              <a:buNone/>
              <a:defRPr sz="1333">
                <a:solidFill>
                  <a:schemeClr val="bg1"/>
                </a:solidFill>
              </a:defRPr>
            </a:lvl1pPr>
          </a:lstStyle>
          <a:p>
            <a:pPr lvl="0"/>
            <a:r>
              <a:rPr lang="de-DE"/>
              <a:t>Text</a:t>
            </a:r>
          </a:p>
        </p:txBody>
      </p:sp>
      <p:sp>
        <p:nvSpPr>
          <p:cNvPr id="22" name="Textplatzhalter 8">
            <a:extLst>
              <a:ext uri="{FF2B5EF4-FFF2-40B4-BE49-F238E27FC236}">
                <a16:creationId xmlns:a16="http://schemas.microsoft.com/office/drawing/2014/main" id="{86F95584-1A6E-9640-8762-0AE5D89FC96B}"/>
              </a:ext>
            </a:extLst>
          </p:cNvPr>
          <p:cNvSpPr>
            <a:spLocks noGrp="1" noChangeAspect="1"/>
          </p:cNvSpPr>
          <p:nvPr>
            <p:ph type="body" sz="quarter" idx="29" hasCustomPrompt="1"/>
          </p:nvPr>
        </p:nvSpPr>
        <p:spPr>
          <a:xfrm>
            <a:off x="4699321" y="3355423"/>
            <a:ext cx="336000" cy="336000"/>
          </a:xfrm>
          <a:blipFill>
            <a:blip r:embed="rId2"/>
            <a:stretch>
              <a:fillRect/>
            </a:stretch>
          </a:blipFill>
        </p:spPr>
        <p:txBody>
          <a:bodyPr/>
          <a:lstStyle>
            <a:lvl1pPr marL="0" indent="0">
              <a:buNone/>
              <a:defRPr/>
            </a:lvl1pPr>
          </a:lstStyle>
          <a:p>
            <a:pPr lvl="0"/>
            <a:r>
              <a:rPr lang="de-DE"/>
              <a:t> </a:t>
            </a:r>
          </a:p>
        </p:txBody>
      </p:sp>
      <p:sp>
        <p:nvSpPr>
          <p:cNvPr id="23" name="Textplatzhalter 8">
            <a:extLst>
              <a:ext uri="{FF2B5EF4-FFF2-40B4-BE49-F238E27FC236}">
                <a16:creationId xmlns:a16="http://schemas.microsoft.com/office/drawing/2014/main" id="{86F95584-1A6E-9640-8762-0AE5D89FC96B}"/>
              </a:ext>
            </a:extLst>
          </p:cNvPr>
          <p:cNvSpPr>
            <a:spLocks noGrp="1" noChangeAspect="1"/>
          </p:cNvSpPr>
          <p:nvPr>
            <p:ph type="body" sz="quarter" idx="30" hasCustomPrompt="1"/>
          </p:nvPr>
        </p:nvSpPr>
        <p:spPr>
          <a:xfrm>
            <a:off x="6864283" y="3355423"/>
            <a:ext cx="336000" cy="336000"/>
          </a:xfrm>
          <a:blipFill>
            <a:blip r:embed="rId2"/>
            <a:stretch>
              <a:fillRect/>
            </a:stretch>
          </a:blipFill>
        </p:spPr>
        <p:txBody>
          <a:bodyPr/>
          <a:lstStyle>
            <a:lvl1pPr marL="0" indent="0">
              <a:buNone/>
              <a:defRPr/>
            </a:lvl1pPr>
          </a:lstStyle>
          <a:p>
            <a:pPr lvl="0"/>
            <a:r>
              <a:rPr lang="de-DE"/>
              <a:t> </a:t>
            </a:r>
          </a:p>
        </p:txBody>
      </p:sp>
      <p:sp>
        <p:nvSpPr>
          <p:cNvPr id="24" name="Inhaltsplatzhalter 4">
            <a:extLst>
              <a:ext uri="{FF2B5EF4-FFF2-40B4-BE49-F238E27FC236}">
                <a16:creationId xmlns:a16="http://schemas.microsoft.com/office/drawing/2014/main" id="{D69CC8FC-2DBA-4D86-8BE5-972D81272FA8}"/>
              </a:ext>
            </a:extLst>
          </p:cNvPr>
          <p:cNvSpPr>
            <a:spLocks noGrp="1"/>
          </p:cNvSpPr>
          <p:nvPr>
            <p:ph sz="quarter" idx="25"/>
          </p:nvPr>
        </p:nvSpPr>
        <p:spPr>
          <a:xfrm>
            <a:off x="912285" y="4137454"/>
            <a:ext cx="7920567" cy="1740529"/>
          </a:xfrm>
        </p:spPr>
        <p:txBody>
          <a:bodyPr/>
          <a:lstStyle>
            <a:lvl2pPr>
              <a:spcBef>
                <a:spcPts val="0"/>
              </a:spcBef>
              <a:defRPr/>
            </a:lvl2pPr>
            <a:lvl3pPr>
              <a:spcBef>
                <a:spcPts val="0"/>
              </a:spcBef>
              <a:defRPr/>
            </a:lvl3pPr>
            <a:lvl4pPr>
              <a:spcBef>
                <a:spcPts val="0"/>
              </a:spcBef>
              <a:defRPr/>
            </a:lvl4pPr>
            <a:lvl5pPr>
              <a:spcBef>
                <a:spcPts val="0"/>
              </a:spcBef>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Tree>
    <p:extLst>
      <p:ext uri="{BB962C8B-B14F-4D97-AF65-F5344CB8AC3E}">
        <p14:creationId xmlns:p14="http://schemas.microsoft.com/office/powerpoint/2010/main" val="3641973375"/>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Prozess 5 Schritte">
    <p:spTree>
      <p:nvGrpSpPr>
        <p:cNvPr id="1" name=""/>
        <p:cNvGrpSpPr/>
        <p:nvPr/>
      </p:nvGrpSpPr>
      <p:grpSpPr>
        <a:xfrm>
          <a:off x="0" y="0"/>
          <a:ext cx="0" cy="0"/>
          <a:chOff x="0" y="0"/>
          <a:chExt cx="0" cy="0"/>
        </a:xfrm>
      </p:grpSpPr>
      <p:sp>
        <p:nvSpPr>
          <p:cNvPr id="3" name="Foliennummernplatzhalter 2"/>
          <p:cNvSpPr>
            <a:spLocks noGrp="1"/>
          </p:cNvSpPr>
          <p:nvPr>
            <p:ph type="sldNum" sz="quarter" idx="10"/>
          </p:nvPr>
        </p:nvSpPr>
        <p:spPr/>
        <p:txBody>
          <a:bodyPr/>
          <a:lstStyle/>
          <a:p>
            <a:fld id="{52CF354A-3E7C-4AF0-94B3-C47ABC721F9D}" type="slidenum">
              <a:rPr lang="de-AT" smtClean="0"/>
              <a:pPr/>
              <a:t>‹Nr.›</a:t>
            </a:fld>
            <a:endParaRPr lang="de-AT"/>
          </a:p>
        </p:txBody>
      </p:sp>
      <p:sp>
        <p:nvSpPr>
          <p:cNvPr id="4" name="Fußzeilenplatzhalter 3"/>
          <p:cNvSpPr>
            <a:spLocks noGrp="1"/>
          </p:cNvSpPr>
          <p:nvPr>
            <p:ph type="ftr" sz="quarter" idx="11"/>
          </p:nvPr>
        </p:nvSpPr>
        <p:spPr/>
        <p:txBody>
          <a:bodyPr/>
          <a:lstStyle/>
          <a:p>
            <a:r>
              <a:rPr lang="de-DE"/>
              <a:t>Kapitelüberschrift</a:t>
            </a:r>
          </a:p>
        </p:txBody>
      </p:sp>
      <p:sp>
        <p:nvSpPr>
          <p:cNvPr id="5" name="Titel 1"/>
          <p:cNvSpPr>
            <a:spLocks noGrp="1"/>
          </p:cNvSpPr>
          <p:nvPr>
            <p:ph type="title" hasCustomPrompt="1"/>
          </p:nvPr>
        </p:nvSpPr>
        <p:spPr>
          <a:xfrm>
            <a:off x="912285" y="1507067"/>
            <a:ext cx="7920567" cy="443199"/>
          </a:xfrm>
        </p:spPr>
        <p:txBody>
          <a:bodyPr/>
          <a:lstStyle/>
          <a:p>
            <a:r>
              <a:rPr lang="de-DE"/>
              <a:t>Mastertitelformat bearbeiten</a:t>
            </a:r>
            <a:endParaRPr lang="de-AT"/>
          </a:p>
        </p:txBody>
      </p:sp>
      <p:sp>
        <p:nvSpPr>
          <p:cNvPr id="6" name="Textplatzhalter 7">
            <a:extLst>
              <a:ext uri="{FF2B5EF4-FFF2-40B4-BE49-F238E27FC236}">
                <a16:creationId xmlns:a16="http://schemas.microsoft.com/office/drawing/2014/main" id="{609D5913-DBE3-BE47-B792-11E24A0A0673}"/>
              </a:ext>
            </a:extLst>
          </p:cNvPr>
          <p:cNvSpPr>
            <a:spLocks noGrp="1"/>
          </p:cNvSpPr>
          <p:nvPr>
            <p:ph type="body" sz="quarter" idx="16"/>
          </p:nvPr>
        </p:nvSpPr>
        <p:spPr>
          <a:xfrm>
            <a:off x="912283" y="1963847"/>
            <a:ext cx="7920567" cy="347243"/>
          </a:xfrm>
        </p:spPr>
        <p:txBody>
          <a:bodyPr/>
          <a:lstStyle>
            <a:lvl1pPr marL="0" indent="0">
              <a:spcBef>
                <a:spcPts val="0"/>
              </a:spcBef>
              <a:buNone/>
              <a:defRPr kern="0" spc="107" baseline="0"/>
            </a:lvl1pPr>
          </a:lstStyle>
          <a:p>
            <a:pPr lvl="0"/>
            <a:r>
              <a:rPr lang="de-DE"/>
              <a:t>Mastertextformat bearbeiten</a:t>
            </a:r>
          </a:p>
        </p:txBody>
      </p:sp>
      <p:sp>
        <p:nvSpPr>
          <p:cNvPr id="7" name="Textplatzhalter 15">
            <a:extLst>
              <a:ext uri="{FF2B5EF4-FFF2-40B4-BE49-F238E27FC236}">
                <a16:creationId xmlns:a16="http://schemas.microsoft.com/office/drawing/2014/main" id="{5B8A8F63-2B32-C740-8B87-B887E86C0C48}"/>
              </a:ext>
            </a:extLst>
          </p:cNvPr>
          <p:cNvSpPr>
            <a:spLocks noGrp="1"/>
          </p:cNvSpPr>
          <p:nvPr>
            <p:ph type="body" sz="quarter" idx="14" hasCustomPrompt="1"/>
          </p:nvPr>
        </p:nvSpPr>
        <p:spPr>
          <a:xfrm>
            <a:off x="912286" y="2995250"/>
            <a:ext cx="1079713" cy="1056351"/>
          </a:xfrm>
          <a:solidFill>
            <a:schemeClr val="accent1"/>
          </a:solidFill>
        </p:spPr>
        <p:txBody>
          <a:bodyPr lIns="108000" tIns="108000" rIns="108000" bIns="108000"/>
          <a:lstStyle>
            <a:lvl1pPr marL="0" indent="0" algn="ctr">
              <a:lnSpc>
                <a:spcPct val="100000"/>
              </a:lnSpc>
              <a:buNone/>
              <a:defRPr sz="1333">
                <a:solidFill>
                  <a:schemeClr val="bg1"/>
                </a:solidFill>
              </a:defRPr>
            </a:lvl1pPr>
          </a:lstStyle>
          <a:p>
            <a:pPr lvl="0"/>
            <a:r>
              <a:rPr lang="de-DE"/>
              <a:t>Text</a:t>
            </a:r>
          </a:p>
        </p:txBody>
      </p:sp>
      <p:sp>
        <p:nvSpPr>
          <p:cNvPr id="18" name="Textplatzhalter 13">
            <a:extLst>
              <a:ext uri="{FF2B5EF4-FFF2-40B4-BE49-F238E27FC236}">
                <a16:creationId xmlns:a16="http://schemas.microsoft.com/office/drawing/2014/main" id="{49D60A28-E4FF-1A45-ACEC-86A9D71051B9}"/>
              </a:ext>
            </a:extLst>
          </p:cNvPr>
          <p:cNvSpPr>
            <a:spLocks noGrp="1"/>
          </p:cNvSpPr>
          <p:nvPr>
            <p:ph type="body" sz="quarter" idx="13"/>
          </p:nvPr>
        </p:nvSpPr>
        <p:spPr>
          <a:xfrm>
            <a:off x="917184" y="2672552"/>
            <a:ext cx="7915667" cy="236841"/>
          </a:xfrm>
        </p:spPr>
        <p:txBody>
          <a:bodyPr/>
          <a:lstStyle>
            <a:lvl1pPr marL="0" indent="0" algn="l">
              <a:buNone/>
              <a:defRPr sz="1333" b="1" i="0" spc="40" baseline="0">
                <a:solidFill>
                  <a:schemeClr val="accent1"/>
                </a:solidFill>
              </a:defRPr>
            </a:lvl1pPr>
          </a:lstStyle>
          <a:p>
            <a:pPr lvl="0"/>
            <a:r>
              <a:rPr lang="de-DE"/>
              <a:t>Mastertextformat bearbeiten</a:t>
            </a:r>
          </a:p>
        </p:txBody>
      </p:sp>
      <p:sp>
        <p:nvSpPr>
          <p:cNvPr id="23" name="Textplatzhalter 8">
            <a:extLst>
              <a:ext uri="{FF2B5EF4-FFF2-40B4-BE49-F238E27FC236}">
                <a16:creationId xmlns:a16="http://schemas.microsoft.com/office/drawing/2014/main" id="{86F95584-1A6E-9640-8762-0AE5D89FC96B}"/>
              </a:ext>
            </a:extLst>
          </p:cNvPr>
          <p:cNvSpPr>
            <a:spLocks noGrp="1" noChangeAspect="1"/>
          </p:cNvSpPr>
          <p:nvPr>
            <p:ph type="body" sz="quarter" idx="30" hasCustomPrompt="1"/>
          </p:nvPr>
        </p:nvSpPr>
        <p:spPr>
          <a:xfrm>
            <a:off x="2112995" y="3355424"/>
            <a:ext cx="336000" cy="336000"/>
          </a:xfrm>
          <a:blipFill>
            <a:blip r:embed="rId2"/>
            <a:stretch>
              <a:fillRect/>
            </a:stretch>
          </a:blipFill>
        </p:spPr>
        <p:txBody>
          <a:bodyPr/>
          <a:lstStyle>
            <a:lvl1pPr marL="0" indent="0">
              <a:buNone/>
              <a:defRPr sz="1333"/>
            </a:lvl1pPr>
          </a:lstStyle>
          <a:p>
            <a:pPr lvl="0"/>
            <a:r>
              <a:rPr lang="de-DE"/>
              <a:t> </a:t>
            </a:r>
          </a:p>
        </p:txBody>
      </p:sp>
      <p:sp>
        <p:nvSpPr>
          <p:cNvPr id="24" name="Inhaltsplatzhalter 4">
            <a:extLst>
              <a:ext uri="{FF2B5EF4-FFF2-40B4-BE49-F238E27FC236}">
                <a16:creationId xmlns:a16="http://schemas.microsoft.com/office/drawing/2014/main" id="{D69CC8FC-2DBA-4D86-8BE5-972D81272FA8}"/>
              </a:ext>
            </a:extLst>
          </p:cNvPr>
          <p:cNvSpPr>
            <a:spLocks noGrp="1"/>
          </p:cNvSpPr>
          <p:nvPr>
            <p:ph sz="quarter" idx="25"/>
          </p:nvPr>
        </p:nvSpPr>
        <p:spPr>
          <a:xfrm>
            <a:off x="912285" y="4137454"/>
            <a:ext cx="7920567" cy="1740529"/>
          </a:xfrm>
        </p:spPr>
        <p:txBody>
          <a:bodyPr/>
          <a:lstStyle>
            <a:lvl2pPr>
              <a:spcBef>
                <a:spcPts val="0"/>
              </a:spcBef>
              <a:defRPr/>
            </a:lvl2pPr>
            <a:lvl3pPr>
              <a:spcBef>
                <a:spcPts val="0"/>
              </a:spcBef>
              <a:defRPr/>
            </a:lvl3pPr>
            <a:lvl4pPr>
              <a:spcBef>
                <a:spcPts val="0"/>
              </a:spcBef>
              <a:defRPr/>
            </a:lvl4pPr>
            <a:lvl5pPr>
              <a:spcBef>
                <a:spcPts val="0"/>
              </a:spcBef>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15" name="Textplatzhalter 15">
            <a:extLst>
              <a:ext uri="{FF2B5EF4-FFF2-40B4-BE49-F238E27FC236}">
                <a16:creationId xmlns:a16="http://schemas.microsoft.com/office/drawing/2014/main" id="{5B8A8F63-2B32-C740-8B87-B887E86C0C48}"/>
              </a:ext>
            </a:extLst>
          </p:cNvPr>
          <p:cNvSpPr>
            <a:spLocks noGrp="1"/>
          </p:cNvSpPr>
          <p:nvPr>
            <p:ph type="body" sz="quarter" idx="31" hasCustomPrompt="1"/>
          </p:nvPr>
        </p:nvSpPr>
        <p:spPr>
          <a:xfrm>
            <a:off x="7753137" y="2995250"/>
            <a:ext cx="1079713" cy="1056351"/>
          </a:xfrm>
          <a:solidFill>
            <a:schemeClr val="accent1"/>
          </a:solidFill>
        </p:spPr>
        <p:txBody>
          <a:bodyPr lIns="108000" tIns="108000" rIns="108000" bIns="108000"/>
          <a:lstStyle>
            <a:lvl1pPr marL="0" indent="0" algn="ctr">
              <a:lnSpc>
                <a:spcPct val="100000"/>
              </a:lnSpc>
              <a:buNone/>
              <a:defRPr sz="1333">
                <a:solidFill>
                  <a:schemeClr val="bg1"/>
                </a:solidFill>
              </a:defRPr>
            </a:lvl1pPr>
          </a:lstStyle>
          <a:p>
            <a:pPr lvl="0"/>
            <a:r>
              <a:rPr lang="de-DE"/>
              <a:t>Text</a:t>
            </a:r>
          </a:p>
        </p:txBody>
      </p:sp>
      <p:sp>
        <p:nvSpPr>
          <p:cNvPr id="17" name="Textplatzhalter 15">
            <a:extLst>
              <a:ext uri="{FF2B5EF4-FFF2-40B4-BE49-F238E27FC236}">
                <a16:creationId xmlns:a16="http://schemas.microsoft.com/office/drawing/2014/main" id="{5B8A8F63-2B32-C740-8B87-B887E86C0C48}"/>
              </a:ext>
            </a:extLst>
          </p:cNvPr>
          <p:cNvSpPr>
            <a:spLocks noGrp="1"/>
          </p:cNvSpPr>
          <p:nvPr>
            <p:ph type="body" sz="quarter" idx="32" hasCustomPrompt="1"/>
          </p:nvPr>
        </p:nvSpPr>
        <p:spPr>
          <a:xfrm>
            <a:off x="2640001" y="2995250"/>
            <a:ext cx="1079713" cy="1056351"/>
          </a:xfrm>
          <a:solidFill>
            <a:schemeClr val="accent1"/>
          </a:solidFill>
        </p:spPr>
        <p:txBody>
          <a:bodyPr lIns="108000" tIns="108000" rIns="108000" bIns="108000"/>
          <a:lstStyle>
            <a:lvl1pPr marL="0" indent="0" algn="ctr">
              <a:lnSpc>
                <a:spcPct val="100000"/>
              </a:lnSpc>
              <a:buNone/>
              <a:defRPr sz="1333">
                <a:solidFill>
                  <a:schemeClr val="bg1"/>
                </a:solidFill>
              </a:defRPr>
            </a:lvl1pPr>
          </a:lstStyle>
          <a:p>
            <a:pPr lvl="0"/>
            <a:r>
              <a:rPr lang="de-DE"/>
              <a:t>Text</a:t>
            </a:r>
          </a:p>
        </p:txBody>
      </p:sp>
      <p:sp>
        <p:nvSpPr>
          <p:cNvPr id="19" name="Textplatzhalter 15">
            <a:extLst>
              <a:ext uri="{FF2B5EF4-FFF2-40B4-BE49-F238E27FC236}">
                <a16:creationId xmlns:a16="http://schemas.microsoft.com/office/drawing/2014/main" id="{5B8A8F63-2B32-C740-8B87-B887E86C0C48}"/>
              </a:ext>
            </a:extLst>
          </p:cNvPr>
          <p:cNvSpPr>
            <a:spLocks noGrp="1"/>
          </p:cNvSpPr>
          <p:nvPr>
            <p:ph type="body" sz="quarter" idx="33" hasCustomPrompt="1"/>
          </p:nvPr>
        </p:nvSpPr>
        <p:spPr>
          <a:xfrm>
            <a:off x="4367716" y="2995250"/>
            <a:ext cx="1079713" cy="1056351"/>
          </a:xfrm>
          <a:solidFill>
            <a:schemeClr val="accent1"/>
          </a:solidFill>
        </p:spPr>
        <p:txBody>
          <a:bodyPr lIns="108000" tIns="108000" rIns="108000" bIns="108000"/>
          <a:lstStyle>
            <a:lvl1pPr marL="0" indent="0" algn="ctr">
              <a:lnSpc>
                <a:spcPct val="100000"/>
              </a:lnSpc>
              <a:buNone/>
              <a:defRPr sz="1333">
                <a:solidFill>
                  <a:schemeClr val="bg1"/>
                </a:solidFill>
              </a:defRPr>
            </a:lvl1pPr>
          </a:lstStyle>
          <a:p>
            <a:pPr lvl="0"/>
            <a:r>
              <a:rPr lang="de-DE"/>
              <a:t>Text</a:t>
            </a:r>
          </a:p>
        </p:txBody>
      </p:sp>
      <p:sp>
        <p:nvSpPr>
          <p:cNvPr id="25" name="Textplatzhalter 15">
            <a:extLst>
              <a:ext uri="{FF2B5EF4-FFF2-40B4-BE49-F238E27FC236}">
                <a16:creationId xmlns:a16="http://schemas.microsoft.com/office/drawing/2014/main" id="{5B8A8F63-2B32-C740-8B87-B887E86C0C48}"/>
              </a:ext>
            </a:extLst>
          </p:cNvPr>
          <p:cNvSpPr>
            <a:spLocks noGrp="1"/>
          </p:cNvSpPr>
          <p:nvPr>
            <p:ph type="body" sz="quarter" idx="34" hasCustomPrompt="1"/>
          </p:nvPr>
        </p:nvSpPr>
        <p:spPr>
          <a:xfrm>
            <a:off x="6025422" y="2995250"/>
            <a:ext cx="1079713" cy="1056351"/>
          </a:xfrm>
          <a:solidFill>
            <a:schemeClr val="accent1"/>
          </a:solidFill>
        </p:spPr>
        <p:txBody>
          <a:bodyPr lIns="108000" tIns="108000" rIns="108000" bIns="108000"/>
          <a:lstStyle>
            <a:lvl1pPr marL="0" indent="0" algn="ctr">
              <a:lnSpc>
                <a:spcPct val="100000"/>
              </a:lnSpc>
              <a:buNone/>
              <a:defRPr sz="1333">
                <a:solidFill>
                  <a:schemeClr val="bg1"/>
                </a:solidFill>
              </a:defRPr>
            </a:lvl1pPr>
          </a:lstStyle>
          <a:p>
            <a:pPr lvl="0"/>
            <a:r>
              <a:rPr lang="de-DE"/>
              <a:t>Text</a:t>
            </a:r>
          </a:p>
        </p:txBody>
      </p:sp>
      <p:sp>
        <p:nvSpPr>
          <p:cNvPr id="26" name="Textplatzhalter 8">
            <a:extLst>
              <a:ext uri="{FF2B5EF4-FFF2-40B4-BE49-F238E27FC236}">
                <a16:creationId xmlns:a16="http://schemas.microsoft.com/office/drawing/2014/main" id="{86F95584-1A6E-9640-8762-0AE5D89FC96B}"/>
              </a:ext>
            </a:extLst>
          </p:cNvPr>
          <p:cNvSpPr>
            <a:spLocks noGrp="1" noChangeAspect="1"/>
          </p:cNvSpPr>
          <p:nvPr>
            <p:ph type="body" sz="quarter" idx="35" hasCustomPrompt="1"/>
          </p:nvPr>
        </p:nvSpPr>
        <p:spPr>
          <a:xfrm>
            <a:off x="3910719" y="3355424"/>
            <a:ext cx="336000" cy="336000"/>
          </a:xfrm>
          <a:blipFill>
            <a:blip r:embed="rId2"/>
            <a:stretch>
              <a:fillRect/>
            </a:stretch>
          </a:blipFill>
        </p:spPr>
        <p:txBody>
          <a:bodyPr/>
          <a:lstStyle>
            <a:lvl1pPr marL="0" indent="0">
              <a:buNone/>
              <a:defRPr sz="1333"/>
            </a:lvl1pPr>
          </a:lstStyle>
          <a:p>
            <a:pPr lvl="0"/>
            <a:r>
              <a:rPr lang="de-DE"/>
              <a:t> </a:t>
            </a:r>
          </a:p>
        </p:txBody>
      </p:sp>
      <p:sp>
        <p:nvSpPr>
          <p:cNvPr id="27" name="Textplatzhalter 8">
            <a:extLst>
              <a:ext uri="{FF2B5EF4-FFF2-40B4-BE49-F238E27FC236}">
                <a16:creationId xmlns:a16="http://schemas.microsoft.com/office/drawing/2014/main" id="{86F95584-1A6E-9640-8762-0AE5D89FC96B}"/>
              </a:ext>
            </a:extLst>
          </p:cNvPr>
          <p:cNvSpPr>
            <a:spLocks noGrp="1" noChangeAspect="1"/>
          </p:cNvSpPr>
          <p:nvPr>
            <p:ph type="body" sz="quarter" idx="36" hasCustomPrompt="1"/>
          </p:nvPr>
        </p:nvSpPr>
        <p:spPr>
          <a:xfrm>
            <a:off x="5570443" y="3355424"/>
            <a:ext cx="336000" cy="336000"/>
          </a:xfrm>
          <a:blipFill>
            <a:blip r:embed="rId2"/>
            <a:stretch>
              <a:fillRect/>
            </a:stretch>
          </a:blipFill>
        </p:spPr>
        <p:txBody>
          <a:bodyPr/>
          <a:lstStyle>
            <a:lvl1pPr marL="0" indent="0">
              <a:buNone/>
              <a:defRPr sz="1333"/>
            </a:lvl1pPr>
          </a:lstStyle>
          <a:p>
            <a:pPr lvl="0"/>
            <a:r>
              <a:rPr lang="de-DE"/>
              <a:t> </a:t>
            </a:r>
          </a:p>
        </p:txBody>
      </p:sp>
      <p:sp>
        <p:nvSpPr>
          <p:cNvPr id="28" name="Textplatzhalter 8">
            <a:extLst>
              <a:ext uri="{FF2B5EF4-FFF2-40B4-BE49-F238E27FC236}">
                <a16:creationId xmlns:a16="http://schemas.microsoft.com/office/drawing/2014/main" id="{86F95584-1A6E-9640-8762-0AE5D89FC96B}"/>
              </a:ext>
            </a:extLst>
          </p:cNvPr>
          <p:cNvSpPr>
            <a:spLocks noGrp="1" noChangeAspect="1"/>
          </p:cNvSpPr>
          <p:nvPr>
            <p:ph type="body" sz="quarter" idx="37" hasCustomPrompt="1"/>
          </p:nvPr>
        </p:nvSpPr>
        <p:spPr>
          <a:xfrm>
            <a:off x="7261135" y="3355424"/>
            <a:ext cx="336000" cy="336000"/>
          </a:xfrm>
          <a:blipFill>
            <a:blip r:embed="rId2"/>
            <a:stretch>
              <a:fillRect/>
            </a:stretch>
          </a:blipFill>
        </p:spPr>
        <p:txBody>
          <a:bodyPr/>
          <a:lstStyle>
            <a:lvl1pPr marL="0" indent="0">
              <a:buNone/>
              <a:defRPr sz="1333"/>
            </a:lvl1pPr>
          </a:lstStyle>
          <a:p>
            <a:pPr lvl="0"/>
            <a:r>
              <a:rPr lang="de-DE"/>
              <a:t> </a:t>
            </a:r>
          </a:p>
        </p:txBody>
      </p:sp>
    </p:spTree>
    <p:extLst>
      <p:ext uri="{BB962C8B-B14F-4D97-AF65-F5344CB8AC3E}">
        <p14:creationId xmlns:p14="http://schemas.microsoft.com/office/powerpoint/2010/main" val="3531707419"/>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Prozess 7 Schritte">
    <p:spTree>
      <p:nvGrpSpPr>
        <p:cNvPr id="1" name=""/>
        <p:cNvGrpSpPr/>
        <p:nvPr/>
      </p:nvGrpSpPr>
      <p:grpSpPr>
        <a:xfrm>
          <a:off x="0" y="0"/>
          <a:ext cx="0" cy="0"/>
          <a:chOff x="0" y="0"/>
          <a:chExt cx="0" cy="0"/>
        </a:xfrm>
      </p:grpSpPr>
      <p:sp>
        <p:nvSpPr>
          <p:cNvPr id="3" name="Foliennummernplatzhalter 2"/>
          <p:cNvSpPr>
            <a:spLocks noGrp="1"/>
          </p:cNvSpPr>
          <p:nvPr>
            <p:ph type="sldNum" sz="quarter" idx="10"/>
          </p:nvPr>
        </p:nvSpPr>
        <p:spPr/>
        <p:txBody>
          <a:bodyPr/>
          <a:lstStyle/>
          <a:p>
            <a:fld id="{52CF354A-3E7C-4AF0-94B3-C47ABC721F9D}" type="slidenum">
              <a:rPr lang="de-AT" smtClean="0"/>
              <a:pPr/>
              <a:t>‹Nr.›</a:t>
            </a:fld>
            <a:endParaRPr lang="de-AT"/>
          </a:p>
        </p:txBody>
      </p:sp>
      <p:sp>
        <p:nvSpPr>
          <p:cNvPr id="4" name="Fußzeilenplatzhalter 3"/>
          <p:cNvSpPr>
            <a:spLocks noGrp="1"/>
          </p:cNvSpPr>
          <p:nvPr>
            <p:ph type="ftr" sz="quarter" idx="11"/>
          </p:nvPr>
        </p:nvSpPr>
        <p:spPr/>
        <p:txBody>
          <a:bodyPr/>
          <a:lstStyle/>
          <a:p>
            <a:r>
              <a:rPr lang="de-DE"/>
              <a:t>Kapitelüberschrift</a:t>
            </a:r>
          </a:p>
        </p:txBody>
      </p:sp>
      <p:sp>
        <p:nvSpPr>
          <p:cNvPr id="5" name="Titel 1"/>
          <p:cNvSpPr>
            <a:spLocks noGrp="1"/>
          </p:cNvSpPr>
          <p:nvPr>
            <p:ph type="title" hasCustomPrompt="1"/>
          </p:nvPr>
        </p:nvSpPr>
        <p:spPr>
          <a:xfrm>
            <a:off x="912285" y="1507067"/>
            <a:ext cx="7920567" cy="443199"/>
          </a:xfrm>
        </p:spPr>
        <p:txBody>
          <a:bodyPr/>
          <a:lstStyle/>
          <a:p>
            <a:r>
              <a:rPr lang="de-DE"/>
              <a:t>Mastertitelformat bearbeiten</a:t>
            </a:r>
            <a:endParaRPr lang="de-AT"/>
          </a:p>
        </p:txBody>
      </p:sp>
      <p:sp>
        <p:nvSpPr>
          <p:cNvPr id="6" name="Textplatzhalter 7">
            <a:extLst>
              <a:ext uri="{FF2B5EF4-FFF2-40B4-BE49-F238E27FC236}">
                <a16:creationId xmlns:a16="http://schemas.microsoft.com/office/drawing/2014/main" id="{609D5913-DBE3-BE47-B792-11E24A0A0673}"/>
              </a:ext>
            </a:extLst>
          </p:cNvPr>
          <p:cNvSpPr>
            <a:spLocks noGrp="1"/>
          </p:cNvSpPr>
          <p:nvPr>
            <p:ph type="body" sz="quarter" idx="16"/>
          </p:nvPr>
        </p:nvSpPr>
        <p:spPr>
          <a:xfrm>
            <a:off x="912283" y="1963847"/>
            <a:ext cx="7920567" cy="347243"/>
          </a:xfrm>
        </p:spPr>
        <p:txBody>
          <a:bodyPr/>
          <a:lstStyle>
            <a:lvl1pPr marL="0" indent="0">
              <a:spcBef>
                <a:spcPts val="0"/>
              </a:spcBef>
              <a:buNone/>
              <a:defRPr kern="0" spc="107" baseline="0"/>
            </a:lvl1pPr>
          </a:lstStyle>
          <a:p>
            <a:pPr lvl="0"/>
            <a:r>
              <a:rPr lang="de-DE"/>
              <a:t>Mastertextformat bearbeiten</a:t>
            </a:r>
          </a:p>
        </p:txBody>
      </p:sp>
      <p:sp>
        <p:nvSpPr>
          <p:cNvPr id="7" name="Textplatzhalter 15">
            <a:extLst>
              <a:ext uri="{FF2B5EF4-FFF2-40B4-BE49-F238E27FC236}">
                <a16:creationId xmlns:a16="http://schemas.microsoft.com/office/drawing/2014/main" id="{5B8A8F63-2B32-C740-8B87-B887E86C0C48}"/>
              </a:ext>
            </a:extLst>
          </p:cNvPr>
          <p:cNvSpPr>
            <a:spLocks noGrp="1"/>
          </p:cNvSpPr>
          <p:nvPr>
            <p:ph type="body" sz="quarter" idx="14" hasCustomPrompt="1"/>
          </p:nvPr>
        </p:nvSpPr>
        <p:spPr>
          <a:xfrm>
            <a:off x="912286" y="2995250"/>
            <a:ext cx="1436175" cy="1056351"/>
          </a:xfrm>
          <a:solidFill>
            <a:schemeClr val="accent1"/>
          </a:solidFill>
        </p:spPr>
        <p:txBody>
          <a:bodyPr lIns="108000" tIns="108000" rIns="108000" bIns="108000"/>
          <a:lstStyle>
            <a:lvl1pPr marL="0" indent="0" algn="ctr">
              <a:lnSpc>
                <a:spcPct val="100000"/>
              </a:lnSpc>
              <a:buNone/>
              <a:defRPr sz="1333">
                <a:solidFill>
                  <a:schemeClr val="bg1"/>
                </a:solidFill>
              </a:defRPr>
            </a:lvl1pPr>
          </a:lstStyle>
          <a:p>
            <a:pPr lvl="0"/>
            <a:r>
              <a:rPr lang="de-DE"/>
              <a:t>Text</a:t>
            </a:r>
          </a:p>
        </p:txBody>
      </p:sp>
      <p:sp>
        <p:nvSpPr>
          <p:cNvPr id="11" name="Textplatzhalter 15">
            <a:extLst>
              <a:ext uri="{FF2B5EF4-FFF2-40B4-BE49-F238E27FC236}">
                <a16:creationId xmlns:a16="http://schemas.microsoft.com/office/drawing/2014/main" id="{484DD560-E9DC-4A45-8CFB-884210595181}"/>
              </a:ext>
            </a:extLst>
          </p:cNvPr>
          <p:cNvSpPr>
            <a:spLocks noGrp="1"/>
          </p:cNvSpPr>
          <p:nvPr>
            <p:ph type="body" sz="quarter" idx="19" hasCustomPrompt="1"/>
          </p:nvPr>
        </p:nvSpPr>
        <p:spPr>
          <a:xfrm>
            <a:off x="7396677" y="2995248"/>
            <a:ext cx="1436175" cy="1056351"/>
          </a:xfrm>
          <a:solidFill>
            <a:schemeClr val="accent1"/>
          </a:solidFill>
        </p:spPr>
        <p:txBody>
          <a:bodyPr lIns="108000" tIns="108000" rIns="108000" bIns="108000"/>
          <a:lstStyle>
            <a:lvl1pPr marL="0" indent="0" algn="ctr">
              <a:lnSpc>
                <a:spcPct val="100000"/>
              </a:lnSpc>
              <a:buNone/>
              <a:defRPr sz="1333">
                <a:solidFill>
                  <a:schemeClr val="bg1"/>
                </a:solidFill>
              </a:defRPr>
            </a:lvl1pPr>
          </a:lstStyle>
          <a:p>
            <a:pPr lvl="0"/>
            <a:r>
              <a:rPr lang="de-DE"/>
              <a:t>Text</a:t>
            </a:r>
          </a:p>
        </p:txBody>
      </p:sp>
      <p:sp>
        <p:nvSpPr>
          <p:cNvPr id="14" name="Textplatzhalter 8">
            <a:extLst>
              <a:ext uri="{FF2B5EF4-FFF2-40B4-BE49-F238E27FC236}">
                <a16:creationId xmlns:a16="http://schemas.microsoft.com/office/drawing/2014/main" id="{86F95584-1A6E-9640-8762-0AE5D89FC96B}"/>
              </a:ext>
            </a:extLst>
          </p:cNvPr>
          <p:cNvSpPr>
            <a:spLocks noGrp="1" noChangeAspect="1"/>
          </p:cNvSpPr>
          <p:nvPr>
            <p:ph type="body" sz="quarter" idx="23" hasCustomPrompt="1"/>
          </p:nvPr>
        </p:nvSpPr>
        <p:spPr>
          <a:xfrm>
            <a:off x="2539607" y="3355423"/>
            <a:ext cx="336000" cy="336000"/>
          </a:xfrm>
          <a:blipFill>
            <a:blip r:embed="rId2"/>
            <a:stretch>
              <a:fillRect/>
            </a:stretch>
          </a:blipFill>
        </p:spPr>
        <p:txBody>
          <a:bodyPr/>
          <a:lstStyle>
            <a:lvl1pPr marL="0" indent="0">
              <a:buNone/>
              <a:defRPr/>
            </a:lvl1pPr>
          </a:lstStyle>
          <a:p>
            <a:pPr lvl="0"/>
            <a:r>
              <a:rPr lang="de-DE"/>
              <a:t> </a:t>
            </a:r>
          </a:p>
        </p:txBody>
      </p:sp>
      <p:sp>
        <p:nvSpPr>
          <p:cNvPr id="18" name="Textplatzhalter 13">
            <a:extLst>
              <a:ext uri="{FF2B5EF4-FFF2-40B4-BE49-F238E27FC236}">
                <a16:creationId xmlns:a16="http://schemas.microsoft.com/office/drawing/2014/main" id="{49D60A28-E4FF-1A45-ACEC-86A9D71051B9}"/>
              </a:ext>
            </a:extLst>
          </p:cNvPr>
          <p:cNvSpPr>
            <a:spLocks noGrp="1"/>
          </p:cNvSpPr>
          <p:nvPr>
            <p:ph type="body" sz="quarter" idx="13"/>
          </p:nvPr>
        </p:nvSpPr>
        <p:spPr>
          <a:xfrm>
            <a:off x="917184" y="2672552"/>
            <a:ext cx="7915667" cy="236841"/>
          </a:xfrm>
        </p:spPr>
        <p:txBody>
          <a:bodyPr/>
          <a:lstStyle>
            <a:lvl1pPr marL="0" indent="0" algn="l">
              <a:buNone/>
              <a:defRPr sz="1333" b="1" i="0" spc="40" baseline="0">
                <a:solidFill>
                  <a:schemeClr val="accent1"/>
                </a:solidFill>
              </a:defRPr>
            </a:lvl1pPr>
          </a:lstStyle>
          <a:p>
            <a:pPr lvl="0"/>
            <a:r>
              <a:rPr lang="de-DE"/>
              <a:t>Mastertextformat bearbeiten</a:t>
            </a:r>
          </a:p>
        </p:txBody>
      </p:sp>
      <p:sp>
        <p:nvSpPr>
          <p:cNvPr id="20" name="Textplatzhalter 15">
            <a:extLst>
              <a:ext uri="{FF2B5EF4-FFF2-40B4-BE49-F238E27FC236}">
                <a16:creationId xmlns:a16="http://schemas.microsoft.com/office/drawing/2014/main" id="{5B8A8F63-2B32-C740-8B87-B887E86C0C48}"/>
              </a:ext>
            </a:extLst>
          </p:cNvPr>
          <p:cNvSpPr>
            <a:spLocks noGrp="1"/>
          </p:cNvSpPr>
          <p:nvPr>
            <p:ph type="body" sz="quarter" idx="27" hasCustomPrompt="1"/>
          </p:nvPr>
        </p:nvSpPr>
        <p:spPr>
          <a:xfrm>
            <a:off x="3072001" y="2995250"/>
            <a:ext cx="1436175" cy="1056351"/>
          </a:xfrm>
          <a:solidFill>
            <a:schemeClr val="accent1"/>
          </a:solidFill>
        </p:spPr>
        <p:txBody>
          <a:bodyPr lIns="108000" tIns="108000" rIns="108000" bIns="108000"/>
          <a:lstStyle>
            <a:lvl1pPr marL="0" indent="0" algn="ctr">
              <a:lnSpc>
                <a:spcPct val="100000"/>
              </a:lnSpc>
              <a:buNone/>
              <a:defRPr sz="1333">
                <a:solidFill>
                  <a:schemeClr val="bg1"/>
                </a:solidFill>
              </a:defRPr>
            </a:lvl1pPr>
          </a:lstStyle>
          <a:p>
            <a:pPr lvl="0"/>
            <a:r>
              <a:rPr lang="de-DE"/>
              <a:t>Text</a:t>
            </a:r>
          </a:p>
        </p:txBody>
      </p:sp>
      <p:sp>
        <p:nvSpPr>
          <p:cNvPr id="21" name="Textplatzhalter 15">
            <a:extLst>
              <a:ext uri="{FF2B5EF4-FFF2-40B4-BE49-F238E27FC236}">
                <a16:creationId xmlns:a16="http://schemas.microsoft.com/office/drawing/2014/main" id="{5B8A8F63-2B32-C740-8B87-B887E86C0C48}"/>
              </a:ext>
            </a:extLst>
          </p:cNvPr>
          <p:cNvSpPr>
            <a:spLocks noGrp="1"/>
          </p:cNvSpPr>
          <p:nvPr>
            <p:ph type="body" sz="quarter" idx="28" hasCustomPrompt="1"/>
          </p:nvPr>
        </p:nvSpPr>
        <p:spPr>
          <a:xfrm>
            <a:off x="5231715" y="2995250"/>
            <a:ext cx="1436175" cy="1056351"/>
          </a:xfrm>
          <a:solidFill>
            <a:schemeClr val="accent1"/>
          </a:solidFill>
        </p:spPr>
        <p:txBody>
          <a:bodyPr lIns="108000" tIns="108000" rIns="108000" bIns="108000"/>
          <a:lstStyle>
            <a:lvl1pPr marL="0" indent="0" algn="ctr">
              <a:lnSpc>
                <a:spcPct val="100000"/>
              </a:lnSpc>
              <a:buNone/>
              <a:defRPr sz="1333">
                <a:solidFill>
                  <a:schemeClr val="bg1"/>
                </a:solidFill>
              </a:defRPr>
            </a:lvl1pPr>
          </a:lstStyle>
          <a:p>
            <a:pPr lvl="0"/>
            <a:r>
              <a:rPr lang="de-DE"/>
              <a:t>Text</a:t>
            </a:r>
          </a:p>
        </p:txBody>
      </p:sp>
      <p:sp>
        <p:nvSpPr>
          <p:cNvPr id="22" name="Textplatzhalter 8">
            <a:extLst>
              <a:ext uri="{FF2B5EF4-FFF2-40B4-BE49-F238E27FC236}">
                <a16:creationId xmlns:a16="http://schemas.microsoft.com/office/drawing/2014/main" id="{86F95584-1A6E-9640-8762-0AE5D89FC96B}"/>
              </a:ext>
            </a:extLst>
          </p:cNvPr>
          <p:cNvSpPr>
            <a:spLocks noGrp="1" noChangeAspect="1"/>
          </p:cNvSpPr>
          <p:nvPr>
            <p:ph type="body" sz="quarter" idx="29" hasCustomPrompt="1"/>
          </p:nvPr>
        </p:nvSpPr>
        <p:spPr>
          <a:xfrm>
            <a:off x="4699321" y="3355423"/>
            <a:ext cx="336000" cy="336000"/>
          </a:xfrm>
          <a:blipFill>
            <a:blip r:embed="rId2"/>
            <a:stretch>
              <a:fillRect/>
            </a:stretch>
          </a:blipFill>
        </p:spPr>
        <p:txBody>
          <a:bodyPr/>
          <a:lstStyle>
            <a:lvl1pPr marL="0" indent="0">
              <a:buNone/>
              <a:defRPr/>
            </a:lvl1pPr>
          </a:lstStyle>
          <a:p>
            <a:pPr lvl="0"/>
            <a:r>
              <a:rPr lang="de-DE"/>
              <a:t> </a:t>
            </a:r>
          </a:p>
        </p:txBody>
      </p:sp>
      <p:sp>
        <p:nvSpPr>
          <p:cNvPr id="23" name="Textplatzhalter 8">
            <a:extLst>
              <a:ext uri="{FF2B5EF4-FFF2-40B4-BE49-F238E27FC236}">
                <a16:creationId xmlns:a16="http://schemas.microsoft.com/office/drawing/2014/main" id="{86F95584-1A6E-9640-8762-0AE5D89FC96B}"/>
              </a:ext>
            </a:extLst>
          </p:cNvPr>
          <p:cNvSpPr>
            <a:spLocks noGrp="1" noChangeAspect="1"/>
          </p:cNvSpPr>
          <p:nvPr>
            <p:ph type="body" sz="quarter" idx="30" hasCustomPrompt="1"/>
          </p:nvPr>
        </p:nvSpPr>
        <p:spPr>
          <a:xfrm>
            <a:off x="6864283" y="3355423"/>
            <a:ext cx="336000" cy="336000"/>
          </a:xfrm>
          <a:blipFill>
            <a:blip r:embed="rId2"/>
            <a:stretch>
              <a:fillRect/>
            </a:stretch>
          </a:blipFill>
        </p:spPr>
        <p:txBody>
          <a:bodyPr/>
          <a:lstStyle>
            <a:lvl1pPr marL="0" indent="0">
              <a:buNone/>
              <a:defRPr/>
            </a:lvl1pPr>
          </a:lstStyle>
          <a:p>
            <a:pPr lvl="0"/>
            <a:r>
              <a:rPr lang="de-DE"/>
              <a:t> </a:t>
            </a:r>
          </a:p>
        </p:txBody>
      </p:sp>
      <p:sp>
        <p:nvSpPr>
          <p:cNvPr id="15" name="Textplatzhalter 8">
            <a:extLst>
              <a:ext uri="{FF2B5EF4-FFF2-40B4-BE49-F238E27FC236}">
                <a16:creationId xmlns:a16="http://schemas.microsoft.com/office/drawing/2014/main" id="{86F95584-1A6E-9640-8762-0AE5D89FC96B}"/>
              </a:ext>
            </a:extLst>
          </p:cNvPr>
          <p:cNvSpPr>
            <a:spLocks noGrp="1" noChangeAspect="1"/>
          </p:cNvSpPr>
          <p:nvPr>
            <p:ph type="body" sz="quarter" idx="31" hasCustomPrompt="1"/>
          </p:nvPr>
        </p:nvSpPr>
        <p:spPr>
          <a:xfrm>
            <a:off x="1333256" y="4694916"/>
            <a:ext cx="336000" cy="336000"/>
          </a:xfrm>
          <a:blipFill>
            <a:blip r:embed="rId2"/>
            <a:stretch>
              <a:fillRect/>
            </a:stretch>
          </a:blipFill>
        </p:spPr>
        <p:txBody>
          <a:bodyPr/>
          <a:lstStyle>
            <a:lvl1pPr marL="0" indent="0">
              <a:buNone/>
              <a:defRPr/>
            </a:lvl1pPr>
          </a:lstStyle>
          <a:p>
            <a:pPr lvl="0"/>
            <a:r>
              <a:rPr lang="de-DE"/>
              <a:t> </a:t>
            </a:r>
          </a:p>
        </p:txBody>
      </p:sp>
      <p:sp>
        <p:nvSpPr>
          <p:cNvPr id="16" name="Textplatzhalter 15">
            <a:extLst>
              <a:ext uri="{FF2B5EF4-FFF2-40B4-BE49-F238E27FC236}">
                <a16:creationId xmlns:a16="http://schemas.microsoft.com/office/drawing/2014/main" id="{5B8A8F63-2B32-C740-8B87-B887E86C0C48}"/>
              </a:ext>
            </a:extLst>
          </p:cNvPr>
          <p:cNvSpPr>
            <a:spLocks noGrp="1"/>
          </p:cNvSpPr>
          <p:nvPr>
            <p:ph type="body" sz="quarter" idx="32" hasCustomPrompt="1"/>
          </p:nvPr>
        </p:nvSpPr>
        <p:spPr>
          <a:xfrm>
            <a:off x="1989519" y="4330281"/>
            <a:ext cx="1436175" cy="1056351"/>
          </a:xfrm>
          <a:solidFill>
            <a:schemeClr val="accent1"/>
          </a:solidFill>
        </p:spPr>
        <p:txBody>
          <a:bodyPr lIns="108000" tIns="108000" rIns="108000" bIns="108000"/>
          <a:lstStyle>
            <a:lvl1pPr marL="0" indent="0" algn="ctr">
              <a:lnSpc>
                <a:spcPct val="100000"/>
              </a:lnSpc>
              <a:buNone/>
              <a:defRPr sz="1333">
                <a:solidFill>
                  <a:schemeClr val="bg1"/>
                </a:solidFill>
              </a:defRPr>
            </a:lvl1pPr>
          </a:lstStyle>
          <a:p>
            <a:pPr lvl="0"/>
            <a:r>
              <a:rPr lang="de-DE"/>
              <a:t>Text</a:t>
            </a:r>
          </a:p>
        </p:txBody>
      </p:sp>
      <p:sp>
        <p:nvSpPr>
          <p:cNvPr id="17" name="Textplatzhalter 15">
            <a:extLst>
              <a:ext uri="{FF2B5EF4-FFF2-40B4-BE49-F238E27FC236}">
                <a16:creationId xmlns:a16="http://schemas.microsoft.com/office/drawing/2014/main" id="{5B8A8F63-2B32-C740-8B87-B887E86C0C48}"/>
              </a:ext>
            </a:extLst>
          </p:cNvPr>
          <p:cNvSpPr>
            <a:spLocks noGrp="1"/>
          </p:cNvSpPr>
          <p:nvPr>
            <p:ph type="body" sz="quarter" idx="33" hasCustomPrompt="1"/>
          </p:nvPr>
        </p:nvSpPr>
        <p:spPr>
          <a:xfrm>
            <a:off x="4149234" y="4330281"/>
            <a:ext cx="1436175" cy="1056351"/>
          </a:xfrm>
          <a:solidFill>
            <a:schemeClr val="accent1"/>
          </a:solidFill>
        </p:spPr>
        <p:txBody>
          <a:bodyPr lIns="108000" tIns="108000" rIns="108000" bIns="108000"/>
          <a:lstStyle>
            <a:lvl1pPr marL="0" indent="0" algn="ctr">
              <a:lnSpc>
                <a:spcPct val="100000"/>
              </a:lnSpc>
              <a:buNone/>
              <a:defRPr sz="1333">
                <a:solidFill>
                  <a:schemeClr val="bg1"/>
                </a:solidFill>
              </a:defRPr>
            </a:lvl1pPr>
          </a:lstStyle>
          <a:p>
            <a:pPr lvl="0"/>
            <a:r>
              <a:rPr lang="de-DE"/>
              <a:t>Text</a:t>
            </a:r>
          </a:p>
        </p:txBody>
      </p:sp>
      <p:sp>
        <p:nvSpPr>
          <p:cNvPr id="25" name="Textplatzhalter 15">
            <a:extLst>
              <a:ext uri="{FF2B5EF4-FFF2-40B4-BE49-F238E27FC236}">
                <a16:creationId xmlns:a16="http://schemas.microsoft.com/office/drawing/2014/main" id="{5B8A8F63-2B32-C740-8B87-B887E86C0C48}"/>
              </a:ext>
            </a:extLst>
          </p:cNvPr>
          <p:cNvSpPr>
            <a:spLocks noGrp="1"/>
          </p:cNvSpPr>
          <p:nvPr>
            <p:ph type="body" sz="quarter" idx="34" hasCustomPrompt="1"/>
          </p:nvPr>
        </p:nvSpPr>
        <p:spPr>
          <a:xfrm>
            <a:off x="6308949" y="4330281"/>
            <a:ext cx="1436175" cy="1056351"/>
          </a:xfrm>
          <a:solidFill>
            <a:schemeClr val="accent1"/>
          </a:solidFill>
        </p:spPr>
        <p:txBody>
          <a:bodyPr lIns="108000" tIns="108000" rIns="108000" bIns="108000"/>
          <a:lstStyle>
            <a:lvl1pPr marL="0" indent="0" algn="ctr">
              <a:lnSpc>
                <a:spcPct val="100000"/>
              </a:lnSpc>
              <a:buNone/>
              <a:defRPr sz="1333">
                <a:solidFill>
                  <a:schemeClr val="bg1"/>
                </a:solidFill>
              </a:defRPr>
            </a:lvl1pPr>
          </a:lstStyle>
          <a:p>
            <a:pPr lvl="0"/>
            <a:r>
              <a:rPr lang="de-DE"/>
              <a:t>Text</a:t>
            </a:r>
          </a:p>
        </p:txBody>
      </p:sp>
      <p:sp>
        <p:nvSpPr>
          <p:cNvPr id="26" name="Textplatzhalter 8">
            <a:extLst>
              <a:ext uri="{FF2B5EF4-FFF2-40B4-BE49-F238E27FC236}">
                <a16:creationId xmlns:a16="http://schemas.microsoft.com/office/drawing/2014/main" id="{86F95584-1A6E-9640-8762-0AE5D89FC96B}"/>
              </a:ext>
            </a:extLst>
          </p:cNvPr>
          <p:cNvSpPr>
            <a:spLocks noGrp="1" noChangeAspect="1"/>
          </p:cNvSpPr>
          <p:nvPr>
            <p:ph type="body" sz="quarter" idx="35" hasCustomPrompt="1"/>
          </p:nvPr>
        </p:nvSpPr>
        <p:spPr>
          <a:xfrm>
            <a:off x="3619463" y="4694916"/>
            <a:ext cx="336000" cy="336000"/>
          </a:xfrm>
          <a:blipFill>
            <a:blip r:embed="rId2"/>
            <a:stretch>
              <a:fillRect/>
            </a:stretch>
          </a:blipFill>
        </p:spPr>
        <p:txBody>
          <a:bodyPr/>
          <a:lstStyle>
            <a:lvl1pPr marL="0" indent="0">
              <a:buNone/>
              <a:defRPr/>
            </a:lvl1pPr>
          </a:lstStyle>
          <a:p>
            <a:pPr lvl="0"/>
            <a:r>
              <a:rPr lang="de-DE"/>
              <a:t> </a:t>
            </a:r>
          </a:p>
        </p:txBody>
      </p:sp>
      <p:sp>
        <p:nvSpPr>
          <p:cNvPr id="27" name="Textplatzhalter 8">
            <a:extLst>
              <a:ext uri="{FF2B5EF4-FFF2-40B4-BE49-F238E27FC236}">
                <a16:creationId xmlns:a16="http://schemas.microsoft.com/office/drawing/2014/main" id="{86F95584-1A6E-9640-8762-0AE5D89FC96B}"/>
              </a:ext>
            </a:extLst>
          </p:cNvPr>
          <p:cNvSpPr>
            <a:spLocks noGrp="1" noChangeAspect="1"/>
          </p:cNvSpPr>
          <p:nvPr>
            <p:ph type="body" sz="quarter" idx="36" hasCustomPrompt="1"/>
          </p:nvPr>
        </p:nvSpPr>
        <p:spPr>
          <a:xfrm>
            <a:off x="5782040" y="4694916"/>
            <a:ext cx="336000" cy="336000"/>
          </a:xfrm>
          <a:blipFill>
            <a:blip r:embed="rId2"/>
            <a:stretch>
              <a:fillRect/>
            </a:stretch>
          </a:blipFill>
        </p:spPr>
        <p:txBody>
          <a:bodyPr/>
          <a:lstStyle>
            <a:lvl1pPr marL="0" indent="0">
              <a:buNone/>
              <a:defRPr/>
            </a:lvl1pPr>
          </a:lstStyle>
          <a:p>
            <a:pPr lvl="0"/>
            <a:r>
              <a:rPr lang="de-DE"/>
              <a:t> </a:t>
            </a:r>
          </a:p>
        </p:txBody>
      </p:sp>
    </p:spTree>
    <p:extLst>
      <p:ext uri="{BB962C8B-B14F-4D97-AF65-F5344CB8AC3E}">
        <p14:creationId xmlns:p14="http://schemas.microsoft.com/office/powerpoint/2010/main" val="1742478465"/>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Warum K&gt;P?">
    <p:spTree>
      <p:nvGrpSpPr>
        <p:cNvPr id="1" name=""/>
        <p:cNvGrpSpPr/>
        <p:nvPr/>
      </p:nvGrpSpPr>
      <p:grpSpPr>
        <a:xfrm>
          <a:off x="0" y="0"/>
          <a:ext cx="0" cy="0"/>
          <a:chOff x="0" y="0"/>
          <a:chExt cx="0" cy="0"/>
        </a:xfrm>
      </p:grpSpPr>
      <p:sp>
        <p:nvSpPr>
          <p:cNvPr id="4" name="Fußzeilenplatzhalter 3"/>
          <p:cNvSpPr>
            <a:spLocks noGrp="1"/>
          </p:cNvSpPr>
          <p:nvPr>
            <p:ph type="ftr" sz="quarter" idx="11"/>
          </p:nvPr>
        </p:nvSpPr>
        <p:spPr/>
        <p:txBody>
          <a:bodyPr/>
          <a:lstStyle/>
          <a:p>
            <a:r>
              <a:rPr lang="de-DE"/>
              <a:t>Kapitelüberschrift</a:t>
            </a:r>
          </a:p>
        </p:txBody>
      </p:sp>
      <p:sp>
        <p:nvSpPr>
          <p:cNvPr id="7" name="Titel 1"/>
          <p:cNvSpPr>
            <a:spLocks noGrp="1"/>
          </p:cNvSpPr>
          <p:nvPr>
            <p:ph type="title" hasCustomPrompt="1"/>
          </p:nvPr>
        </p:nvSpPr>
        <p:spPr>
          <a:xfrm>
            <a:off x="912285" y="1507067"/>
            <a:ext cx="5183716" cy="443199"/>
          </a:xfrm>
        </p:spPr>
        <p:txBody>
          <a:bodyPr/>
          <a:lstStyle>
            <a:lvl1pPr>
              <a:defRPr baseline="0">
                <a:sym typeface="Wingdings 3" panose="05040102010807070707" pitchFamily="18" charset="2"/>
              </a:defRPr>
            </a:lvl1pPr>
          </a:lstStyle>
          <a:p>
            <a:r>
              <a:rPr lang="de-DE"/>
              <a:t>Warum Kohl  Partner?</a:t>
            </a:r>
            <a:endParaRPr lang="de-AT"/>
          </a:p>
        </p:txBody>
      </p:sp>
      <p:sp>
        <p:nvSpPr>
          <p:cNvPr id="8" name="Textplatzhalter 7">
            <a:extLst>
              <a:ext uri="{FF2B5EF4-FFF2-40B4-BE49-F238E27FC236}">
                <a16:creationId xmlns:a16="http://schemas.microsoft.com/office/drawing/2014/main" id="{609D5913-DBE3-BE47-B792-11E24A0A0673}"/>
              </a:ext>
            </a:extLst>
          </p:cNvPr>
          <p:cNvSpPr>
            <a:spLocks noGrp="1"/>
          </p:cNvSpPr>
          <p:nvPr>
            <p:ph type="body" sz="quarter" idx="16"/>
          </p:nvPr>
        </p:nvSpPr>
        <p:spPr>
          <a:xfrm>
            <a:off x="912283" y="1963847"/>
            <a:ext cx="5183716" cy="347243"/>
          </a:xfrm>
        </p:spPr>
        <p:txBody>
          <a:bodyPr/>
          <a:lstStyle>
            <a:lvl1pPr marL="0" indent="0">
              <a:spcBef>
                <a:spcPts val="0"/>
              </a:spcBef>
              <a:buNone/>
              <a:defRPr kern="0" spc="107" baseline="0"/>
            </a:lvl1pPr>
          </a:lstStyle>
          <a:p>
            <a:pPr lvl="0"/>
            <a:r>
              <a:rPr lang="de-DE"/>
              <a:t>Mastertextformat bearbeiten</a:t>
            </a:r>
          </a:p>
        </p:txBody>
      </p:sp>
      <p:pic>
        <p:nvPicPr>
          <p:cNvPr id="10" name="Grafik 9"/>
          <p:cNvPicPr>
            <a:picLocks noChangeAspect="1"/>
          </p:cNvPicPr>
          <p:nvPr userDrawn="1"/>
        </p:nvPicPr>
        <p:blipFill rotWithShape="1">
          <a:blip r:embed="rId2"/>
          <a:srcRect t="15705" b="-2"/>
          <a:stretch/>
        </p:blipFill>
        <p:spPr>
          <a:xfrm>
            <a:off x="6623051" y="1507067"/>
            <a:ext cx="5185133" cy="4370919"/>
          </a:xfrm>
          <a:prstGeom prst="rect">
            <a:avLst/>
          </a:prstGeom>
        </p:spPr>
      </p:pic>
      <p:sp>
        <p:nvSpPr>
          <p:cNvPr id="11" name="Textfeld 10"/>
          <p:cNvSpPr txBox="1"/>
          <p:nvPr userDrawn="1"/>
        </p:nvSpPr>
        <p:spPr>
          <a:xfrm>
            <a:off x="893671" y="2697974"/>
            <a:ext cx="3229000" cy="338554"/>
          </a:xfrm>
          <a:prstGeom prst="rect">
            <a:avLst/>
          </a:prstGeom>
          <a:noFill/>
        </p:spPr>
        <p:txBody>
          <a:bodyPr wrap="square" rtlCol="0">
            <a:spAutoFit/>
          </a:bodyPr>
          <a:lstStyle/>
          <a:p>
            <a:pPr>
              <a:tabLst>
                <a:tab pos="482588" algn="l"/>
              </a:tabLst>
            </a:pPr>
            <a:r>
              <a:rPr lang="de-DE" sz="1600" b="1">
                <a:solidFill>
                  <a:schemeClr val="accent1"/>
                </a:solidFill>
              </a:rPr>
              <a:t>01</a:t>
            </a:r>
            <a:r>
              <a:rPr lang="de-DE" sz="1600" b="0">
                <a:solidFill>
                  <a:schemeClr val="accent1"/>
                </a:solidFill>
              </a:rPr>
              <a:t>	Hoch im Anspruch</a:t>
            </a:r>
            <a:endParaRPr lang="de-AT" sz="1600" b="0">
              <a:solidFill>
                <a:schemeClr val="accent1"/>
              </a:solidFill>
            </a:endParaRPr>
          </a:p>
        </p:txBody>
      </p:sp>
      <p:sp>
        <p:nvSpPr>
          <p:cNvPr id="41" name="Textfeld 40"/>
          <p:cNvSpPr txBox="1"/>
          <p:nvPr userDrawn="1"/>
        </p:nvSpPr>
        <p:spPr>
          <a:xfrm>
            <a:off x="893671" y="3118163"/>
            <a:ext cx="3229000" cy="338554"/>
          </a:xfrm>
          <a:prstGeom prst="rect">
            <a:avLst/>
          </a:prstGeom>
          <a:noFill/>
        </p:spPr>
        <p:txBody>
          <a:bodyPr wrap="square" rtlCol="0">
            <a:spAutoFit/>
          </a:bodyPr>
          <a:lstStyle/>
          <a:p>
            <a:pPr>
              <a:tabLst>
                <a:tab pos="482588" algn="l"/>
              </a:tabLst>
            </a:pPr>
            <a:r>
              <a:rPr lang="de-DE" sz="1600" b="1">
                <a:solidFill>
                  <a:schemeClr val="accent1"/>
                </a:solidFill>
              </a:rPr>
              <a:t>02</a:t>
            </a:r>
            <a:r>
              <a:rPr lang="de-DE" sz="1600" b="0">
                <a:solidFill>
                  <a:schemeClr val="accent1"/>
                </a:solidFill>
              </a:rPr>
              <a:t>	Fair im </a:t>
            </a:r>
            <a:r>
              <a:rPr lang="de-DE" sz="1600" b="0" err="1">
                <a:solidFill>
                  <a:schemeClr val="accent1"/>
                </a:solidFill>
              </a:rPr>
              <a:t>Pricing</a:t>
            </a:r>
            <a:endParaRPr lang="de-AT" sz="1600" b="0">
              <a:solidFill>
                <a:schemeClr val="accent1"/>
              </a:solidFill>
            </a:endParaRPr>
          </a:p>
        </p:txBody>
      </p:sp>
      <p:sp>
        <p:nvSpPr>
          <p:cNvPr id="42" name="Textfeld 41"/>
          <p:cNvSpPr txBox="1"/>
          <p:nvPr userDrawn="1"/>
        </p:nvSpPr>
        <p:spPr>
          <a:xfrm>
            <a:off x="893671" y="3528426"/>
            <a:ext cx="3229000" cy="338554"/>
          </a:xfrm>
          <a:prstGeom prst="rect">
            <a:avLst/>
          </a:prstGeom>
          <a:noFill/>
        </p:spPr>
        <p:txBody>
          <a:bodyPr wrap="square" rtlCol="0">
            <a:spAutoFit/>
          </a:bodyPr>
          <a:lstStyle/>
          <a:p>
            <a:pPr>
              <a:tabLst>
                <a:tab pos="482588" algn="l"/>
              </a:tabLst>
            </a:pPr>
            <a:r>
              <a:rPr lang="de-DE" sz="1600" b="1">
                <a:solidFill>
                  <a:schemeClr val="accent1"/>
                </a:solidFill>
              </a:rPr>
              <a:t>03</a:t>
            </a:r>
            <a:r>
              <a:rPr lang="de-DE" sz="1600" b="0">
                <a:solidFill>
                  <a:schemeClr val="accent1"/>
                </a:solidFill>
              </a:rPr>
              <a:t>	Konstant in der Qualität</a:t>
            </a:r>
            <a:endParaRPr lang="de-AT" sz="1600" b="0">
              <a:solidFill>
                <a:schemeClr val="accent1"/>
              </a:solidFill>
            </a:endParaRPr>
          </a:p>
        </p:txBody>
      </p:sp>
      <p:sp>
        <p:nvSpPr>
          <p:cNvPr id="43" name="Textfeld 42"/>
          <p:cNvSpPr txBox="1"/>
          <p:nvPr userDrawn="1"/>
        </p:nvSpPr>
        <p:spPr>
          <a:xfrm>
            <a:off x="893671" y="3972001"/>
            <a:ext cx="3229000" cy="338554"/>
          </a:xfrm>
          <a:prstGeom prst="rect">
            <a:avLst/>
          </a:prstGeom>
          <a:noFill/>
        </p:spPr>
        <p:txBody>
          <a:bodyPr wrap="square" rtlCol="0">
            <a:spAutoFit/>
          </a:bodyPr>
          <a:lstStyle/>
          <a:p>
            <a:pPr>
              <a:tabLst>
                <a:tab pos="482588" algn="l"/>
              </a:tabLst>
            </a:pPr>
            <a:r>
              <a:rPr lang="de-DE" sz="1600" b="1">
                <a:solidFill>
                  <a:schemeClr val="accent1"/>
                </a:solidFill>
              </a:rPr>
              <a:t>04</a:t>
            </a:r>
            <a:r>
              <a:rPr lang="de-DE" sz="1600" b="0">
                <a:solidFill>
                  <a:schemeClr val="accent1"/>
                </a:solidFill>
              </a:rPr>
              <a:t>	Individuell im Zugang</a:t>
            </a:r>
            <a:endParaRPr lang="de-AT" sz="1600" b="0">
              <a:solidFill>
                <a:schemeClr val="accent1"/>
              </a:solidFill>
            </a:endParaRPr>
          </a:p>
        </p:txBody>
      </p:sp>
      <p:sp>
        <p:nvSpPr>
          <p:cNvPr id="44" name="Textfeld 43"/>
          <p:cNvSpPr txBox="1"/>
          <p:nvPr userDrawn="1"/>
        </p:nvSpPr>
        <p:spPr>
          <a:xfrm>
            <a:off x="893670" y="4415575"/>
            <a:ext cx="4103716" cy="338554"/>
          </a:xfrm>
          <a:prstGeom prst="rect">
            <a:avLst/>
          </a:prstGeom>
          <a:noFill/>
        </p:spPr>
        <p:txBody>
          <a:bodyPr wrap="square" rtlCol="0">
            <a:spAutoFit/>
          </a:bodyPr>
          <a:lstStyle/>
          <a:p>
            <a:pPr>
              <a:tabLst>
                <a:tab pos="482588" algn="l"/>
              </a:tabLst>
            </a:pPr>
            <a:r>
              <a:rPr lang="de-DE" sz="1600" b="1">
                <a:solidFill>
                  <a:schemeClr val="accent1"/>
                </a:solidFill>
              </a:rPr>
              <a:t>05</a:t>
            </a:r>
            <a:r>
              <a:rPr lang="de-DE" sz="1600" b="0">
                <a:solidFill>
                  <a:schemeClr val="accent1"/>
                </a:solidFill>
              </a:rPr>
              <a:t>	Zielorientiert in der Umsetzung</a:t>
            </a:r>
          </a:p>
        </p:txBody>
      </p:sp>
      <p:sp>
        <p:nvSpPr>
          <p:cNvPr id="45" name="Textfeld 44"/>
          <p:cNvSpPr txBox="1"/>
          <p:nvPr userDrawn="1"/>
        </p:nvSpPr>
        <p:spPr>
          <a:xfrm>
            <a:off x="893670" y="4859150"/>
            <a:ext cx="5183716" cy="584775"/>
          </a:xfrm>
          <a:prstGeom prst="rect">
            <a:avLst/>
          </a:prstGeom>
          <a:noFill/>
        </p:spPr>
        <p:txBody>
          <a:bodyPr wrap="square" rtlCol="0">
            <a:spAutoFit/>
          </a:bodyPr>
          <a:lstStyle/>
          <a:p>
            <a:pPr>
              <a:tabLst>
                <a:tab pos="482588" algn="l"/>
              </a:tabLst>
            </a:pPr>
            <a:r>
              <a:rPr lang="de-DE" sz="1600" b="1">
                <a:solidFill>
                  <a:schemeClr val="accent1"/>
                </a:solidFill>
              </a:rPr>
              <a:t>06</a:t>
            </a:r>
            <a:r>
              <a:rPr lang="de-DE" sz="1600" b="0">
                <a:solidFill>
                  <a:schemeClr val="accent1"/>
                </a:solidFill>
              </a:rPr>
              <a:t>	Ganz in der Tiefe</a:t>
            </a:r>
          </a:p>
          <a:p>
            <a:pPr>
              <a:tabLst>
                <a:tab pos="482588" algn="l"/>
              </a:tabLst>
            </a:pPr>
            <a:endParaRPr lang="de-AT" sz="1600" b="0">
              <a:solidFill>
                <a:schemeClr val="accent1"/>
              </a:solidFill>
            </a:endParaRPr>
          </a:p>
        </p:txBody>
      </p:sp>
      <p:sp>
        <p:nvSpPr>
          <p:cNvPr id="46" name="Textfeld 45"/>
          <p:cNvSpPr txBox="1"/>
          <p:nvPr userDrawn="1"/>
        </p:nvSpPr>
        <p:spPr>
          <a:xfrm>
            <a:off x="893671" y="5307652"/>
            <a:ext cx="3229000" cy="338554"/>
          </a:xfrm>
          <a:prstGeom prst="rect">
            <a:avLst/>
          </a:prstGeom>
          <a:noFill/>
        </p:spPr>
        <p:txBody>
          <a:bodyPr wrap="square" rtlCol="0">
            <a:spAutoFit/>
          </a:bodyPr>
          <a:lstStyle/>
          <a:p>
            <a:pPr>
              <a:tabLst>
                <a:tab pos="482588" algn="l"/>
              </a:tabLst>
            </a:pPr>
            <a:r>
              <a:rPr lang="de-DE" sz="1600" b="1">
                <a:solidFill>
                  <a:schemeClr val="accent1"/>
                </a:solidFill>
              </a:rPr>
              <a:t>07</a:t>
            </a:r>
            <a:r>
              <a:rPr lang="de-DE" sz="1600" b="0">
                <a:solidFill>
                  <a:schemeClr val="accent1"/>
                </a:solidFill>
              </a:rPr>
              <a:t>	Glühend im Spirit</a:t>
            </a:r>
            <a:endParaRPr lang="de-AT" sz="1600" b="0">
              <a:solidFill>
                <a:schemeClr val="accent1"/>
              </a:solidFill>
            </a:endParaRPr>
          </a:p>
        </p:txBody>
      </p:sp>
      <p:pic>
        <p:nvPicPr>
          <p:cNvPr id="47" name="Grafik 46" descr="Ein Bild, das Text, Gerät, Anzeige, Messanzeige enthält.&#10;&#10;Automatisch generierte Beschreibung">
            <a:extLst>
              <a:ext uri="{FF2B5EF4-FFF2-40B4-BE49-F238E27FC236}">
                <a16:creationId xmlns:a16="http://schemas.microsoft.com/office/drawing/2014/main" id="{2F3CFC84-BF4D-324A-9E98-2C8F392BFAE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608884" y="4859149"/>
            <a:ext cx="1200000" cy="975000"/>
          </a:xfrm>
          <a:prstGeom prst="rect">
            <a:avLst/>
          </a:prstGeom>
        </p:spPr>
      </p:pic>
      <p:sp>
        <p:nvSpPr>
          <p:cNvPr id="15" name="Foliennummernplatzhalter 2"/>
          <p:cNvSpPr>
            <a:spLocks noGrp="1"/>
          </p:cNvSpPr>
          <p:nvPr>
            <p:ph type="sldNum" sz="quarter" idx="10"/>
          </p:nvPr>
        </p:nvSpPr>
        <p:spPr>
          <a:xfrm>
            <a:off x="11280001" y="6238790"/>
            <a:ext cx="528884" cy="358861"/>
          </a:xfrm>
        </p:spPr>
        <p:txBody>
          <a:bodyPr/>
          <a:lstStyle/>
          <a:p>
            <a:fld id="{52CF354A-3E7C-4AF0-94B3-C47ABC721F9D}" type="slidenum">
              <a:rPr lang="de-AT" smtClean="0"/>
              <a:pPr/>
              <a:t>‹Nr.›</a:t>
            </a:fld>
            <a:endParaRPr lang="de-AT"/>
          </a:p>
        </p:txBody>
      </p:sp>
    </p:spTree>
    <p:extLst>
      <p:ext uri="{BB962C8B-B14F-4D97-AF65-F5344CB8AC3E}">
        <p14:creationId xmlns:p14="http://schemas.microsoft.com/office/powerpoint/2010/main" val="451681316"/>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Tätigkeitsfelder K&gt;P">
    <p:spTree>
      <p:nvGrpSpPr>
        <p:cNvPr id="1" name=""/>
        <p:cNvGrpSpPr/>
        <p:nvPr/>
      </p:nvGrpSpPr>
      <p:grpSpPr>
        <a:xfrm>
          <a:off x="0" y="0"/>
          <a:ext cx="0" cy="0"/>
          <a:chOff x="0" y="0"/>
          <a:chExt cx="0" cy="0"/>
        </a:xfrm>
      </p:grpSpPr>
      <p:sp>
        <p:nvSpPr>
          <p:cNvPr id="4" name="Fußzeilenplatzhalter 3"/>
          <p:cNvSpPr>
            <a:spLocks noGrp="1"/>
          </p:cNvSpPr>
          <p:nvPr>
            <p:ph type="ftr" sz="quarter" idx="11"/>
          </p:nvPr>
        </p:nvSpPr>
        <p:spPr/>
        <p:txBody>
          <a:bodyPr/>
          <a:lstStyle/>
          <a:p>
            <a:r>
              <a:rPr lang="de-DE"/>
              <a:t>Kapitelüberschrift</a:t>
            </a:r>
          </a:p>
        </p:txBody>
      </p:sp>
      <p:pic>
        <p:nvPicPr>
          <p:cNvPr id="5" name="Grafik 4"/>
          <p:cNvPicPr>
            <a:picLocks noChangeAspect="1"/>
          </p:cNvPicPr>
          <p:nvPr userDrawn="1"/>
        </p:nvPicPr>
        <p:blipFill rotWithShape="1">
          <a:blip r:embed="rId2"/>
          <a:srcRect l="24378" t="11776" r="27172" b="15763"/>
          <a:stretch/>
        </p:blipFill>
        <p:spPr>
          <a:xfrm>
            <a:off x="6634480" y="2664912"/>
            <a:ext cx="2344203" cy="2032909"/>
          </a:xfrm>
          <a:prstGeom prst="rect">
            <a:avLst/>
          </a:prstGeom>
        </p:spPr>
      </p:pic>
      <p:pic>
        <p:nvPicPr>
          <p:cNvPr id="6" name="Grafik 5"/>
          <p:cNvPicPr>
            <a:picLocks noChangeAspect="1"/>
          </p:cNvPicPr>
          <p:nvPr userDrawn="1"/>
        </p:nvPicPr>
        <p:blipFill rotWithShape="1">
          <a:blip r:embed="rId3"/>
          <a:srcRect l="16297" t="13230" b="13967"/>
          <a:stretch/>
        </p:blipFill>
        <p:spPr>
          <a:xfrm>
            <a:off x="9473353" y="2666667"/>
            <a:ext cx="2335272" cy="2031155"/>
          </a:xfrm>
          <a:prstGeom prst="rect">
            <a:avLst/>
          </a:prstGeom>
          <a:ln w="28575">
            <a:noFill/>
          </a:ln>
        </p:spPr>
      </p:pic>
      <p:pic>
        <p:nvPicPr>
          <p:cNvPr id="7" name="Picture 6" descr="https://www.kohl-partner.at/media/system/animation01/desktop/stefanschuetz01-2-2.jpg"/>
          <p:cNvPicPr>
            <a:picLocks noChangeAspect="1" noChangeArrowheads="1"/>
          </p:cNvPicPr>
          <p:nvPr userDrawn="1"/>
        </p:nvPicPr>
        <p:blipFill rotWithShape="1">
          <a:blip r:embed="rId4" cstate="print">
            <a:extLst>
              <a:ext uri="{28A0092B-C50C-407E-A947-70E740481C1C}">
                <a14:useLocalDpi xmlns:a14="http://schemas.microsoft.com/office/drawing/2010/main" val="0"/>
              </a:ext>
            </a:extLst>
          </a:blip>
          <a:srcRect l="61383" b="27534"/>
          <a:stretch/>
        </p:blipFill>
        <p:spPr bwMode="auto">
          <a:xfrm>
            <a:off x="3752200" y="2664751"/>
            <a:ext cx="2339445" cy="203307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https://www.kohl-partner.at/media/system/animation01/desktop/-dsc5882-hannes-pacheiner-1.jpg"/>
          <p:cNvPicPr>
            <a:picLocks noChangeAspect="1" noChangeArrowheads="1"/>
          </p:cNvPicPr>
          <p:nvPr userDrawn="1"/>
        </p:nvPicPr>
        <p:blipFill rotWithShape="1">
          <a:blip r:embed="rId5" cstate="print">
            <a:extLst>
              <a:ext uri="{28A0092B-C50C-407E-A947-70E740481C1C}">
                <a14:useLocalDpi xmlns:a14="http://schemas.microsoft.com/office/drawing/2010/main" val="0"/>
              </a:ext>
            </a:extLst>
          </a:blip>
          <a:srcRect l="31189" r="30078" b="27128"/>
          <a:stretch/>
        </p:blipFill>
        <p:spPr bwMode="auto">
          <a:xfrm>
            <a:off x="920467" y="2664751"/>
            <a:ext cx="2336800" cy="2033071"/>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22"/>
          <p:cNvSpPr>
            <a:spLocks noChangeAspect="1"/>
          </p:cNvSpPr>
          <p:nvPr userDrawn="1"/>
        </p:nvSpPr>
        <p:spPr>
          <a:xfrm>
            <a:off x="912285" y="3986120"/>
            <a:ext cx="2344983" cy="711701"/>
          </a:xfrm>
          <a:prstGeom prst="rect">
            <a:avLst/>
          </a:prstGeom>
          <a:solidFill>
            <a:schemeClr val="accent1">
              <a:alpha val="77000"/>
            </a:schemeClr>
          </a:solidFill>
          <a:ln w="12700" cap="flat" cmpd="sng" algn="ctr">
            <a:noFill/>
            <a:prstDash val="solid"/>
            <a:miter lim="800000"/>
          </a:ln>
          <a:effectLst/>
        </p:spPr>
        <p:txBody>
          <a:bodyPr lIns="182916" tIns="91459" rIns="182916" bIns="91459" anchor="ctr"/>
          <a:lstStyle/>
          <a:p>
            <a:pPr marL="0" marR="0" lvl="0" indent="0" algn="ctr" defTabSz="121917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 name="TextBox 27"/>
          <p:cNvSpPr txBox="1"/>
          <p:nvPr userDrawn="1"/>
        </p:nvSpPr>
        <p:spPr>
          <a:xfrm>
            <a:off x="912285" y="5360142"/>
            <a:ext cx="2347383" cy="492443"/>
          </a:xfrm>
          <a:prstGeom prst="rect">
            <a:avLst/>
          </a:prstGeom>
          <a:noFill/>
        </p:spPr>
        <p:txBody>
          <a:bodyPr wrap="square" lIns="0" tIns="0" rIns="0" bIns="0">
            <a:spAutoFit/>
          </a:bodyPr>
          <a:lstStyle/>
          <a:p>
            <a:pPr algn="ctr" defTabSz="1219170" eaLnBrk="0" fontAlgn="base" hangingPunct="0">
              <a:spcBef>
                <a:spcPct val="0"/>
              </a:spcBef>
              <a:spcAft>
                <a:spcPts val="0"/>
              </a:spcAft>
              <a:defRPr/>
            </a:pPr>
            <a:r>
              <a:rPr lang="de-DE" sz="1600">
                <a:solidFill>
                  <a:schemeClr val="accent1"/>
                </a:solidFill>
                <a:ea typeface="Open Sans Light" panose="020B0306030504020204" pitchFamily="34" charset="0"/>
                <a:cs typeface="Arial" panose="020B0604020202020204" pitchFamily="34" charset="0"/>
              </a:rPr>
              <a:t>Die hohe Kultur der Gastlichkeit</a:t>
            </a:r>
            <a:endParaRPr lang="en-US" sz="1600">
              <a:solidFill>
                <a:schemeClr val="accent1"/>
              </a:solidFill>
              <a:ea typeface="Open Sans Light" panose="020B0306030504020204" pitchFamily="34" charset="0"/>
              <a:cs typeface="Arial" panose="020B0604020202020204" pitchFamily="34" charset="0"/>
            </a:endParaRPr>
          </a:p>
        </p:txBody>
      </p:sp>
      <p:sp>
        <p:nvSpPr>
          <p:cNvPr id="11" name="TextBox 28"/>
          <p:cNvSpPr txBox="1"/>
          <p:nvPr userDrawn="1"/>
        </p:nvSpPr>
        <p:spPr>
          <a:xfrm>
            <a:off x="912285" y="4759171"/>
            <a:ext cx="2347383" cy="246221"/>
          </a:xfrm>
          <a:prstGeom prst="rect">
            <a:avLst/>
          </a:prstGeom>
          <a:noFill/>
        </p:spPr>
        <p:txBody>
          <a:bodyPr wrap="square" lIns="0" tIns="0" rIns="0" bIns="0">
            <a:spAutoFit/>
          </a:bodyPr>
          <a:lstStyle/>
          <a:p>
            <a:pPr algn="ctr" defTabSz="1219170" eaLnBrk="0" fontAlgn="base" hangingPunct="0">
              <a:lnSpc>
                <a:spcPct val="100000"/>
              </a:lnSpc>
              <a:spcBef>
                <a:spcPct val="0"/>
              </a:spcBef>
              <a:spcAft>
                <a:spcPts val="0"/>
              </a:spcAft>
              <a:defRPr/>
            </a:pPr>
            <a:r>
              <a:rPr lang="de-AT" sz="1600" b="1" cap="none" spc="0" baseline="0" noProof="0">
                <a:solidFill>
                  <a:schemeClr val="accent1"/>
                </a:solidFill>
                <a:cs typeface="Arial" panose="020B0604020202020204" pitchFamily="34" charset="0"/>
              </a:rPr>
              <a:t>Hotellerie &amp; Gastronomie </a:t>
            </a:r>
          </a:p>
        </p:txBody>
      </p:sp>
      <p:cxnSp>
        <p:nvCxnSpPr>
          <p:cNvPr id="12" name="Straight Connector 29"/>
          <p:cNvCxnSpPr/>
          <p:nvPr userDrawn="1"/>
        </p:nvCxnSpPr>
        <p:spPr>
          <a:xfrm>
            <a:off x="912285" y="5283200"/>
            <a:ext cx="2347383" cy="0"/>
          </a:xfrm>
          <a:prstGeom prst="line">
            <a:avLst/>
          </a:prstGeom>
          <a:noFill/>
          <a:ln w="12700" cap="flat" cmpd="sng" algn="ctr">
            <a:solidFill>
              <a:sysClr val="window" lastClr="FFFFFF">
                <a:lumMod val="50000"/>
              </a:sysClr>
            </a:solidFill>
            <a:prstDash val="solid"/>
            <a:miter lim="800000"/>
          </a:ln>
          <a:effectLst/>
        </p:spPr>
      </p:cxnSp>
      <p:sp>
        <p:nvSpPr>
          <p:cNvPr id="13" name="Rectangle 22"/>
          <p:cNvSpPr>
            <a:spLocks noChangeAspect="1"/>
          </p:cNvSpPr>
          <p:nvPr userDrawn="1"/>
        </p:nvSpPr>
        <p:spPr>
          <a:xfrm>
            <a:off x="9470953" y="3986120"/>
            <a:ext cx="2337931" cy="711701"/>
          </a:xfrm>
          <a:prstGeom prst="rect">
            <a:avLst/>
          </a:prstGeom>
          <a:solidFill>
            <a:schemeClr val="accent1">
              <a:alpha val="77000"/>
            </a:schemeClr>
          </a:solidFill>
          <a:ln w="12700" cap="flat" cmpd="sng" algn="ctr">
            <a:noFill/>
            <a:prstDash val="solid"/>
            <a:miter lim="800000"/>
          </a:ln>
          <a:effectLst/>
        </p:spPr>
        <p:txBody>
          <a:bodyPr lIns="182916" tIns="91459" rIns="182916" bIns="91459" anchor="ctr"/>
          <a:lstStyle/>
          <a:p>
            <a:pPr marL="0" marR="0" lvl="0" indent="0" algn="ctr" defTabSz="121917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 name="TextBox 27"/>
          <p:cNvSpPr txBox="1"/>
          <p:nvPr userDrawn="1"/>
        </p:nvSpPr>
        <p:spPr>
          <a:xfrm>
            <a:off x="9461502" y="5360142"/>
            <a:ext cx="2347383" cy="492443"/>
          </a:xfrm>
          <a:prstGeom prst="rect">
            <a:avLst/>
          </a:prstGeom>
          <a:noFill/>
        </p:spPr>
        <p:txBody>
          <a:bodyPr wrap="square" lIns="0" tIns="0" rIns="0" bIns="0">
            <a:spAutoFit/>
          </a:bodyPr>
          <a:lstStyle/>
          <a:p>
            <a:pPr algn="ctr" defTabSz="1219170" eaLnBrk="0" fontAlgn="base" hangingPunct="0">
              <a:spcBef>
                <a:spcPct val="0"/>
              </a:spcBef>
              <a:spcAft>
                <a:spcPts val="0"/>
              </a:spcAft>
              <a:defRPr/>
            </a:pPr>
            <a:r>
              <a:rPr lang="de-DE" sz="1600">
                <a:solidFill>
                  <a:schemeClr val="accent1"/>
                </a:solidFill>
              </a:rPr>
              <a:t>wissen - verstehen - anwenden</a:t>
            </a:r>
            <a:endParaRPr lang="en-US" sz="1600">
              <a:solidFill>
                <a:schemeClr val="accent1"/>
              </a:solidFill>
              <a:ea typeface="Open Sans Light" panose="020B0306030504020204" pitchFamily="34" charset="0"/>
              <a:cs typeface="Arial" panose="020B0604020202020204" pitchFamily="34" charset="0"/>
            </a:endParaRPr>
          </a:p>
        </p:txBody>
      </p:sp>
      <p:sp>
        <p:nvSpPr>
          <p:cNvPr id="15" name="TextBox 28"/>
          <p:cNvSpPr txBox="1"/>
          <p:nvPr userDrawn="1"/>
        </p:nvSpPr>
        <p:spPr>
          <a:xfrm>
            <a:off x="9461502" y="4759171"/>
            <a:ext cx="2347383" cy="492443"/>
          </a:xfrm>
          <a:prstGeom prst="rect">
            <a:avLst/>
          </a:prstGeom>
          <a:noFill/>
        </p:spPr>
        <p:txBody>
          <a:bodyPr wrap="square" lIns="0" tIns="0" rIns="0" bIns="0">
            <a:spAutoFit/>
          </a:bodyPr>
          <a:lstStyle/>
          <a:p>
            <a:pPr algn="ctr" defTabSz="1219170" eaLnBrk="0" fontAlgn="base" hangingPunct="0">
              <a:lnSpc>
                <a:spcPct val="100000"/>
              </a:lnSpc>
              <a:spcBef>
                <a:spcPct val="0"/>
              </a:spcBef>
              <a:spcAft>
                <a:spcPts val="0"/>
              </a:spcAft>
              <a:defRPr/>
            </a:pPr>
            <a:r>
              <a:rPr lang="de-AT" sz="1600" b="1" cap="none" spc="0" baseline="0" noProof="0">
                <a:solidFill>
                  <a:schemeClr val="accent1"/>
                </a:solidFill>
                <a:cs typeface="Arial" panose="020B0604020202020204" pitchFamily="34" charset="0"/>
              </a:rPr>
              <a:t>Seminar &amp; </a:t>
            </a:r>
          </a:p>
          <a:p>
            <a:pPr algn="ctr" defTabSz="1219170" eaLnBrk="0" fontAlgn="base" hangingPunct="0">
              <a:lnSpc>
                <a:spcPct val="100000"/>
              </a:lnSpc>
              <a:spcBef>
                <a:spcPct val="0"/>
              </a:spcBef>
              <a:spcAft>
                <a:spcPts val="0"/>
              </a:spcAft>
              <a:defRPr/>
            </a:pPr>
            <a:r>
              <a:rPr lang="de-AT" sz="1600" b="1" cap="none" spc="0" baseline="0" noProof="0">
                <a:solidFill>
                  <a:schemeClr val="accent1"/>
                </a:solidFill>
                <a:cs typeface="Arial" panose="020B0604020202020204" pitchFamily="34" charset="0"/>
              </a:rPr>
              <a:t>Training</a:t>
            </a:r>
          </a:p>
        </p:txBody>
      </p:sp>
      <p:cxnSp>
        <p:nvCxnSpPr>
          <p:cNvPr id="16" name="Straight Connector 29"/>
          <p:cNvCxnSpPr/>
          <p:nvPr userDrawn="1"/>
        </p:nvCxnSpPr>
        <p:spPr>
          <a:xfrm>
            <a:off x="9461502" y="5283200"/>
            <a:ext cx="2347383" cy="0"/>
          </a:xfrm>
          <a:prstGeom prst="line">
            <a:avLst/>
          </a:prstGeom>
          <a:noFill/>
          <a:ln w="12700" cap="flat" cmpd="sng" algn="ctr">
            <a:solidFill>
              <a:sysClr val="window" lastClr="FFFFFF">
                <a:lumMod val="50000"/>
              </a:sysClr>
            </a:solidFill>
            <a:prstDash val="solid"/>
            <a:miter lim="800000"/>
          </a:ln>
          <a:effectLst/>
        </p:spPr>
      </p:cxnSp>
      <p:sp>
        <p:nvSpPr>
          <p:cNvPr id="17" name="Rectangle 22"/>
          <p:cNvSpPr>
            <a:spLocks noChangeAspect="1"/>
          </p:cNvSpPr>
          <p:nvPr userDrawn="1"/>
        </p:nvSpPr>
        <p:spPr>
          <a:xfrm>
            <a:off x="3748618" y="3986120"/>
            <a:ext cx="2343028" cy="711701"/>
          </a:xfrm>
          <a:prstGeom prst="rect">
            <a:avLst/>
          </a:prstGeom>
          <a:solidFill>
            <a:schemeClr val="accent1">
              <a:alpha val="77000"/>
            </a:schemeClr>
          </a:solidFill>
          <a:ln w="12700" cap="flat" cmpd="sng" algn="ctr">
            <a:noFill/>
            <a:prstDash val="solid"/>
            <a:miter lim="800000"/>
          </a:ln>
          <a:effectLst/>
        </p:spPr>
        <p:txBody>
          <a:bodyPr lIns="182916" tIns="91459" rIns="182916" bIns="91459" anchor="ctr"/>
          <a:lstStyle/>
          <a:p>
            <a:pPr marL="0" marR="0" lvl="0" indent="0" algn="ctr" defTabSz="121917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8" name="TextBox 27"/>
          <p:cNvSpPr txBox="1"/>
          <p:nvPr userDrawn="1"/>
        </p:nvSpPr>
        <p:spPr>
          <a:xfrm>
            <a:off x="3748618" y="5360142"/>
            <a:ext cx="2347383" cy="492443"/>
          </a:xfrm>
          <a:prstGeom prst="rect">
            <a:avLst/>
          </a:prstGeom>
          <a:noFill/>
        </p:spPr>
        <p:txBody>
          <a:bodyPr wrap="square" lIns="0" tIns="0" rIns="0" bIns="0">
            <a:spAutoFit/>
          </a:bodyPr>
          <a:lstStyle/>
          <a:p>
            <a:pPr algn="ctr" defTabSz="1219170" eaLnBrk="0" fontAlgn="base" hangingPunct="0">
              <a:spcBef>
                <a:spcPct val="0"/>
              </a:spcBef>
              <a:spcAft>
                <a:spcPts val="0"/>
              </a:spcAft>
              <a:defRPr/>
            </a:pPr>
            <a:r>
              <a:rPr lang="de-DE" sz="1600">
                <a:solidFill>
                  <a:schemeClr val="accent1"/>
                </a:solidFill>
                <a:ea typeface="Open Sans Light" panose="020B0306030504020204" pitchFamily="34" charset="0"/>
                <a:cs typeface="Arial" panose="020B0604020202020204" pitchFamily="34" charset="0"/>
              </a:rPr>
              <a:t>er-lebenswerte Sehnsuchtsorte</a:t>
            </a:r>
          </a:p>
        </p:txBody>
      </p:sp>
      <p:sp>
        <p:nvSpPr>
          <p:cNvPr id="19" name="TextBox 28"/>
          <p:cNvSpPr txBox="1"/>
          <p:nvPr userDrawn="1"/>
        </p:nvSpPr>
        <p:spPr>
          <a:xfrm>
            <a:off x="3748618" y="4759171"/>
            <a:ext cx="2347383" cy="246221"/>
          </a:xfrm>
          <a:prstGeom prst="rect">
            <a:avLst/>
          </a:prstGeom>
          <a:noFill/>
        </p:spPr>
        <p:txBody>
          <a:bodyPr wrap="square" lIns="0" tIns="0" rIns="0" bIns="0">
            <a:spAutoFit/>
          </a:bodyPr>
          <a:lstStyle/>
          <a:p>
            <a:pPr algn="ctr" defTabSz="1219170" eaLnBrk="0" fontAlgn="base" hangingPunct="0">
              <a:lnSpc>
                <a:spcPct val="100000"/>
              </a:lnSpc>
              <a:spcBef>
                <a:spcPct val="0"/>
              </a:spcBef>
              <a:spcAft>
                <a:spcPts val="0"/>
              </a:spcAft>
              <a:defRPr/>
            </a:pPr>
            <a:r>
              <a:rPr lang="de-AT" sz="1600" b="1" cap="none" spc="0" baseline="0" noProof="0">
                <a:solidFill>
                  <a:schemeClr val="accent1"/>
                </a:solidFill>
                <a:cs typeface="Arial" panose="020B0604020202020204" pitchFamily="34" charset="0"/>
              </a:rPr>
              <a:t>Touristische Destinationen</a:t>
            </a:r>
          </a:p>
        </p:txBody>
      </p:sp>
      <p:cxnSp>
        <p:nvCxnSpPr>
          <p:cNvPr id="20" name="Straight Connector 29"/>
          <p:cNvCxnSpPr/>
          <p:nvPr userDrawn="1"/>
        </p:nvCxnSpPr>
        <p:spPr>
          <a:xfrm>
            <a:off x="3748618" y="5283200"/>
            <a:ext cx="2347383" cy="0"/>
          </a:xfrm>
          <a:prstGeom prst="line">
            <a:avLst/>
          </a:prstGeom>
          <a:noFill/>
          <a:ln w="12700" cap="flat" cmpd="sng" algn="ctr">
            <a:solidFill>
              <a:sysClr val="window" lastClr="FFFFFF">
                <a:lumMod val="50000"/>
              </a:sysClr>
            </a:solidFill>
            <a:prstDash val="solid"/>
            <a:miter lim="800000"/>
          </a:ln>
          <a:effectLst/>
        </p:spPr>
      </p:cxnSp>
      <p:sp>
        <p:nvSpPr>
          <p:cNvPr id="21" name="Rectangle 22"/>
          <p:cNvSpPr>
            <a:spLocks noChangeAspect="1"/>
          </p:cNvSpPr>
          <p:nvPr userDrawn="1"/>
        </p:nvSpPr>
        <p:spPr>
          <a:xfrm>
            <a:off x="6639766" y="3986120"/>
            <a:ext cx="2338916" cy="711701"/>
          </a:xfrm>
          <a:prstGeom prst="rect">
            <a:avLst/>
          </a:prstGeom>
          <a:solidFill>
            <a:schemeClr val="accent1">
              <a:alpha val="77000"/>
            </a:schemeClr>
          </a:solidFill>
          <a:ln w="12700" cap="flat" cmpd="sng" algn="ctr">
            <a:noFill/>
            <a:prstDash val="solid"/>
            <a:miter lim="800000"/>
          </a:ln>
          <a:effectLst/>
        </p:spPr>
        <p:txBody>
          <a:bodyPr lIns="182916" tIns="91459" rIns="182916" bIns="91459" anchor="ctr"/>
          <a:lstStyle/>
          <a:p>
            <a:pPr marL="0" marR="0" lvl="0" indent="0" algn="ctr" defTabSz="121917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2" name="TextBox 27"/>
          <p:cNvSpPr txBox="1"/>
          <p:nvPr userDrawn="1"/>
        </p:nvSpPr>
        <p:spPr>
          <a:xfrm>
            <a:off x="6639766" y="5360142"/>
            <a:ext cx="2347383" cy="492443"/>
          </a:xfrm>
          <a:prstGeom prst="rect">
            <a:avLst/>
          </a:prstGeom>
          <a:noFill/>
        </p:spPr>
        <p:txBody>
          <a:bodyPr wrap="square" lIns="0" tIns="0" rIns="0" bIns="0">
            <a:spAutoFit/>
          </a:bodyPr>
          <a:lstStyle/>
          <a:p>
            <a:pPr algn="ctr" defTabSz="1219170" eaLnBrk="0" fontAlgn="base" hangingPunct="0">
              <a:spcBef>
                <a:spcPct val="0"/>
              </a:spcBef>
              <a:spcAft>
                <a:spcPts val="0"/>
              </a:spcAft>
              <a:defRPr/>
            </a:pPr>
            <a:r>
              <a:rPr lang="de-DE" sz="1600">
                <a:solidFill>
                  <a:schemeClr val="accent1"/>
                </a:solidFill>
                <a:ea typeface="Open Sans Light" panose="020B0306030504020204" pitchFamily="34" charset="0"/>
                <a:cs typeface="Arial" panose="020B0604020202020204" pitchFamily="34" charset="0"/>
              </a:rPr>
              <a:t>Erlebnisqualität </a:t>
            </a:r>
          </a:p>
          <a:p>
            <a:pPr algn="ctr" defTabSz="1219170" eaLnBrk="0" fontAlgn="base" hangingPunct="0">
              <a:spcBef>
                <a:spcPct val="0"/>
              </a:spcBef>
              <a:spcAft>
                <a:spcPts val="0"/>
              </a:spcAft>
              <a:defRPr/>
            </a:pPr>
            <a:r>
              <a:rPr lang="de-DE" sz="1600">
                <a:solidFill>
                  <a:schemeClr val="accent1"/>
                </a:solidFill>
                <a:ea typeface="Open Sans Light" panose="020B0306030504020204" pitchFamily="34" charset="0"/>
                <a:cs typeface="Arial" panose="020B0604020202020204" pitchFamily="34" charset="0"/>
              </a:rPr>
              <a:t>gestalten</a:t>
            </a:r>
          </a:p>
        </p:txBody>
      </p:sp>
      <p:sp>
        <p:nvSpPr>
          <p:cNvPr id="23" name="TextBox 28"/>
          <p:cNvSpPr txBox="1"/>
          <p:nvPr userDrawn="1"/>
        </p:nvSpPr>
        <p:spPr>
          <a:xfrm>
            <a:off x="6639766" y="4759171"/>
            <a:ext cx="2347383" cy="246221"/>
          </a:xfrm>
          <a:prstGeom prst="rect">
            <a:avLst/>
          </a:prstGeom>
          <a:noFill/>
        </p:spPr>
        <p:txBody>
          <a:bodyPr wrap="square" lIns="0" tIns="0" rIns="0" bIns="0">
            <a:spAutoFit/>
          </a:bodyPr>
          <a:lstStyle/>
          <a:p>
            <a:pPr algn="ctr" defTabSz="1219170" eaLnBrk="0" fontAlgn="base" hangingPunct="0">
              <a:lnSpc>
                <a:spcPct val="100000"/>
              </a:lnSpc>
              <a:spcBef>
                <a:spcPct val="0"/>
              </a:spcBef>
              <a:spcAft>
                <a:spcPts val="0"/>
              </a:spcAft>
              <a:defRPr/>
            </a:pPr>
            <a:r>
              <a:rPr lang="de-AT" sz="1600" b="1" cap="none" spc="0" baseline="0" noProof="0">
                <a:solidFill>
                  <a:schemeClr val="accent1"/>
                </a:solidFill>
                <a:cs typeface="Arial" panose="020B0604020202020204" pitchFamily="34" charset="0"/>
              </a:rPr>
              <a:t>Touristische Infrastruktur</a:t>
            </a:r>
          </a:p>
        </p:txBody>
      </p:sp>
      <p:cxnSp>
        <p:nvCxnSpPr>
          <p:cNvPr id="24" name="Straight Connector 29"/>
          <p:cNvCxnSpPr/>
          <p:nvPr userDrawn="1"/>
        </p:nvCxnSpPr>
        <p:spPr>
          <a:xfrm>
            <a:off x="6639766" y="5283200"/>
            <a:ext cx="2347383" cy="0"/>
          </a:xfrm>
          <a:prstGeom prst="line">
            <a:avLst/>
          </a:prstGeom>
          <a:noFill/>
          <a:ln w="12700" cap="flat" cmpd="sng" algn="ctr">
            <a:solidFill>
              <a:sysClr val="window" lastClr="FFFFFF">
                <a:lumMod val="50000"/>
              </a:sysClr>
            </a:solidFill>
            <a:prstDash val="solid"/>
            <a:miter lim="800000"/>
          </a:ln>
          <a:effectLst/>
        </p:spPr>
      </p:cxnSp>
      <p:pic>
        <p:nvPicPr>
          <p:cNvPr id="25" name="Grafik 24"/>
          <p:cNvPicPr>
            <a:picLocks noChangeAspect="1"/>
          </p:cNvPicPr>
          <p:nvPr userDrawn="1"/>
        </p:nvPicPr>
        <p:blipFill>
          <a:blip r:embed="rId6"/>
          <a:stretch>
            <a:fillRect/>
          </a:stretch>
        </p:blipFill>
        <p:spPr>
          <a:xfrm>
            <a:off x="1817559" y="4077788"/>
            <a:ext cx="528365" cy="528365"/>
          </a:xfrm>
          <a:prstGeom prst="rect">
            <a:avLst/>
          </a:prstGeom>
        </p:spPr>
      </p:pic>
      <p:pic>
        <p:nvPicPr>
          <p:cNvPr id="26" name="Grafik 25"/>
          <p:cNvPicPr>
            <a:picLocks noChangeAspect="1"/>
          </p:cNvPicPr>
          <p:nvPr userDrawn="1"/>
        </p:nvPicPr>
        <p:blipFill>
          <a:blip r:embed="rId7"/>
          <a:stretch>
            <a:fillRect/>
          </a:stretch>
        </p:blipFill>
        <p:spPr>
          <a:xfrm>
            <a:off x="4653892" y="4100208"/>
            <a:ext cx="528365" cy="487723"/>
          </a:xfrm>
          <a:prstGeom prst="rect">
            <a:avLst/>
          </a:prstGeom>
        </p:spPr>
      </p:pic>
      <p:pic>
        <p:nvPicPr>
          <p:cNvPr id="27" name="Grafik 26"/>
          <p:cNvPicPr>
            <a:picLocks noChangeAspect="1"/>
          </p:cNvPicPr>
          <p:nvPr userDrawn="1"/>
        </p:nvPicPr>
        <p:blipFill>
          <a:blip r:embed="rId8"/>
          <a:stretch>
            <a:fillRect/>
          </a:stretch>
        </p:blipFill>
        <p:spPr>
          <a:xfrm>
            <a:off x="7542399" y="4052388"/>
            <a:ext cx="528365" cy="528365"/>
          </a:xfrm>
          <a:prstGeom prst="rect">
            <a:avLst/>
          </a:prstGeom>
        </p:spPr>
      </p:pic>
      <p:pic>
        <p:nvPicPr>
          <p:cNvPr id="28" name="Grafik 27"/>
          <p:cNvPicPr>
            <a:picLocks noChangeAspect="1"/>
          </p:cNvPicPr>
          <p:nvPr userDrawn="1"/>
        </p:nvPicPr>
        <p:blipFill>
          <a:blip r:embed="rId9"/>
          <a:stretch>
            <a:fillRect/>
          </a:stretch>
        </p:blipFill>
        <p:spPr>
          <a:xfrm>
            <a:off x="10366776" y="4077788"/>
            <a:ext cx="528365" cy="528365"/>
          </a:xfrm>
          <a:prstGeom prst="rect">
            <a:avLst/>
          </a:prstGeom>
        </p:spPr>
      </p:pic>
      <p:sp>
        <p:nvSpPr>
          <p:cNvPr id="29" name="Titel 1"/>
          <p:cNvSpPr>
            <a:spLocks noGrp="1"/>
          </p:cNvSpPr>
          <p:nvPr>
            <p:ph type="title" hasCustomPrompt="1"/>
          </p:nvPr>
        </p:nvSpPr>
        <p:spPr>
          <a:xfrm>
            <a:off x="912285" y="1507067"/>
            <a:ext cx="7920567" cy="443199"/>
          </a:xfrm>
        </p:spPr>
        <p:txBody>
          <a:bodyPr/>
          <a:lstStyle/>
          <a:p>
            <a:r>
              <a:rPr lang="de-DE"/>
              <a:t>Mastertitelformat bearbeiten</a:t>
            </a:r>
            <a:endParaRPr lang="de-AT"/>
          </a:p>
        </p:txBody>
      </p:sp>
      <p:sp>
        <p:nvSpPr>
          <p:cNvPr id="30" name="Textplatzhalter 7">
            <a:extLst>
              <a:ext uri="{FF2B5EF4-FFF2-40B4-BE49-F238E27FC236}">
                <a16:creationId xmlns:a16="http://schemas.microsoft.com/office/drawing/2014/main" id="{609D5913-DBE3-BE47-B792-11E24A0A0673}"/>
              </a:ext>
            </a:extLst>
          </p:cNvPr>
          <p:cNvSpPr>
            <a:spLocks noGrp="1"/>
          </p:cNvSpPr>
          <p:nvPr>
            <p:ph type="body" sz="quarter" idx="16"/>
          </p:nvPr>
        </p:nvSpPr>
        <p:spPr>
          <a:xfrm>
            <a:off x="912283" y="1963847"/>
            <a:ext cx="7920567" cy="347243"/>
          </a:xfrm>
        </p:spPr>
        <p:txBody>
          <a:bodyPr/>
          <a:lstStyle>
            <a:lvl1pPr marL="0" indent="0">
              <a:spcBef>
                <a:spcPts val="0"/>
              </a:spcBef>
              <a:buNone/>
              <a:defRPr kern="0" spc="107" baseline="0"/>
            </a:lvl1pPr>
          </a:lstStyle>
          <a:p>
            <a:pPr lvl="0"/>
            <a:r>
              <a:rPr lang="de-DE"/>
              <a:t>Mastertextformat bearbeiten</a:t>
            </a:r>
          </a:p>
        </p:txBody>
      </p:sp>
      <p:sp>
        <p:nvSpPr>
          <p:cNvPr id="31" name="Foliennummernplatzhalter 2"/>
          <p:cNvSpPr>
            <a:spLocks noGrp="1"/>
          </p:cNvSpPr>
          <p:nvPr>
            <p:ph type="sldNum" sz="quarter" idx="10"/>
          </p:nvPr>
        </p:nvSpPr>
        <p:spPr>
          <a:xfrm>
            <a:off x="11280001" y="6238790"/>
            <a:ext cx="528884" cy="358861"/>
          </a:xfrm>
        </p:spPr>
        <p:txBody>
          <a:bodyPr/>
          <a:lstStyle/>
          <a:p>
            <a:fld id="{52CF354A-3E7C-4AF0-94B3-C47ABC721F9D}" type="slidenum">
              <a:rPr lang="de-AT" smtClean="0"/>
              <a:pPr/>
              <a:t>‹Nr.›</a:t>
            </a:fld>
            <a:endParaRPr lang="de-AT"/>
          </a:p>
        </p:txBody>
      </p:sp>
    </p:spTree>
    <p:extLst>
      <p:ext uri="{BB962C8B-B14F-4D97-AF65-F5344CB8AC3E}">
        <p14:creationId xmlns:p14="http://schemas.microsoft.com/office/powerpoint/2010/main" val="3761753521"/>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Standorte K&gt;P">
    <p:spTree>
      <p:nvGrpSpPr>
        <p:cNvPr id="1" name=""/>
        <p:cNvGrpSpPr/>
        <p:nvPr/>
      </p:nvGrpSpPr>
      <p:grpSpPr>
        <a:xfrm>
          <a:off x="0" y="0"/>
          <a:ext cx="0" cy="0"/>
          <a:chOff x="0" y="0"/>
          <a:chExt cx="0" cy="0"/>
        </a:xfrm>
      </p:grpSpPr>
      <p:sp>
        <p:nvSpPr>
          <p:cNvPr id="4" name="Fußzeilenplatzhalter 3"/>
          <p:cNvSpPr>
            <a:spLocks noGrp="1"/>
          </p:cNvSpPr>
          <p:nvPr>
            <p:ph type="ftr" sz="quarter" idx="11"/>
          </p:nvPr>
        </p:nvSpPr>
        <p:spPr/>
        <p:txBody>
          <a:bodyPr/>
          <a:lstStyle/>
          <a:p>
            <a:r>
              <a:rPr lang="de-DE"/>
              <a:t>Kapitelüberschrift</a:t>
            </a:r>
          </a:p>
        </p:txBody>
      </p:sp>
      <p:sp>
        <p:nvSpPr>
          <p:cNvPr id="6" name="Titel 1"/>
          <p:cNvSpPr>
            <a:spLocks noGrp="1"/>
          </p:cNvSpPr>
          <p:nvPr>
            <p:ph type="title" hasCustomPrompt="1"/>
          </p:nvPr>
        </p:nvSpPr>
        <p:spPr>
          <a:xfrm>
            <a:off x="912285" y="1507067"/>
            <a:ext cx="7920567" cy="443199"/>
          </a:xfrm>
        </p:spPr>
        <p:txBody>
          <a:bodyPr/>
          <a:lstStyle/>
          <a:p>
            <a:r>
              <a:rPr lang="de-DE"/>
              <a:t>Mastertitelformat bearbeiten</a:t>
            </a:r>
            <a:endParaRPr lang="de-AT"/>
          </a:p>
        </p:txBody>
      </p:sp>
      <p:sp>
        <p:nvSpPr>
          <p:cNvPr id="7" name="Textplatzhalter 7">
            <a:extLst>
              <a:ext uri="{FF2B5EF4-FFF2-40B4-BE49-F238E27FC236}">
                <a16:creationId xmlns:a16="http://schemas.microsoft.com/office/drawing/2014/main" id="{609D5913-DBE3-BE47-B792-11E24A0A0673}"/>
              </a:ext>
            </a:extLst>
          </p:cNvPr>
          <p:cNvSpPr>
            <a:spLocks noGrp="1"/>
          </p:cNvSpPr>
          <p:nvPr>
            <p:ph type="body" sz="quarter" idx="16"/>
          </p:nvPr>
        </p:nvSpPr>
        <p:spPr>
          <a:xfrm>
            <a:off x="912283" y="1963847"/>
            <a:ext cx="7920567" cy="347243"/>
          </a:xfrm>
        </p:spPr>
        <p:txBody>
          <a:bodyPr/>
          <a:lstStyle>
            <a:lvl1pPr marL="0" indent="0">
              <a:spcBef>
                <a:spcPts val="0"/>
              </a:spcBef>
              <a:buNone/>
              <a:defRPr kern="0" spc="107" baseline="0"/>
            </a:lvl1pPr>
          </a:lstStyle>
          <a:p>
            <a:pPr lvl="0"/>
            <a:r>
              <a:rPr lang="de-DE"/>
              <a:t>Mastertextformat bearbeiten</a:t>
            </a:r>
          </a:p>
        </p:txBody>
      </p:sp>
      <p:sp>
        <p:nvSpPr>
          <p:cNvPr id="8" name="Foliennummernplatzhalter 2"/>
          <p:cNvSpPr>
            <a:spLocks noGrp="1"/>
          </p:cNvSpPr>
          <p:nvPr>
            <p:ph type="sldNum" sz="quarter" idx="10"/>
          </p:nvPr>
        </p:nvSpPr>
        <p:spPr>
          <a:xfrm>
            <a:off x="11280001" y="6238790"/>
            <a:ext cx="528884" cy="358861"/>
          </a:xfrm>
        </p:spPr>
        <p:txBody>
          <a:bodyPr/>
          <a:lstStyle/>
          <a:p>
            <a:fld id="{52CF354A-3E7C-4AF0-94B3-C47ABC721F9D}" type="slidenum">
              <a:rPr lang="de-AT" smtClean="0"/>
              <a:pPr/>
              <a:t>‹Nr.›</a:t>
            </a:fld>
            <a:endParaRPr lang="de-AT"/>
          </a:p>
        </p:txBody>
      </p:sp>
      <p:pic>
        <p:nvPicPr>
          <p:cNvPr id="2" name="Grafik 1"/>
          <p:cNvPicPr>
            <a:picLocks noChangeAspect="1"/>
          </p:cNvPicPr>
          <p:nvPr userDrawn="1"/>
        </p:nvPicPr>
        <p:blipFill>
          <a:blip r:embed="rId2"/>
          <a:stretch>
            <a:fillRect/>
          </a:stretch>
        </p:blipFill>
        <p:spPr>
          <a:xfrm>
            <a:off x="912002" y="2661520"/>
            <a:ext cx="5612556" cy="3216465"/>
          </a:xfrm>
          <a:prstGeom prst="rect">
            <a:avLst/>
          </a:prstGeom>
        </p:spPr>
      </p:pic>
    </p:spTree>
    <p:extLst>
      <p:ext uri="{BB962C8B-B14F-4D97-AF65-F5344CB8AC3E}">
        <p14:creationId xmlns:p14="http://schemas.microsoft.com/office/powerpoint/2010/main" val="1652826593"/>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Themen K&gt;P">
    <p:spTree>
      <p:nvGrpSpPr>
        <p:cNvPr id="1" name=""/>
        <p:cNvGrpSpPr/>
        <p:nvPr/>
      </p:nvGrpSpPr>
      <p:grpSpPr>
        <a:xfrm>
          <a:off x="0" y="0"/>
          <a:ext cx="0" cy="0"/>
          <a:chOff x="0" y="0"/>
          <a:chExt cx="0" cy="0"/>
        </a:xfrm>
      </p:grpSpPr>
      <p:sp>
        <p:nvSpPr>
          <p:cNvPr id="4" name="Fußzeilenplatzhalter 3"/>
          <p:cNvSpPr>
            <a:spLocks noGrp="1"/>
          </p:cNvSpPr>
          <p:nvPr>
            <p:ph type="ftr" sz="quarter" idx="11"/>
          </p:nvPr>
        </p:nvSpPr>
        <p:spPr/>
        <p:txBody>
          <a:bodyPr/>
          <a:lstStyle/>
          <a:p>
            <a:r>
              <a:rPr lang="de-DE"/>
              <a:t>Kapitelüberschrift</a:t>
            </a:r>
          </a:p>
        </p:txBody>
      </p:sp>
      <p:sp>
        <p:nvSpPr>
          <p:cNvPr id="6" name="Titel 1"/>
          <p:cNvSpPr>
            <a:spLocks noGrp="1"/>
          </p:cNvSpPr>
          <p:nvPr>
            <p:ph type="title" hasCustomPrompt="1"/>
          </p:nvPr>
        </p:nvSpPr>
        <p:spPr>
          <a:xfrm>
            <a:off x="912285" y="1507067"/>
            <a:ext cx="7920567" cy="443199"/>
          </a:xfrm>
        </p:spPr>
        <p:txBody>
          <a:bodyPr/>
          <a:lstStyle/>
          <a:p>
            <a:r>
              <a:rPr lang="de-DE"/>
              <a:t>Mastertitelformat bearbeiten</a:t>
            </a:r>
            <a:endParaRPr lang="de-AT"/>
          </a:p>
        </p:txBody>
      </p:sp>
      <p:sp>
        <p:nvSpPr>
          <p:cNvPr id="7" name="Textplatzhalter 7">
            <a:extLst>
              <a:ext uri="{FF2B5EF4-FFF2-40B4-BE49-F238E27FC236}">
                <a16:creationId xmlns:a16="http://schemas.microsoft.com/office/drawing/2014/main" id="{609D5913-DBE3-BE47-B792-11E24A0A0673}"/>
              </a:ext>
            </a:extLst>
          </p:cNvPr>
          <p:cNvSpPr>
            <a:spLocks noGrp="1"/>
          </p:cNvSpPr>
          <p:nvPr>
            <p:ph type="body" sz="quarter" idx="16"/>
          </p:nvPr>
        </p:nvSpPr>
        <p:spPr>
          <a:xfrm>
            <a:off x="912283" y="1963847"/>
            <a:ext cx="7920567" cy="347243"/>
          </a:xfrm>
        </p:spPr>
        <p:txBody>
          <a:bodyPr/>
          <a:lstStyle>
            <a:lvl1pPr marL="0" indent="0">
              <a:spcBef>
                <a:spcPts val="0"/>
              </a:spcBef>
              <a:buNone/>
              <a:defRPr kern="0" spc="107" baseline="0"/>
            </a:lvl1pPr>
          </a:lstStyle>
          <a:p>
            <a:pPr lvl="0"/>
            <a:r>
              <a:rPr lang="de-DE"/>
              <a:t>Mastertextformat bearbeiten</a:t>
            </a:r>
          </a:p>
        </p:txBody>
      </p:sp>
      <p:sp>
        <p:nvSpPr>
          <p:cNvPr id="8" name="Foliennummernplatzhalter 2"/>
          <p:cNvSpPr>
            <a:spLocks noGrp="1"/>
          </p:cNvSpPr>
          <p:nvPr>
            <p:ph type="sldNum" sz="quarter" idx="10"/>
          </p:nvPr>
        </p:nvSpPr>
        <p:spPr>
          <a:xfrm>
            <a:off x="11280001" y="6238790"/>
            <a:ext cx="528884" cy="358861"/>
          </a:xfrm>
        </p:spPr>
        <p:txBody>
          <a:bodyPr/>
          <a:lstStyle/>
          <a:p>
            <a:fld id="{52CF354A-3E7C-4AF0-94B3-C47ABC721F9D}" type="slidenum">
              <a:rPr lang="de-AT" smtClean="0"/>
              <a:pPr/>
              <a:t>‹Nr.›</a:t>
            </a:fld>
            <a:endParaRPr lang="de-AT"/>
          </a:p>
        </p:txBody>
      </p:sp>
      <p:pic>
        <p:nvPicPr>
          <p:cNvPr id="9" name="Grafik 8">
            <a:extLst>
              <a:ext uri="{FF2B5EF4-FFF2-40B4-BE49-F238E27FC236}">
                <a16:creationId xmlns:a16="http://schemas.microsoft.com/office/drawing/2014/main" id="{8E74E6AF-AD37-4089-B744-30201B762A3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26383" y="2781268"/>
            <a:ext cx="528000" cy="528000"/>
          </a:xfrm>
          <a:prstGeom prst="rect">
            <a:avLst/>
          </a:prstGeom>
        </p:spPr>
      </p:pic>
      <p:pic>
        <p:nvPicPr>
          <p:cNvPr id="10" name="Grafik 9">
            <a:extLst>
              <a:ext uri="{FF2B5EF4-FFF2-40B4-BE49-F238E27FC236}">
                <a16:creationId xmlns:a16="http://schemas.microsoft.com/office/drawing/2014/main" id="{67F85399-5129-4833-8E9E-FDDDE7BE124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26383" y="5205000"/>
            <a:ext cx="528000" cy="528000"/>
          </a:xfrm>
          <a:prstGeom prst="rect">
            <a:avLst/>
          </a:prstGeom>
        </p:spPr>
      </p:pic>
      <p:pic>
        <p:nvPicPr>
          <p:cNvPr id="11" name="Grafik 10">
            <a:extLst>
              <a:ext uri="{FF2B5EF4-FFF2-40B4-BE49-F238E27FC236}">
                <a16:creationId xmlns:a16="http://schemas.microsoft.com/office/drawing/2014/main" id="{122EA085-EF3B-4B04-B340-6E5F264E8C23}"/>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26383" y="3602157"/>
            <a:ext cx="528000" cy="489068"/>
          </a:xfrm>
          <a:prstGeom prst="rect">
            <a:avLst/>
          </a:prstGeom>
        </p:spPr>
      </p:pic>
      <p:pic>
        <p:nvPicPr>
          <p:cNvPr id="12" name="Grafik 11">
            <a:extLst>
              <a:ext uri="{FF2B5EF4-FFF2-40B4-BE49-F238E27FC236}">
                <a16:creationId xmlns:a16="http://schemas.microsoft.com/office/drawing/2014/main" id="{43E35DA1-76FF-4528-A3C7-506BB5B74BFE}"/>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26383" y="4384112"/>
            <a:ext cx="528000" cy="528000"/>
          </a:xfrm>
          <a:prstGeom prst="rect">
            <a:avLst/>
          </a:prstGeom>
        </p:spPr>
      </p:pic>
      <p:sp>
        <p:nvSpPr>
          <p:cNvPr id="13" name="Textfeld 12"/>
          <p:cNvSpPr txBox="1"/>
          <p:nvPr userDrawn="1"/>
        </p:nvSpPr>
        <p:spPr>
          <a:xfrm>
            <a:off x="1454383" y="2860602"/>
            <a:ext cx="8568000" cy="338554"/>
          </a:xfrm>
          <a:prstGeom prst="rect">
            <a:avLst/>
          </a:prstGeom>
          <a:noFill/>
        </p:spPr>
        <p:txBody>
          <a:bodyPr wrap="square" rtlCol="0">
            <a:spAutoFit/>
          </a:bodyPr>
          <a:lstStyle/>
          <a:p>
            <a:pPr marL="0" indent="0">
              <a:buNone/>
            </a:pPr>
            <a:r>
              <a:rPr lang="de-DE" sz="1600">
                <a:solidFill>
                  <a:schemeClr val="accent1"/>
                </a:solidFill>
              </a:rPr>
              <a:t>Hotellerie &amp; Gastronomie 	</a:t>
            </a:r>
            <a:r>
              <a:rPr lang="de-DE" sz="1600">
                <a:solidFill>
                  <a:schemeClr val="accent1"/>
                </a:solidFill>
                <a:sym typeface="Wingdings 3" panose="05040102010807070707" pitchFamily="18" charset="2"/>
              </a:rPr>
              <a:t></a:t>
            </a:r>
            <a:r>
              <a:rPr lang="de-DE" sz="1600">
                <a:solidFill>
                  <a:schemeClr val="accent1"/>
                </a:solidFill>
              </a:rPr>
              <a:t> Die hohe Kultur der Gastlichkeit</a:t>
            </a:r>
          </a:p>
        </p:txBody>
      </p:sp>
      <p:sp>
        <p:nvSpPr>
          <p:cNvPr id="14" name="Textfeld 13"/>
          <p:cNvSpPr txBox="1"/>
          <p:nvPr userDrawn="1"/>
        </p:nvSpPr>
        <p:spPr>
          <a:xfrm>
            <a:off x="1454383" y="3641987"/>
            <a:ext cx="8568000" cy="338554"/>
          </a:xfrm>
          <a:prstGeom prst="rect">
            <a:avLst/>
          </a:prstGeom>
          <a:noFill/>
        </p:spPr>
        <p:txBody>
          <a:bodyPr wrap="square" rtlCol="0">
            <a:spAutoFit/>
          </a:bodyPr>
          <a:lstStyle/>
          <a:p>
            <a:pPr marL="0" indent="0">
              <a:buNone/>
            </a:pPr>
            <a:r>
              <a:rPr lang="de-DE" sz="1600">
                <a:solidFill>
                  <a:schemeClr val="accent1"/>
                </a:solidFill>
              </a:rPr>
              <a:t>Touristische Destinationen 	</a:t>
            </a:r>
            <a:r>
              <a:rPr lang="de-DE" sz="1600">
                <a:solidFill>
                  <a:schemeClr val="accent1"/>
                </a:solidFill>
                <a:sym typeface="Wingdings 3" panose="05040102010807070707" pitchFamily="18" charset="2"/>
              </a:rPr>
              <a:t></a:t>
            </a:r>
            <a:r>
              <a:rPr lang="de-DE" sz="1600">
                <a:solidFill>
                  <a:schemeClr val="accent1"/>
                </a:solidFill>
              </a:rPr>
              <a:t> er-lebenswerte Sehnsuchtsorte</a:t>
            </a:r>
          </a:p>
        </p:txBody>
      </p:sp>
      <p:sp>
        <p:nvSpPr>
          <p:cNvPr id="15" name="Textfeld 14"/>
          <p:cNvSpPr txBox="1"/>
          <p:nvPr userDrawn="1"/>
        </p:nvSpPr>
        <p:spPr>
          <a:xfrm>
            <a:off x="1454383" y="4463446"/>
            <a:ext cx="8568000" cy="338554"/>
          </a:xfrm>
          <a:prstGeom prst="rect">
            <a:avLst/>
          </a:prstGeom>
          <a:noFill/>
        </p:spPr>
        <p:txBody>
          <a:bodyPr wrap="square" rtlCol="0">
            <a:spAutoFit/>
          </a:bodyPr>
          <a:lstStyle/>
          <a:p>
            <a:pPr marL="0" indent="0">
              <a:buNone/>
            </a:pPr>
            <a:r>
              <a:rPr lang="de-DE" sz="1600">
                <a:solidFill>
                  <a:schemeClr val="accent1"/>
                </a:solidFill>
              </a:rPr>
              <a:t>Touristische Infrastruktur 	</a:t>
            </a:r>
            <a:r>
              <a:rPr lang="de-DE" sz="1600">
                <a:solidFill>
                  <a:schemeClr val="accent1"/>
                </a:solidFill>
                <a:sym typeface="Wingdings 3" panose="05040102010807070707" pitchFamily="18" charset="2"/>
              </a:rPr>
              <a:t></a:t>
            </a:r>
            <a:r>
              <a:rPr lang="de-DE" sz="1600">
                <a:solidFill>
                  <a:schemeClr val="accent1"/>
                </a:solidFill>
              </a:rPr>
              <a:t> Erlebnisqualität gestalten</a:t>
            </a:r>
          </a:p>
        </p:txBody>
      </p:sp>
      <p:sp>
        <p:nvSpPr>
          <p:cNvPr id="16" name="Textfeld 15"/>
          <p:cNvSpPr txBox="1"/>
          <p:nvPr userDrawn="1"/>
        </p:nvSpPr>
        <p:spPr>
          <a:xfrm>
            <a:off x="1454383" y="5289531"/>
            <a:ext cx="8568000" cy="338554"/>
          </a:xfrm>
          <a:prstGeom prst="rect">
            <a:avLst/>
          </a:prstGeom>
          <a:noFill/>
        </p:spPr>
        <p:txBody>
          <a:bodyPr wrap="square" rtlCol="0">
            <a:spAutoFit/>
          </a:bodyPr>
          <a:lstStyle/>
          <a:p>
            <a:pPr marL="0" indent="0">
              <a:buNone/>
            </a:pPr>
            <a:r>
              <a:rPr lang="de-DE" sz="1600">
                <a:solidFill>
                  <a:schemeClr val="accent1"/>
                </a:solidFill>
              </a:rPr>
              <a:t>Seminar &amp; Training		</a:t>
            </a:r>
            <a:r>
              <a:rPr lang="de-DE" sz="1600">
                <a:solidFill>
                  <a:schemeClr val="accent1"/>
                </a:solidFill>
                <a:sym typeface="Wingdings 3" panose="05040102010807070707" pitchFamily="18" charset="2"/>
              </a:rPr>
              <a:t></a:t>
            </a:r>
            <a:r>
              <a:rPr lang="de-DE" sz="1600">
                <a:solidFill>
                  <a:schemeClr val="accent1"/>
                </a:solidFill>
              </a:rPr>
              <a:t> wissen - verstehen - anwenden</a:t>
            </a:r>
          </a:p>
        </p:txBody>
      </p:sp>
    </p:spTree>
    <p:extLst>
      <p:ext uri="{BB962C8B-B14F-4D97-AF65-F5344CB8AC3E}">
        <p14:creationId xmlns:p14="http://schemas.microsoft.com/office/powerpoint/2010/main" val="2500101587"/>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2 Varianten">
    <p:spTree>
      <p:nvGrpSpPr>
        <p:cNvPr id="1" name=""/>
        <p:cNvGrpSpPr/>
        <p:nvPr/>
      </p:nvGrpSpPr>
      <p:grpSpPr>
        <a:xfrm>
          <a:off x="0" y="0"/>
          <a:ext cx="0" cy="0"/>
          <a:chOff x="0" y="0"/>
          <a:chExt cx="0" cy="0"/>
        </a:xfrm>
      </p:grpSpPr>
      <p:sp>
        <p:nvSpPr>
          <p:cNvPr id="3" name="Foliennummernplatzhalter 2"/>
          <p:cNvSpPr>
            <a:spLocks noGrp="1"/>
          </p:cNvSpPr>
          <p:nvPr>
            <p:ph type="sldNum" sz="quarter" idx="10"/>
          </p:nvPr>
        </p:nvSpPr>
        <p:spPr/>
        <p:txBody>
          <a:bodyPr/>
          <a:lstStyle/>
          <a:p>
            <a:fld id="{52CF354A-3E7C-4AF0-94B3-C47ABC721F9D}" type="slidenum">
              <a:rPr lang="de-AT" smtClean="0"/>
              <a:pPr/>
              <a:t>‹Nr.›</a:t>
            </a:fld>
            <a:endParaRPr lang="de-AT"/>
          </a:p>
        </p:txBody>
      </p:sp>
      <p:sp>
        <p:nvSpPr>
          <p:cNvPr id="4" name="Fußzeilenplatzhalter 3"/>
          <p:cNvSpPr>
            <a:spLocks noGrp="1"/>
          </p:cNvSpPr>
          <p:nvPr>
            <p:ph type="ftr" sz="quarter" idx="11"/>
          </p:nvPr>
        </p:nvSpPr>
        <p:spPr/>
        <p:txBody>
          <a:bodyPr/>
          <a:lstStyle/>
          <a:p>
            <a:r>
              <a:rPr lang="de-DE"/>
              <a:t>Kapitelüberschrift</a:t>
            </a:r>
          </a:p>
        </p:txBody>
      </p:sp>
      <p:sp>
        <p:nvSpPr>
          <p:cNvPr id="5" name="Titel 1"/>
          <p:cNvSpPr>
            <a:spLocks noGrp="1"/>
          </p:cNvSpPr>
          <p:nvPr>
            <p:ph type="title" hasCustomPrompt="1"/>
          </p:nvPr>
        </p:nvSpPr>
        <p:spPr>
          <a:xfrm>
            <a:off x="912285" y="1507067"/>
            <a:ext cx="7920567" cy="443199"/>
          </a:xfrm>
        </p:spPr>
        <p:txBody>
          <a:bodyPr/>
          <a:lstStyle/>
          <a:p>
            <a:r>
              <a:rPr lang="de-DE"/>
              <a:t>Mastertitelformat bearbeiten</a:t>
            </a:r>
            <a:endParaRPr lang="de-AT"/>
          </a:p>
        </p:txBody>
      </p:sp>
      <p:sp>
        <p:nvSpPr>
          <p:cNvPr id="6" name="Textplatzhalter 7">
            <a:extLst>
              <a:ext uri="{FF2B5EF4-FFF2-40B4-BE49-F238E27FC236}">
                <a16:creationId xmlns:a16="http://schemas.microsoft.com/office/drawing/2014/main" id="{609D5913-DBE3-BE47-B792-11E24A0A0673}"/>
              </a:ext>
            </a:extLst>
          </p:cNvPr>
          <p:cNvSpPr>
            <a:spLocks noGrp="1"/>
          </p:cNvSpPr>
          <p:nvPr>
            <p:ph type="body" sz="quarter" idx="16"/>
          </p:nvPr>
        </p:nvSpPr>
        <p:spPr>
          <a:xfrm>
            <a:off x="912283" y="1963847"/>
            <a:ext cx="7920567" cy="347243"/>
          </a:xfrm>
        </p:spPr>
        <p:txBody>
          <a:bodyPr/>
          <a:lstStyle>
            <a:lvl1pPr marL="0" indent="0">
              <a:spcBef>
                <a:spcPts val="0"/>
              </a:spcBef>
              <a:buNone/>
              <a:defRPr kern="0" spc="107" baseline="0"/>
            </a:lvl1pPr>
          </a:lstStyle>
          <a:p>
            <a:pPr lvl="0"/>
            <a:r>
              <a:rPr lang="de-DE"/>
              <a:t>Mastertextformat bearbeiten</a:t>
            </a:r>
          </a:p>
        </p:txBody>
      </p:sp>
      <p:sp>
        <p:nvSpPr>
          <p:cNvPr id="7" name="Textplatzhalter 10">
            <a:extLst>
              <a:ext uri="{FF2B5EF4-FFF2-40B4-BE49-F238E27FC236}">
                <a16:creationId xmlns:a16="http://schemas.microsoft.com/office/drawing/2014/main" id="{E70C82A2-0894-49CF-8B8F-901649556511}"/>
              </a:ext>
            </a:extLst>
          </p:cNvPr>
          <p:cNvSpPr>
            <a:spLocks noGrp="1"/>
          </p:cNvSpPr>
          <p:nvPr>
            <p:ph type="body" sz="quarter" idx="23"/>
          </p:nvPr>
        </p:nvSpPr>
        <p:spPr>
          <a:xfrm>
            <a:off x="912285" y="3141000"/>
            <a:ext cx="5183716" cy="2736984"/>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9" name="Textplatzhalter 10">
            <a:extLst>
              <a:ext uri="{FF2B5EF4-FFF2-40B4-BE49-F238E27FC236}">
                <a16:creationId xmlns:a16="http://schemas.microsoft.com/office/drawing/2014/main" id="{46AD943A-AC63-47AB-9A28-CD605DAEF87D}"/>
              </a:ext>
            </a:extLst>
          </p:cNvPr>
          <p:cNvSpPr>
            <a:spLocks noGrp="1"/>
          </p:cNvSpPr>
          <p:nvPr>
            <p:ph type="body" sz="quarter" idx="15"/>
          </p:nvPr>
        </p:nvSpPr>
        <p:spPr>
          <a:xfrm>
            <a:off x="916518" y="2660651"/>
            <a:ext cx="5177965" cy="395816"/>
          </a:xfrm>
          <a:solidFill>
            <a:srgbClr val="14382B"/>
          </a:solidFill>
        </p:spPr>
        <p:txBody>
          <a:bodyPr anchor="ctr" anchorCtr="0"/>
          <a:lstStyle>
            <a:lvl1pPr marL="118530" indent="0" algn="l">
              <a:buFont typeface="Arial" panose="020B0604020202020204" pitchFamily="34" charset="0"/>
              <a:buNone/>
              <a:defRPr>
                <a:solidFill>
                  <a:schemeClr val="bg1"/>
                </a:solidFill>
              </a:defRPr>
            </a:lvl1pPr>
          </a:lstStyle>
          <a:p>
            <a:pPr lvl="0"/>
            <a:r>
              <a:rPr lang="de-DE"/>
              <a:t>Mastertextformat bearbeiten</a:t>
            </a:r>
          </a:p>
        </p:txBody>
      </p:sp>
      <p:sp>
        <p:nvSpPr>
          <p:cNvPr id="13" name="Textplatzhalter 10">
            <a:extLst>
              <a:ext uri="{FF2B5EF4-FFF2-40B4-BE49-F238E27FC236}">
                <a16:creationId xmlns:a16="http://schemas.microsoft.com/office/drawing/2014/main" id="{E70C82A2-0894-49CF-8B8F-901649556511}"/>
              </a:ext>
            </a:extLst>
          </p:cNvPr>
          <p:cNvSpPr>
            <a:spLocks noGrp="1"/>
          </p:cNvSpPr>
          <p:nvPr>
            <p:ph type="body" sz="quarter" idx="24"/>
          </p:nvPr>
        </p:nvSpPr>
        <p:spPr>
          <a:xfrm>
            <a:off x="6623052" y="3141000"/>
            <a:ext cx="5181811" cy="2736984"/>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14" name="Textplatzhalter 10">
            <a:extLst>
              <a:ext uri="{FF2B5EF4-FFF2-40B4-BE49-F238E27FC236}">
                <a16:creationId xmlns:a16="http://schemas.microsoft.com/office/drawing/2014/main" id="{46AD943A-AC63-47AB-9A28-CD605DAEF87D}"/>
              </a:ext>
            </a:extLst>
          </p:cNvPr>
          <p:cNvSpPr>
            <a:spLocks noGrp="1"/>
          </p:cNvSpPr>
          <p:nvPr>
            <p:ph type="body" sz="quarter" idx="25"/>
          </p:nvPr>
        </p:nvSpPr>
        <p:spPr>
          <a:xfrm>
            <a:off x="6628800" y="2660651"/>
            <a:ext cx="5176061" cy="395816"/>
          </a:xfrm>
          <a:solidFill>
            <a:schemeClr val="accent2">
              <a:lumMod val="60000"/>
              <a:lumOff val="40000"/>
            </a:schemeClr>
          </a:solidFill>
        </p:spPr>
        <p:txBody>
          <a:bodyPr anchor="ctr" anchorCtr="0"/>
          <a:lstStyle>
            <a:lvl1pPr marL="118530" indent="0" algn="l">
              <a:buFont typeface="Arial" panose="020B0604020202020204" pitchFamily="34" charset="0"/>
              <a:buNone/>
              <a:defRPr>
                <a:solidFill>
                  <a:schemeClr val="bg1"/>
                </a:solidFill>
              </a:defRPr>
            </a:lvl1pPr>
          </a:lstStyle>
          <a:p>
            <a:pPr lvl="0"/>
            <a:r>
              <a:rPr lang="de-DE"/>
              <a:t>Mastertextformat bearbeiten</a:t>
            </a:r>
          </a:p>
        </p:txBody>
      </p:sp>
    </p:spTree>
    <p:extLst>
      <p:ext uri="{BB962C8B-B14F-4D97-AF65-F5344CB8AC3E}">
        <p14:creationId xmlns:p14="http://schemas.microsoft.com/office/powerpoint/2010/main" val="3172973941"/>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3 Varianten">
    <p:spTree>
      <p:nvGrpSpPr>
        <p:cNvPr id="1" name=""/>
        <p:cNvGrpSpPr/>
        <p:nvPr/>
      </p:nvGrpSpPr>
      <p:grpSpPr>
        <a:xfrm>
          <a:off x="0" y="0"/>
          <a:ext cx="0" cy="0"/>
          <a:chOff x="0" y="0"/>
          <a:chExt cx="0" cy="0"/>
        </a:xfrm>
      </p:grpSpPr>
      <p:sp>
        <p:nvSpPr>
          <p:cNvPr id="3" name="Foliennummernplatzhalter 2"/>
          <p:cNvSpPr>
            <a:spLocks noGrp="1"/>
          </p:cNvSpPr>
          <p:nvPr>
            <p:ph type="sldNum" sz="quarter" idx="10"/>
          </p:nvPr>
        </p:nvSpPr>
        <p:spPr/>
        <p:txBody>
          <a:bodyPr/>
          <a:lstStyle/>
          <a:p>
            <a:fld id="{52CF354A-3E7C-4AF0-94B3-C47ABC721F9D}" type="slidenum">
              <a:rPr lang="de-AT" smtClean="0"/>
              <a:pPr/>
              <a:t>‹Nr.›</a:t>
            </a:fld>
            <a:endParaRPr lang="de-AT"/>
          </a:p>
        </p:txBody>
      </p:sp>
      <p:sp>
        <p:nvSpPr>
          <p:cNvPr id="4" name="Fußzeilenplatzhalter 3"/>
          <p:cNvSpPr>
            <a:spLocks noGrp="1"/>
          </p:cNvSpPr>
          <p:nvPr>
            <p:ph type="ftr" sz="quarter" idx="11"/>
          </p:nvPr>
        </p:nvSpPr>
        <p:spPr/>
        <p:txBody>
          <a:bodyPr/>
          <a:lstStyle/>
          <a:p>
            <a:r>
              <a:rPr lang="de-DE"/>
              <a:t>Kapitelüberschrift</a:t>
            </a:r>
          </a:p>
        </p:txBody>
      </p:sp>
      <p:sp>
        <p:nvSpPr>
          <p:cNvPr id="5" name="Titel 1"/>
          <p:cNvSpPr>
            <a:spLocks noGrp="1"/>
          </p:cNvSpPr>
          <p:nvPr>
            <p:ph type="title" hasCustomPrompt="1"/>
          </p:nvPr>
        </p:nvSpPr>
        <p:spPr>
          <a:xfrm>
            <a:off x="912285" y="1507067"/>
            <a:ext cx="7920567" cy="443199"/>
          </a:xfrm>
        </p:spPr>
        <p:txBody>
          <a:bodyPr/>
          <a:lstStyle/>
          <a:p>
            <a:r>
              <a:rPr lang="de-DE"/>
              <a:t>Mastertitelformat bearbeiten</a:t>
            </a:r>
            <a:endParaRPr lang="de-AT"/>
          </a:p>
        </p:txBody>
      </p:sp>
      <p:sp>
        <p:nvSpPr>
          <p:cNvPr id="6" name="Textplatzhalter 7">
            <a:extLst>
              <a:ext uri="{FF2B5EF4-FFF2-40B4-BE49-F238E27FC236}">
                <a16:creationId xmlns:a16="http://schemas.microsoft.com/office/drawing/2014/main" id="{609D5913-DBE3-BE47-B792-11E24A0A0673}"/>
              </a:ext>
            </a:extLst>
          </p:cNvPr>
          <p:cNvSpPr>
            <a:spLocks noGrp="1"/>
          </p:cNvSpPr>
          <p:nvPr>
            <p:ph type="body" sz="quarter" idx="16"/>
          </p:nvPr>
        </p:nvSpPr>
        <p:spPr>
          <a:xfrm>
            <a:off x="912283" y="1963847"/>
            <a:ext cx="7920567" cy="347243"/>
          </a:xfrm>
        </p:spPr>
        <p:txBody>
          <a:bodyPr/>
          <a:lstStyle>
            <a:lvl1pPr marL="0" indent="0">
              <a:spcBef>
                <a:spcPts val="0"/>
              </a:spcBef>
              <a:buNone/>
              <a:defRPr kern="0" spc="107" baseline="0"/>
            </a:lvl1pPr>
          </a:lstStyle>
          <a:p>
            <a:pPr lvl="0"/>
            <a:r>
              <a:rPr lang="de-DE"/>
              <a:t>Mastertextformat bearbeiten</a:t>
            </a:r>
          </a:p>
        </p:txBody>
      </p:sp>
      <p:sp>
        <p:nvSpPr>
          <p:cNvPr id="7" name="Inhaltsplatzhalter 4">
            <a:extLst>
              <a:ext uri="{FF2B5EF4-FFF2-40B4-BE49-F238E27FC236}">
                <a16:creationId xmlns:a16="http://schemas.microsoft.com/office/drawing/2014/main" id="{D69CC8FC-2DBA-4D86-8BE5-972D81272FA8}"/>
              </a:ext>
            </a:extLst>
          </p:cNvPr>
          <p:cNvSpPr>
            <a:spLocks noGrp="1"/>
          </p:cNvSpPr>
          <p:nvPr>
            <p:ph sz="quarter" idx="25"/>
          </p:nvPr>
        </p:nvSpPr>
        <p:spPr>
          <a:xfrm>
            <a:off x="912285" y="3069001"/>
            <a:ext cx="2307435" cy="2815703"/>
          </a:xfrm>
        </p:spPr>
        <p:txBody>
          <a:bodyPr/>
          <a:lstStyle>
            <a:lvl1pPr marL="239178" indent="-239178">
              <a:defRPr/>
            </a:lvl1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8" name="Inhaltsplatzhalter 4">
            <a:extLst>
              <a:ext uri="{FF2B5EF4-FFF2-40B4-BE49-F238E27FC236}">
                <a16:creationId xmlns:a16="http://schemas.microsoft.com/office/drawing/2014/main" id="{D69CC8FC-2DBA-4D86-8BE5-972D81272FA8}"/>
              </a:ext>
            </a:extLst>
          </p:cNvPr>
          <p:cNvSpPr>
            <a:spLocks noGrp="1"/>
          </p:cNvSpPr>
          <p:nvPr>
            <p:ph sz="quarter" idx="26" hasCustomPrompt="1"/>
          </p:nvPr>
        </p:nvSpPr>
        <p:spPr>
          <a:xfrm>
            <a:off x="912285" y="2654736"/>
            <a:ext cx="2307435" cy="414265"/>
          </a:xfrm>
          <a:solidFill>
            <a:schemeClr val="accent1"/>
          </a:solidFill>
        </p:spPr>
        <p:txBody>
          <a:bodyPr anchor="ctr"/>
          <a:lstStyle>
            <a:lvl1pPr marL="0" indent="0" algn="ctr">
              <a:buNone/>
              <a:defRPr b="1" baseline="0">
                <a:solidFill>
                  <a:schemeClr val="bg1"/>
                </a:solidFill>
              </a:defRPr>
            </a:lvl1pPr>
          </a:lstStyle>
          <a:p>
            <a:pPr lvl="0"/>
            <a:r>
              <a:rPr lang="de-DE"/>
              <a:t>Thema 1</a:t>
            </a:r>
            <a:endParaRPr lang="de-AT"/>
          </a:p>
        </p:txBody>
      </p:sp>
      <p:sp>
        <p:nvSpPr>
          <p:cNvPr id="9" name="Inhaltsplatzhalter 4">
            <a:extLst>
              <a:ext uri="{FF2B5EF4-FFF2-40B4-BE49-F238E27FC236}">
                <a16:creationId xmlns:a16="http://schemas.microsoft.com/office/drawing/2014/main" id="{D69CC8FC-2DBA-4D86-8BE5-972D81272FA8}"/>
              </a:ext>
            </a:extLst>
          </p:cNvPr>
          <p:cNvSpPr>
            <a:spLocks noGrp="1"/>
          </p:cNvSpPr>
          <p:nvPr>
            <p:ph sz="quarter" idx="29"/>
          </p:nvPr>
        </p:nvSpPr>
        <p:spPr>
          <a:xfrm>
            <a:off x="6528000" y="3069001"/>
            <a:ext cx="2307435" cy="2815703"/>
          </a:xfrm>
        </p:spPr>
        <p:txBody>
          <a:bodyPr/>
          <a:lstStyle>
            <a:lvl1pPr marL="335992" indent="-335992">
              <a:defRPr lang="de-DE" sz="1600" kern="1200" dirty="0">
                <a:solidFill>
                  <a:schemeClr val="accent1"/>
                </a:solidFill>
                <a:latin typeface="+mn-lt"/>
                <a:ea typeface="+mn-ea"/>
                <a:cs typeface="+mn-cs"/>
              </a:defRPr>
            </a:lvl1pPr>
          </a:lstStyle>
          <a:p>
            <a:pPr marL="239178" lvl="0" indent="-239178" algn="l" defTabSz="914377" rtl="0" eaLnBrk="1" latinLnBrk="0" hangingPunct="1">
              <a:lnSpc>
                <a:spcPct val="100000"/>
              </a:lnSpc>
              <a:spcBef>
                <a:spcPts val="800"/>
              </a:spcBef>
              <a:buClr>
                <a:srgbClr val="E01161"/>
              </a:buClr>
              <a:buSzPct val="100000"/>
              <a:buFontTx/>
              <a:buBlip>
                <a:blip r:embed="rId2"/>
              </a:buBlip>
            </a:pPr>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10" name="Inhaltsplatzhalter 4">
            <a:extLst>
              <a:ext uri="{FF2B5EF4-FFF2-40B4-BE49-F238E27FC236}">
                <a16:creationId xmlns:a16="http://schemas.microsoft.com/office/drawing/2014/main" id="{D69CC8FC-2DBA-4D86-8BE5-972D81272FA8}"/>
              </a:ext>
            </a:extLst>
          </p:cNvPr>
          <p:cNvSpPr>
            <a:spLocks noGrp="1"/>
          </p:cNvSpPr>
          <p:nvPr>
            <p:ph sz="quarter" idx="30" hasCustomPrompt="1"/>
          </p:nvPr>
        </p:nvSpPr>
        <p:spPr>
          <a:xfrm>
            <a:off x="6528000" y="2654736"/>
            <a:ext cx="2307435" cy="414265"/>
          </a:xfrm>
          <a:solidFill>
            <a:schemeClr val="accent3"/>
          </a:solidFill>
        </p:spPr>
        <p:txBody>
          <a:bodyPr anchor="ctr"/>
          <a:lstStyle>
            <a:lvl1pPr marL="0" indent="0" algn="ctr">
              <a:buNone/>
              <a:defRPr b="1" baseline="0">
                <a:solidFill>
                  <a:schemeClr val="bg1"/>
                </a:solidFill>
              </a:defRPr>
            </a:lvl1pPr>
          </a:lstStyle>
          <a:p>
            <a:pPr lvl="0"/>
            <a:r>
              <a:rPr lang="de-DE"/>
              <a:t>Thema 1</a:t>
            </a:r>
            <a:endParaRPr lang="de-AT"/>
          </a:p>
        </p:txBody>
      </p:sp>
      <p:sp>
        <p:nvSpPr>
          <p:cNvPr id="11" name="Inhaltsplatzhalter 4">
            <a:extLst>
              <a:ext uri="{FF2B5EF4-FFF2-40B4-BE49-F238E27FC236}">
                <a16:creationId xmlns:a16="http://schemas.microsoft.com/office/drawing/2014/main" id="{D69CC8FC-2DBA-4D86-8BE5-972D81272FA8}"/>
              </a:ext>
            </a:extLst>
          </p:cNvPr>
          <p:cNvSpPr>
            <a:spLocks noGrp="1"/>
          </p:cNvSpPr>
          <p:nvPr>
            <p:ph sz="quarter" idx="31"/>
          </p:nvPr>
        </p:nvSpPr>
        <p:spPr>
          <a:xfrm>
            <a:off x="3788565" y="3069001"/>
            <a:ext cx="2307435" cy="2815703"/>
          </a:xfrm>
        </p:spPr>
        <p:txBody>
          <a:bodyPr/>
          <a:lstStyle>
            <a:lvl1pPr marL="335992" indent="-335992">
              <a:defRPr lang="de-DE" sz="1600" kern="1200" dirty="0">
                <a:solidFill>
                  <a:schemeClr val="accent1"/>
                </a:solidFill>
                <a:latin typeface="+mn-lt"/>
                <a:ea typeface="+mn-ea"/>
                <a:cs typeface="+mn-cs"/>
              </a:defRPr>
            </a:lvl1pPr>
          </a:lstStyle>
          <a:p>
            <a:pPr marL="239178" lvl="0" indent="-239178" algn="l" defTabSz="914377" rtl="0" eaLnBrk="1" latinLnBrk="0" hangingPunct="1">
              <a:lnSpc>
                <a:spcPct val="100000"/>
              </a:lnSpc>
              <a:spcBef>
                <a:spcPts val="800"/>
              </a:spcBef>
              <a:buClr>
                <a:srgbClr val="E01161"/>
              </a:buClr>
              <a:buSzPct val="100000"/>
              <a:buFontTx/>
              <a:buBlip>
                <a:blip r:embed="rId2"/>
              </a:buBlip>
            </a:pPr>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12" name="Inhaltsplatzhalter 4">
            <a:extLst>
              <a:ext uri="{FF2B5EF4-FFF2-40B4-BE49-F238E27FC236}">
                <a16:creationId xmlns:a16="http://schemas.microsoft.com/office/drawing/2014/main" id="{D69CC8FC-2DBA-4D86-8BE5-972D81272FA8}"/>
              </a:ext>
            </a:extLst>
          </p:cNvPr>
          <p:cNvSpPr>
            <a:spLocks noGrp="1"/>
          </p:cNvSpPr>
          <p:nvPr>
            <p:ph sz="quarter" idx="32" hasCustomPrompt="1"/>
          </p:nvPr>
        </p:nvSpPr>
        <p:spPr>
          <a:xfrm>
            <a:off x="3788565" y="2654736"/>
            <a:ext cx="2307435" cy="414265"/>
          </a:xfrm>
          <a:solidFill>
            <a:schemeClr val="accent2">
              <a:lumMod val="60000"/>
              <a:lumOff val="40000"/>
            </a:schemeClr>
          </a:solidFill>
        </p:spPr>
        <p:txBody>
          <a:bodyPr anchor="ctr"/>
          <a:lstStyle>
            <a:lvl1pPr marL="0" indent="0" algn="ctr">
              <a:buNone/>
              <a:defRPr b="1" baseline="0">
                <a:solidFill>
                  <a:schemeClr val="bg1"/>
                </a:solidFill>
              </a:defRPr>
            </a:lvl1pPr>
          </a:lstStyle>
          <a:p>
            <a:pPr lvl="0"/>
            <a:r>
              <a:rPr lang="de-DE"/>
              <a:t>Thema 1</a:t>
            </a:r>
            <a:endParaRPr lang="de-AT"/>
          </a:p>
        </p:txBody>
      </p:sp>
    </p:spTree>
    <p:extLst>
      <p:ext uri="{BB962C8B-B14F-4D97-AF65-F5344CB8AC3E}">
        <p14:creationId xmlns:p14="http://schemas.microsoft.com/office/powerpoint/2010/main" val="2575902984"/>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3 Varianten mit Bild">
    <p:spTree>
      <p:nvGrpSpPr>
        <p:cNvPr id="1" name=""/>
        <p:cNvGrpSpPr/>
        <p:nvPr/>
      </p:nvGrpSpPr>
      <p:grpSpPr>
        <a:xfrm>
          <a:off x="0" y="0"/>
          <a:ext cx="0" cy="0"/>
          <a:chOff x="0" y="0"/>
          <a:chExt cx="0" cy="0"/>
        </a:xfrm>
      </p:grpSpPr>
      <p:sp>
        <p:nvSpPr>
          <p:cNvPr id="3" name="Foliennummernplatzhalter 2"/>
          <p:cNvSpPr>
            <a:spLocks noGrp="1"/>
          </p:cNvSpPr>
          <p:nvPr>
            <p:ph type="sldNum" sz="quarter" idx="10"/>
          </p:nvPr>
        </p:nvSpPr>
        <p:spPr/>
        <p:txBody>
          <a:bodyPr/>
          <a:lstStyle/>
          <a:p>
            <a:fld id="{52CF354A-3E7C-4AF0-94B3-C47ABC721F9D}" type="slidenum">
              <a:rPr lang="de-AT" smtClean="0"/>
              <a:pPr/>
              <a:t>‹Nr.›</a:t>
            </a:fld>
            <a:endParaRPr lang="de-AT"/>
          </a:p>
        </p:txBody>
      </p:sp>
      <p:sp>
        <p:nvSpPr>
          <p:cNvPr id="4" name="Fußzeilenplatzhalter 3"/>
          <p:cNvSpPr>
            <a:spLocks noGrp="1"/>
          </p:cNvSpPr>
          <p:nvPr>
            <p:ph type="ftr" sz="quarter" idx="11"/>
          </p:nvPr>
        </p:nvSpPr>
        <p:spPr/>
        <p:txBody>
          <a:bodyPr/>
          <a:lstStyle/>
          <a:p>
            <a:r>
              <a:rPr lang="de-DE"/>
              <a:t>Kapitelüberschrift</a:t>
            </a:r>
          </a:p>
        </p:txBody>
      </p:sp>
      <p:sp>
        <p:nvSpPr>
          <p:cNvPr id="7" name="Rechteck 6"/>
          <p:cNvSpPr/>
          <p:nvPr userDrawn="1"/>
        </p:nvSpPr>
        <p:spPr>
          <a:xfrm>
            <a:off x="6520203" y="2660651"/>
            <a:ext cx="2307655" cy="321733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2400">
              <a:solidFill>
                <a:schemeClr val="accent1"/>
              </a:solidFill>
            </a:endParaRPr>
          </a:p>
        </p:txBody>
      </p:sp>
      <p:sp>
        <p:nvSpPr>
          <p:cNvPr id="10" name="Bildplatzhalter 10"/>
          <p:cNvSpPr>
            <a:spLocks noGrp="1"/>
          </p:cNvSpPr>
          <p:nvPr>
            <p:ph type="pic" sz="quarter" idx="14"/>
          </p:nvPr>
        </p:nvSpPr>
        <p:spPr>
          <a:xfrm>
            <a:off x="6703469" y="2785694"/>
            <a:ext cx="1932516" cy="1068428"/>
          </a:xfrm>
          <a:prstGeom prst="rect">
            <a:avLst/>
          </a:prstGeom>
        </p:spPr>
        <p:txBody>
          <a:bodyPr/>
          <a:lstStyle>
            <a:lvl1pPr marL="0" indent="0">
              <a:buNone/>
              <a:defRPr>
                <a:solidFill>
                  <a:schemeClr val="accent1"/>
                </a:solidFill>
              </a:defRPr>
            </a:lvl1pPr>
          </a:lstStyle>
          <a:p>
            <a:endParaRPr lang="de-AT"/>
          </a:p>
        </p:txBody>
      </p:sp>
      <p:sp>
        <p:nvSpPr>
          <p:cNvPr id="15" name="Textplatzhalter 7"/>
          <p:cNvSpPr>
            <a:spLocks noGrp="1"/>
          </p:cNvSpPr>
          <p:nvPr>
            <p:ph type="body" sz="quarter" idx="28" hasCustomPrompt="1"/>
          </p:nvPr>
        </p:nvSpPr>
        <p:spPr>
          <a:xfrm>
            <a:off x="6515899" y="3972486"/>
            <a:ext cx="2307652" cy="298281"/>
          </a:xfrm>
        </p:spPr>
        <p:txBody>
          <a:bodyPr anchor="ctr"/>
          <a:lstStyle>
            <a:lvl1pPr marL="0" indent="0" algn="ctr">
              <a:buNone/>
              <a:defRPr b="1">
                <a:solidFill>
                  <a:schemeClr val="accent1"/>
                </a:solidFill>
              </a:defRPr>
            </a:lvl1pPr>
          </a:lstStyle>
          <a:p>
            <a:pPr lvl="0"/>
            <a:r>
              <a:rPr lang="de-DE"/>
              <a:t>Titel</a:t>
            </a:r>
            <a:endParaRPr lang="de-AT"/>
          </a:p>
        </p:txBody>
      </p:sp>
      <p:sp>
        <p:nvSpPr>
          <p:cNvPr id="16" name="Inhaltsplatzhalter 4">
            <a:extLst>
              <a:ext uri="{FF2B5EF4-FFF2-40B4-BE49-F238E27FC236}">
                <a16:creationId xmlns:a16="http://schemas.microsoft.com/office/drawing/2014/main" id="{D69CC8FC-2DBA-4D86-8BE5-972D81272FA8}"/>
              </a:ext>
            </a:extLst>
          </p:cNvPr>
          <p:cNvSpPr>
            <a:spLocks noGrp="1"/>
          </p:cNvSpPr>
          <p:nvPr>
            <p:ph sz="quarter" idx="29" hasCustomPrompt="1"/>
          </p:nvPr>
        </p:nvSpPr>
        <p:spPr>
          <a:xfrm>
            <a:off x="6515899" y="4301755"/>
            <a:ext cx="2244101" cy="1574587"/>
          </a:xfrm>
        </p:spPr>
        <p:txBody>
          <a:bodyPr/>
          <a:lstStyle>
            <a:lvl1pPr marL="478355" indent="-334425">
              <a:defRPr lang="de-DE" sz="1333" kern="1200" dirty="0">
                <a:solidFill>
                  <a:schemeClr val="accent1"/>
                </a:solidFill>
                <a:latin typeface="+mn-lt"/>
                <a:ea typeface="+mn-ea"/>
                <a:cs typeface="+mn-cs"/>
              </a:defRPr>
            </a:lvl1pPr>
            <a:lvl2pPr>
              <a:defRPr sz="1333"/>
            </a:lvl2pPr>
            <a:lvl3pPr>
              <a:defRPr sz="1333"/>
            </a:lvl3pPr>
            <a:lvl4pPr>
              <a:defRPr sz="1333"/>
            </a:lvl4pPr>
            <a:lvl5pPr>
              <a:defRPr sz="1333"/>
            </a:lvl5pPr>
          </a:lstStyle>
          <a:p>
            <a:pPr marL="357708" lvl="0" indent="-239178" algn="l" defTabSz="914377" rtl="0" eaLnBrk="1" latinLnBrk="0" hangingPunct="1">
              <a:lnSpc>
                <a:spcPct val="100000"/>
              </a:lnSpc>
              <a:spcBef>
                <a:spcPts val="800"/>
              </a:spcBef>
              <a:buClr>
                <a:srgbClr val="E01161"/>
              </a:buClr>
              <a:buSzPct val="100000"/>
              <a:buFontTx/>
              <a:buBlip>
                <a:blip r:embed="rId2"/>
              </a:buBlip>
            </a:pPr>
            <a:r>
              <a:rPr lang="de-DE"/>
              <a:t>Mastertextformat bearbeiten</a:t>
            </a:r>
          </a:p>
        </p:txBody>
      </p:sp>
      <p:sp>
        <p:nvSpPr>
          <p:cNvPr id="17" name="Rechteck 16"/>
          <p:cNvSpPr/>
          <p:nvPr userDrawn="1"/>
        </p:nvSpPr>
        <p:spPr>
          <a:xfrm>
            <a:off x="916589" y="2662294"/>
            <a:ext cx="2307655" cy="321733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2400">
              <a:solidFill>
                <a:schemeClr val="accent1"/>
              </a:solidFill>
            </a:endParaRPr>
          </a:p>
        </p:txBody>
      </p:sp>
      <p:sp>
        <p:nvSpPr>
          <p:cNvPr id="18" name="Bildplatzhalter 10"/>
          <p:cNvSpPr>
            <a:spLocks noGrp="1"/>
          </p:cNvSpPr>
          <p:nvPr>
            <p:ph type="pic" sz="quarter" idx="30"/>
          </p:nvPr>
        </p:nvSpPr>
        <p:spPr>
          <a:xfrm>
            <a:off x="1099854" y="2787337"/>
            <a:ext cx="1932516" cy="1068428"/>
          </a:xfrm>
          <a:prstGeom prst="rect">
            <a:avLst/>
          </a:prstGeom>
        </p:spPr>
        <p:txBody>
          <a:bodyPr/>
          <a:lstStyle>
            <a:lvl1pPr marL="0" indent="0">
              <a:buNone/>
              <a:defRPr>
                <a:solidFill>
                  <a:schemeClr val="accent1"/>
                </a:solidFill>
              </a:defRPr>
            </a:lvl1pPr>
          </a:lstStyle>
          <a:p>
            <a:endParaRPr lang="de-AT"/>
          </a:p>
        </p:txBody>
      </p:sp>
      <p:sp>
        <p:nvSpPr>
          <p:cNvPr id="19" name="Textplatzhalter 7"/>
          <p:cNvSpPr>
            <a:spLocks noGrp="1"/>
          </p:cNvSpPr>
          <p:nvPr>
            <p:ph type="body" sz="quarter" idx="31" hasCustomPrompt="1"/>
          </p:nvPr>
        </p:nvSpPr>
        <p:spPr>
          <a:xfrm>
            <a:off x="912285" y="3974129"/>
            <a:ext cx="2307652" cy="298281"/>
          </a:xfrm>
        </p:spPr>
        <p:txBody>
          <a:bodyPr anchor="ctr"/>
          <a:lstStyle>
            <a:lvl1pPr marL="0" indent="0" algn="ctr">
              <a:buNone/>
              <a:defRPr b="1">
                <a:solidFill>
                  <a:schemeClr val="accent1"/>
                </a:solidFill>
              </a:defRPr>
            </a:lvl1pPr>
          </a:lstStyle>
          <a:p>
            <a:pPr lvl="0"/>
            <a:r>
              <a:rPr lang="de-DE"/>
              <a:t>Titel</a:t>
            </a:r>
            <a:endParaRPr lang="de-AT"/>
          </a:p>
        </p:txBody>
      </p:sp>
      <p:sp>
        <p:nvSpPr>
          <p:cNvPr id="20" name="Inhaltsplatzhalter 4">
            <a:extLst>
              <a:ext uri="{FF2B5EF4-FFF2-40B4-BE49-F238E27FC236}">
                <a16:creationId xmlns:a16="http://schemas.microsoft.com/office/drawing/2014/main" id="{D69CC8FC-2DBA-4D86-8BE5-972D81272FA8}"/>
              </a:ext>
            </a:extLst>
          </p:cNvPr>
          <p:cNvSpPr>
            <a:spLocks noGrp="1"/>
          </p:cNvSpPr>
          <p:nvPr>
            <p:ph sz="quarter" idx="32" hasCustomPrompt="1"/>
          </p:nvPr>
        </p:nvSpPr>
        <p:spPr>
          <a:xfrm>
            <a:off x="912285" y="4303397"/>
            <a:ext cx="2231716" cy="1574587"/>
          </a:xfrm>
        </p:spPr>
        <p:txBody>
          <a:bodyPr/>
          <a:lstStyle>
            <a:lvl1pPr marL="478355" indent="-334425">
              <a:defRPr lang="de-DE" sz="1333" kern="1200" dirty="0">
                <a:solidFill>
                  <a:schemeClr val="accent1"/>
                </a:solidFill>
                <a:latin typeface="+mn-lt"/>
                <a:ea typeface="+mn-ea"/>
                <a:cs typeface="+mn-cs"/>
              </a:defRPr>
            </a:lvl1pPr>
            <a:lvl2pPr>
              <a:defRPr sz="1333"/>
            </a:lvl2pPr>
            <a:lvl3pPr>
              <a:defRPr sz="1333"/>
            </a:lvl3pPr>
            <a:lvl4pPr>
              <a:defRPr sz="1333"/>
            </a:lvl4pPr>
            <a:lvl5pPr>
              <a:defRPr sz="1333"/>
            </a:lvl5pPr>
          </a:lstStyle>
          <a:p>
            <a:pPr marL="357708" lvl="0" indent="-239178" algn="l" defTabSz="914377" rtl="0" eaLnBrk="1" latinLnBrk="0" hangingPunct="1">
              <a:lnSpc>
                <a:spcPct val="100000"/>
              </a:lnSpc>
              <a:spcBef>
                <a:spcPts val="800"/>
              </a:spcBef>
              <a:buClr>
                <a:srgbClr val="E01161"/>
              </a:buClr>
              <a:buSzPct val="100000"/>
              <a:buFontTx/>
              <a:buBlip>
                <a:blip r:embed="rId2"/>
              </a:buBlip>
            </a:pPr>
            <a:r>
              <a:rPr lang="de-DE"/>
              <a:t>Mastertextformat bearbeiten</a:t>
            </a:r>
          </a:p>
        </p:txBody>
      </p:sp>
      <p:sp>
        <p:nvSpPr>
          <p:cNvPr id="21" name="Rechteck 20"/>
          <p:cNvSpPr/>
          <p:nvPr userDrawn="1"/>
        </p:nvSpPr>
        <p:spPr>
          <a:xfrm>
            <a:off x="3718051" y="2670738"/>
            <a:ext cx="2307655" cy="321733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2400">
              <a:solidFill>
                <a:schemeClr val="accent1"/>
              </a:solidFill>
            </a:endParaRPr>
          </a:p>
        </p:txBody>
      </p:sp>
      <p:sp>
        <p:nvSpPr>
          <p:cNvPr id="22" name="Bildplatzhalter 10"/>
          <p:cNvSpPr>
            <a:spLocks noGrp="1"/>
          </p:cNvSpPr>
          <p:nvPr>
            <p:ph type="pic" sz="quarter" idx="33"/>
          </p:nvPr>
        </p:nvSpPr>
        <p:spPr>
          <a:xfrm>
            <a:off x="3901317" y="2795781"/>
            <a:ext cx="1932516" cy="1068428"/>
          </a:xfrm>
          <a:prstGeom prst="rect">
            <a:avLst/>
          </a:prstGeom>
        </p:spPr>
        <p:txBody>
          <a:bodyPr/>
          <a:lstStyle>
            <a:lvl1pPr marL="0" indent="0">
              <a:buNone/>
              <a:defRPr>
                <a:solidFill>
                  <a:schemeClr val="accent1"/>
                </a:solidFill>
              </a:defRPr>
            </a:lvl1pPr>
          </a:lstStyle>
          <a:p>
            <a:endParaRPr lang="de-AT"/>
          </a:p>
        </p:txBody>
      </p:sp>
      <p:sp>
        <p:nvSpPr>
          <p:cNvPr id="23" name="Textplatzhalter 7"/>
          <p:cNvSpPr>
            <a:spLocks noGrp="1"/>
          </p:cNvSpPr>
          <p:nvPr>
            <p:ph type="body" sz="quarter" idx="34" hasCustomPrompt="1"/>
          </p:nvPr>
        </p:nvSpPr>
        <p:spPr>
          <a:xfrm>
            <a:off x="3713747" y="3982573"/>
            <a:ext cx="2307652" cy="298281"/>
          </a:xfrm>
        </p:spPr>
        <p:txBody>
          <a:bodyPr anchor="ctr"/>
          <a:lstStyle>
            <a:lvl1pPr marL="0" indent="0" algn="ctr">
              <a:buNone/>
              <a:defRPr b="1">
                <a:solidFill>
                  <a:schemeClr val="accent1"/>
                </a:solidFill>
              </a:defRPr>
            </a:lvl1pPr>
          </a:lstStyle>
          <a:p>
            <a:pPr lvl="0"/>
            <a:r>
              <a:rPr lang="de-DE"/>
              <a:t>Titel</a:t>
            </a:r>
            <a:endParaRPr lang="de-AT"/>
          </a:p>
        </p:txBody>
      </p:sp>
      <p:sp>
        <p:nvSpPr>
          <p:cNvPr id="24" name="Inhaltsplatzhalter 4">
            <a:extLst>
              <a:ext uri="{FF2B5EF4-FFF2-40B4-BE49-F238E27FC236}">
                <a16:creationId xmlns:a16="http://schemas.microsoft.com/office/drawing/2014/main" id="{D69CC8FC-2DBA-4D86-8BE5-972D81272FA8}"/>
              </a:ext>
            </a:extLst>
          </p:cNvPr>
          <p:cNvSpPr>
            <a:spLocks noGrp="1"/>
          </p:cNvSpPr>
          <p:nvPr>
            <p:ph sz="quarter" idx="35" hasCustomPrompt="1"/>
          </p:nvPr>
        </p:nvSpPr>
        <p:spPr>
          <a:xfrm>
            <a:off x="3713747" y="4311841"/>
            <a:ext cx="2238253" cy="1574587"/>
          </a:xfrm>
        </p:spPr>
        <p:txBody>
          <a:bodyPr/>
          <a:lstStyle>
            <a:lvl1pPr marL="478355" indent="-334425">
              <a:defRPr lang="de-DE" sz="1333" kern="1200" dirty="0">
                <a:solidFill>
                  <a:schemeClr val="accent1"/>
                </a:solidFill>
                <a:latin typeface="+mn-lt"/>
                <a:ea typeface="+mn-ea"/>
                <a:cs typeface="+mn-cs"/>
              </a:defRPr>
            </a:lvl1pPr>
            <a:lvl2pPr>
              <a:defRPr sz="1333"/>
            </a:lvl2pPr>
            <a:lvl3pPr>
              <a:defRPr sz="1333"/>
            </a:lvl3pPr>
            <a:lvl4pPr>
              <a:defRPr sz="1333"/>
            </a:lvl4pPr>
            <a:lvl5pPr>
              <a:defRPr sz="1333"/>
            </a:lvl5pPr>
          </a:lstStyle>
          <a:p>
            <a:pPr marL="357708" lvl="0" indent="-239178" algn="l" defTabSz="914377" rtl="0" eaLnBrk="1" latinLnBrk="0" hangingPunct="1">
              <a:lnSpc>
                <a:spcPct val="100000"/>
              </a:lnSpc>
              <a:spcBef>
                <a:spcPts val="800"/>
              </a:spcBef>
              <a:buClr>
                <a:srgbClr val="E01161"/>
              </a:buClr>
              <a:buSzPct val="100000"/>
              <a:buFontTx/>
              <a:buBlip>
                <a:blip r:embed="rId2"/>
              </a:buBlip>
            </a:pPr>
            <a:r>
              <a:rPr lang="de-DE"/>
              <a:t>Mastertextformat bearbeiten</a:t>
            </a:r>
          </a:p>
        </p:txBody>
      </p:sp>
      <p:sp>
        <p:nvSpPr>
          <p:cNvPr id="25" name="Titel 1"/>
          <p:cNvSpPr>
            <a:spLocks noGrp="1"/>
          </p:cNvSpPr>
          <p:nvPr>
            <p:ph type="title" hasCustomPrompt="1"/>
          </p:nvPr>
        </p:nvSpPr>
        <p:spPr>
          <a:xfrm>
            <a:off x="912285" y="1507067"/>
            <a:ext cx="7920567" cy="443199"/>
          </a:xfrm>
        </p:spPr>
        <p:txBody>
          <a:bodyPr/>
          <a:lstStyle/>
          <a:p>
            <a:r>
              <a:rPr lang="de-DE"/>
              <a:t>Mastertitelformat bearbeiten</a:t>
            </a:r>
            <a:endParaRPr lang="de-AT"/>
          </a:p>
        </p:txBody>
      </p:sp>
      <p:sp>
        <p:nvSpPr>
          <p:cNvPr id="26" name="Textplatzhalter 7">
            <a:extLst>
              <a:ext uri="{FF2B5EF4-FFF2-40B4-BE49-F238E27FC236}">
                <a16:creationId xmlns:a16="http://schemas.microsoft.com/office/drawing/2014/main" id="{609D5913-DBE3-BE47-B792-11E24A0A0673}"/>
              </a:ext>
            </a:extLst>
          </p:cNvPr>
          <p:cNvSpPr>
            <a:spLocks noGrp="1"/>
          </p:cNvSpPr>
          <p:nvPr>
            <p:ph type="body" sz="quarter" idx="16"/>
          </p:nvPr>
        </p:nvSpPr>
        <p:spPr>
          <a:xfrm>
            <a:off x="912283" y="1963847"/>
            <a:ext cx="7920567" cy="347243"/>
          </a:xfrm>
        </p:spPr>
        <p:txBody>
          <a:bodyPr/>
          <a:lstStyle>
            <a:lvl1pPr marL="0" indent="0">
              <a:spcBef>
                <a:spcPts val="0"/>
              </a:spcBef>
              <a:buNone/>
              <a:defRPr kern="0" spc="107" baseline="0"/>
            </a:lvl1pPr>
          </a:lstStyle>
          <a:p>
            <a:pPr lvl="0"/>
            <a:r>
              <a:rPr lang="de-DE"/>
              <a:t>Mastertextformat bearbeiten</a:t>
            </a:r>
          </a:p>
        </p:txBody>
      </p:sp>
    </p:spTree>
    <p:extLst>
      <p:ext uri="{BB962C8B-B14F-4D97-AF65-F5344CB8AC3E}">
        <p14:creationId xmlns:p14="http://schemas.microsoft.com/office/powerpoint/2010/main" val="23507481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1_Grafiken">
    <p:bg>
      <p:bgPr>
        <a:solidFill>
          <a:srgbClr val="FFFFFF"/>
        </a:solidFill>
        <a:effectLst/>
      </p:bgPr>
    </p:bg>
    <p:spTree>
      <p:nvGrpSpPr>
        <p:cNvPr id="1" name=""/>
        <p:cNvGrpSpPr/>
        <p:nvPr/>
      </p:nvGrpSpPr>
      <p:grpSpPr>
        <a:xfrm>
          <a:off x="0" y="0"/>
          <a:ext cx="0" cy="0"/>
          <a:chOff x="0" y="0"/>
          <a:chExt cx="0" cy="0"/>
        </a:xfrm>
      </p:grpSpPr>
      <p:sp>
        <p:nvSpPr>
          <p:cNvPr id="5" name="Rechteck 6">
            <a:extLst>
              <a:ext uri="{FF2B5EF4-FFF2-40B4-BE49-F238E27FC236}">
                <a16:creationId xmlns:a16="http://schemas.microsoft.com/office/drawing/2014/main" id="{89D00761-3D03-A9EF-1A21-44CE42A564D2}"/>
              </a:ext>
            </a:extLst>
          </p:cNvPr>
          <p:cNvSpPr/>
          <p:nvPr userDrawn="1"/>
        </p:nvSpPr>
        <p:spPr>
          <a:xfrm rot="5400000" flipH="1">
            <a:off x="5912639" y="578642"/>
            <a:ext cx="366713" cy="12192003"/>
          </a:xfrm>
          <a:prstGeom prst="rect">
            <a:avLst/>
          </a:prstGeom>
          <a:solidFill>
            <a:schemeClr val="accent6">
              <a:lumMod val="50000"/>
            </a:schemeClr>
          </a:solidFill>
          <a:ln w="12700">
            <a:miter lim="400000"/>
          </a:ln>
        </p:spPr>
        <p:txBody>
          <a:bodyPr lIns="45719" rIns="45719" anchor="ctr"/>
          <a:lstStyle/>
          <a:p>
            <a:pPr algn="ctr">
              <a:defRPr>
                <a:solidFill>
                  <a:srgbClr val="2ADE94"/>
                </a:solidFill>
              </a:defRPr>
            </a:pPr>
            <a:endParaRPr/>
          </a:p>
        </p:txBody>
      </p:sp>
      <p:sp>
        <p:nvSpPr>
          <p:cNvPr id="21" name="Rechteck 6"/>
          <p:cNvSpPr/>
          <p:nvPr userDrawn="1"/>
        </p:nvSpPr>
        <p:spPr>
          <a:xfrm rot="5400000" flipH="1">
            <a:off x="5912645" y="584700"/>
            <a:ext cx="366713" cy="12192003"/>
          </a:xfrm>
          <a:prstGeom prst="rect">
            <a:avLst/>
          </a:prstGeom>
          <a:solidFill>
            <a:schemeClr val="accent6">
              <a:lumMod val="50000"/>
            </a:schemeClr>
          </a:solidFill>
          <a:ln w="12700">
            <a:miter lim="400000"/>
          </a:ln>
        </p:spPr>
        <p:txBody>
          <a:bodyPr lIns="45719" rIns="45719" anchor="ctr"/>
          <a:lstStyle/>
          <a:p>
            <a:pPr algn="ctr">
              <a:defRPr>
                <a:solidFill>
                  <a:srgbClr val="2ADE94"/>
                </a:solidFill>
              </a:defRPr>
            </a:pPr>
            <a:endParaRPr/>
          </a:p>
        </p:txBody>
      </p:sp>
      <p:sp>
        <p:nvSpPr>
          <p:cNvPr id="23" name="Slide Number"/>
          <p:cNvSpPr txBox="1">
            <a:spLocks noGrp="1"/>
          </p:cNvSpPr>
          <p:nvPr>
            <p:ph type="sldNum" sz="quarter" idx="2"/>
          </p:nvPr>
        </p:nvSpPr>
        <p:spPr>
          <a:xfrm>
            <a:off x="5905501" y="6555323"/>
            <a:ext cx="273657" cy="281941"/>
          </a:xfrm>
          <a:prstGeom prst="rect">
            <a:avLst/>
          </a:prstGeom>
        </p:spPr>
        <p:txBody>
          <a:bodyPr/>
          <a:lstStyle>
            <a:lvl1pPr>
              <a:defRPr>
                <a:solidFill>
                  <a:schemeClr val="accent2"/>
                </a:solidFill>
                <a:latin typeface="Arial Nova"/>
                <a:ea typeface="Arial Nova"/>
                <a:cs typeface="Arial Nova"/>
                <a:sym typeface="Arial Nova"/>
              </a:defRPr>
            </a:lvl1pPr>
          </a:lstStyle>
          <a:p>
            <a:fld id="{86CB4B4D-7CA3-9044-876B-883B54F8677D}" type="slidenum">
              <a:t>‹Nr.›</a:t>
            </a:fld>
            <a:endParaRPr/>
          </a:p>
        </p:txBody>
      </p:sp>
      <p:sp>
        <p:nvSpPr>
          <p:cNvPr id="24" name="Title Text"/>
          <p:cNvSpPr txBox="1">
            <a:spLocks noGrp="1"/>
          </p:cNvSpPr>
          <p:nvPr>
            <p:ph type="title"/>
          </p:nvPr>
        </p:nvSpPr>
        <p:spPr>
          <a:xfrm>
            <a:off x="400467" y="181891"/>
            <a:ext cx="11413315" cy="896658"/>
          </a:xfrm>
          <a:prstGeom prst="rect">
            <a:avLst/>
          </a:prstGeom>
        </p:spPr>
        <p:txBody>
          <a:bodyPr/>
          <a:lstStyle>
            <a:lvl1pPr>
              <a:defRPr sz="3500"/>
            </a:lvl1pPr>
          </a:lstStyle>
          <a:p>
            <a:r>
              <a:t>Title Text</a:t>
            </a:r>
          </a:p>
        </p:txBody>
      </p:sp>
      <p:pic>
        <p:nvPicPr>
          <p:cNvPr id="25" name="Picture 35" descr="Picture 35"/>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1092675" y="6392978"/>
            <a:ext cx="1099325" cy="566261"/>
          </a:xfrm>
          <a:prstGeom prst="rect">
            <a:avLst/>
          </a:prstGeom>
          <a:ln w="12700">
            <a:miter lim="400000"/>
          </a:ln>
        </p:spPr>
      </p:pic>
      <p:sp>
        <p:nvSpPr>
          <p:cNvPr id="7" name="Vertikaler Textplatzhalter 8">
            <a:extLst>
              <a:ext uri="{FF2B5EF4-FFF2-40B4-BE49-F238E27FC236}">
                <a16:creationId xmlns:a16="http://schemas.microsoft.com/office/drawing/2014/main" id="{EABD87DA-0190-371E-A896-96DE679BFCC4}"/>
              </a:ext>
            </a:extLst>
          </p:cNvPr>
          <p:cNvSpPr>
            <a:spLocks noGrp="1"/>
          </p:cNvSpPr>
          <p:nvPr>
            <p:ph type="body" sz="quarter" idx="21" hasCustomPrompt="1"/>
          </p:nvPr>
        </p:nvSpPr>
        <p:spPr>
          <a:xfrm>
            <a:off x="222248" y="6541360"/>
            <a:ext cx="5461002" cy="296617"/>
          </a:xfrm>
          <a:prstGeom prst="rect">
            <a:avLst/>
          </a:prstGeom>
        </p:spPr>
        <p:txBody>
          <a:bodyPr anchor="ctr"/>
          <a:lstStyle>
            <a:lvl1pPr marL="0" indent="0" defTabSz="777240">
              <a:spcBef>
                <a:spcPts val="800"/>
              </a:spcBef>
              <a:buClrTx/>
              <a:buSzTx/>
              <a:buNone/>
              <a:defRPr sz="1360" cap="small">
                <a:solidFill>
                  <a:schemeClr val="accent2"/>
                </a:solidFill>
                <a:latin typeface="Arial Nova"/>
                <a:ea typeface="Arial Nova"/>
                <a:cs typeface="Arial Nova"/>
                <a:sym typeface="Arial Nova"/>
              </a:defRPr>
            </a:lvl1pPr>
          </a:lstStyle>
          <a:p>
            <a:r>
              <a:t>Folientitel</a:t>
            </a:r>
          </a:p>
        </p:txBody>
      </p:sp>
    </p:spTree>
    <p:extLst>
      <p:ext uri="{BB962C8B-B14F-4D97-AF65-F5344CB8AC3E}">
        <p14:creationId xmlns:p14="http://schemas.microsoft.com/office/powerpoint/2010/main" val="2286082867"/>
      </p:ext>
    </p:extLst>
  </p:cSld>
  <p:clrMapOvr>
    <a:masterClrMapping/>
  </p:clrMapOvr>
  <p:transition spd="med"/>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Tabelle 1 Zeile">
    <p:spTree>
      <p:nvGrpSpPr>
        <p:cNvPr id="1" name=""/>
        <p:cNvGrpSpPr/>
        <p:nvPr/>
      </p:nvGrpSpPr>
      <p:grpSpPr>
        <a:xfrm>
          <a:off x="0" y="0"/>
          <a:ext cx="0" cy="0"/>
          <a:chOff x="0" y="0"/>
          <a:chExt cx="0" cy="0"/>
        </a:xfrm>
      </p:grpSpPr>
      <p:sp>
        <p:nvSpPr>
          <p:cNvPr id="3" name="Foliennummernplatzhalter 2"/>
          <p:cNvSpPr>
            <a:spLocks noGrp="1"/>
          </p:cNvSpPr>
          <p:nvPr>
            <p:ph type="sldNum" sz="quarter" idx="10"/>
          </p:nvPr>
        </p:nvSpPr>
        <p:spPr/>
        <p:txBody>
          <a:bodyPr/>
          <a:lstStyle/>
          <a:p>
            <a:fld id="{52CF354A-3E7C-4AF0-94B3-C47ABC721F9D}" type="slidenum">
              <a:rPr lang="de-AT" smtClean="0"/>
              <a:pPr/>
              <a:t>‹Nr.›</a:t>
            </a:fld>
            <a:endParaRPr lang="de-AT"/>
          </a:p>
        </p:txBody>
      </p:sp>
      <p:sp>
        <p:nvSpPr>
          <p:cNvPr id="4" name="Fußzeilenplatzhalter 3"/>
          <p:cNvSpPr>
            <a:spLocks noGrp="1"/>
          </p:cNvSpPr>
          <p:nvPr>
            <p:ph type="ftr" sz="quarter" idx="11"/>
          </p:nvPr>
        </p:nvSpPr>
        <p:spPr/>
        <p:txBody>
          <a:bodyPr/>
          <a:lstStyle/>
          <a:p>
            <a:r>
              <a:rPr lang="de-DE"/>
              <a:t>Kapitelüberschrift</a:t>
            </a:r>
          </a:p>
        </p:txBody>
      </p:sp>
      <p:sp>
        <p:nvSpPr>
          <p:cNvPr id="5" name="Inhaltsplatzhalter 4">
            <a:extLst>
              <a:ext uri="{FF2B5EF4-FFF2-40B4-BE49-F238E27FC236}">
                <a16:creationId xmlns:a16="http://schemas.microsoft.com/office/drawing/2014/main" id="{D69CC8FC-2DBA-4D86-8BE5-972D81272FA8}"/>
              </a:ext>
            </a:extLst>
          </p:cNvPr>
          <p:cNvSpPr>
            <a:spLocks noGrp="1"/>
          </p:cNvSpPr>
          <p:nvPr>
            <p:ph sz="quarter" idx="25" hasCustomPrompt="1"/>
          </p:nvPr>
        </p:nvSpPr>
        <p:spPr>
          <a:xfrm>
            <a:off x="2034862" y="2668730"/>
            <a:ext cx="6797989" cy="3215973"/>
          </a:xfrm>
          <a:solidFill>
            <a:schemeClr val="bg2">
              <a:lumMod val="95000"/>
            </a:schemeClr>
          </a:solidFill>
        </p:spPr>
        <p:txBody>
          <a:bodyPr/>
          <a:lstStyle>
            <a:lvl1pPr marL="476239" indent="-334425">
              <a:spcBef>
                <a:spcPts val="0"/>
              </a:spcBef>
              <a:defRPr/>
            </a:lvl1pPr>
            <a:lvl2pPr marL="717533" indent="-241294">
              <a:spcBef>
                <a:spcPts val="0"/>
              </a:spcBef>
              <a:defRPr sz="1400"/>
            </a:lvl2pPr>
            <a:lvl3pPr marL="476239" indent="-334425">
              <a:defRPr/>
            </a:lvl3pPr>
            <a:lvl4pPr marL="476239" indent="-334425">
              <a:defRPr/>
            </a:lvl4pPr>
            <a:lvl5pPr marL="476239" indent="-334425">
              <a:defRPr/>
            </a:lvl5pPr>
          </a:lstStyle>
          <a:p>
            <a:pPr lvl="0"/>
            <a:r>
              <a:rPr lang="de-DE"/>
              <a:t>Mastertextformat bearbeiten</a:t>
            </a:r>
          </a:p>
          <a:p>
            <a:pPr lvl="1"/>
            <a:r>
              <a:rPr lang="de-DE"/>
              <a:t>Zweite Ebene</a:t>
            </a:r>
          </a:p>
        </p:txBody>
      </p:sp>
      <p:sp>
        <p:nvSpPr>
          <p:cNvPr id="6" name="Inhaltsplatzhalter 7"/>
          <p:cNvSpPr>
            <a:spLocks noGrp="1"/>
          </p:cNvSpPr>
          <p:nvPr>
            <p:ph sz="quarter" idx="26" hasCustomPrompt="1"/>
          </p:nvPr>
        </p:nvSpPr>
        <p:spPr>
          <a:xfrm>
            <a:off x="912284" y="2660651"/>
            <a:ext cx="1058184" cy="3217333"/>
          </a:xfrm>
          <a:solidFill>
            <a:schemeClr val="accent2">
              <a:lumMod val="60000"/>
              <a:lumOff val="40000"/>
            </a:schemeClr>
          </a:solidFill>
        </p:spPr>
        <p:txBody>
          <a:bodyPr anchor="ctr"/>
          <a:lstStyle>
            <a:lvl1pPr marL="0" indent="0" algn="ctr">
              <a:buNone/>
              <a:defRPr baseline="0">
                <a:solidFill>
                  <a:schemeClr val="bg1"/>
                </a:solidFill>
              </a:defRPr>
            </a:lvl1pPr>
          </a:lstStyle>
          <a:p>
            <a:pPr lvl="0"/>
            <a:r>
              <a:rPr lang="de-DE"/>
              <a:t>Hier sollte ein Überpunkt stehen</a:t>
            </a:r>
            <a:endParaRPr lang="de-AT"/>
          </a:p>
        </p:txBody>
      </p:sp>
      <p:sp>
        <p:nvSpPr>
          <p:cNvPr id="7" name="Titel 1"/>
          <p:cNvSpPr>
            <a:spLocks noGrp="1"/>
          </p:cNvSpPr>
          <p:nvPr>
            <p:ph type="title" hasCustomPrompt="1"/>
          </p:nvPr>
        </p:nvSpPr>
        <p:spPr>
          <a:xfrm>
            <a:off x="912285" y="1507067"/>
            <a:ext cx="7920567" cy="443199"/>
          </a:xfrm>
        </p:spPr>
        <p:txBody>
          <a:bodyPr/>
          <a:lstStyle/>
          <a:p>
            <a:r>
              <a:rPr lang="de-DE"/>
              <a:t>Mastertitelformat bearbeiten</a:t>
            </a:r>
            <a:endParaRPr lang="de-AT"/>
          </a:p>
        </p:txBody>
      </p:sp>
      <p:sp>
        <p:nvSpPr>
          <p:cNvPr id="8" name="Textplatzhalter 7">
            <a:extLst>
              <a:ext uri="{FF2B5EF4-FFF2-40B4-BE49-F238E27FC236}">
                <a16:creationId xmlns:a16="http://schemas.microsoft.com/office/drawing/2014/main" id="{609D5913-DBE3-BE47-B792-11E24A0A0673}"/>
              </a:ext>
            </a:extLst>
          </p:cNvPr>
          <p:cNvSpPr>
            <a:spLocks noGrp="1"/>
          </p:cNvSpPr>
          <p:nvPr>
            <p:ph type="body" sz="quarter" idx="16"/>
          </p:nvPr>
        </p:nvSpPr>
        <p:spPr>
          <a:xfrm>
            <a:off x="912283" y="1963847"/>
            <a:ext cx="7920567" cy="347243"/>
          </a:xfrm>
        </p:spPr>
        <p:txBody>
          <a:bodyPr/>
          <a:lstStyle>
            <a:lvl1pPr marL="0" indent="0">
              <a:spcBef>
                <a:spcPts val="0"/>
              </a:spcBef>
              <a:buNone/>
              <a:defRPr kern="0" spc="107" baseline="0"/>
            </a:lvl1pPr>
          </a:lstStyle>
          <a:p>
            <a:pPr lvl="0"/>
            <a:r>
              <a:rPr lang="de-DE"/>
              <a:t>Mastertextformat bearbeiten</a:t>
            </a:r>
          </a:p>
        </p:txBody>
      </p:sp>
    </p:spTree>
    <p:extLst>
      <p:ext uri="{BB962C8B-B14F-4D97-AF65-F5344CB8AC3E}">
        <p14:creationId xmlns:p14="http://schemas.microsoft.com/office/powerpoint/2010/main" val="3027420711"/>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Standard mit Feld Tabelle">
    <p:spTree>
      <p:nvGrpSpPr>
        <p:cNvPr id="1" name=""/>
        <p:cNvGrpSpPr/>
        <p:nvPr/>
      </p:nvGrpSpPr>
      <p:grpSpPr>
        <a:xfrm>
          <a:off x="0" y="0"/>
          <a:ext cx="0" cy="0"/>
          <a:chOff x="0" y="0"/>
          <a:chExt cx="0" cy="0"/>
        </a:xfrm>
      </p:grpSpPr>
      <p:sp>
        <p:nvSpPr>
          <p:cNvPr id="3" name="Foliennummernplatzhalter 2"/>
          <p:cNvSpPr>
            <a:spLocks noGrp="1"/>
          </p:cNvSpPr>
          <p:nvPr>
            <p:ph type="sldNum" sz="quarter" idx="10"/>
          </p:nvPr>
        </p:nvSpPr>
        <p:spPr/>
        <p:txBody>
          <a:bodyPr/>
          <a:lstStyle/>
          <a:p>
            <a:fld id="{52CF354A-3E7C-4AF0-94B3-C47ABC721F9D}" type="slidenum">
              <a:rPr lang="de-AT" smtClean="0"/>
              <a:pPr/>
              <a:t>‹Nr.›</a:t>
            </a:fld>
            <a:endParaRPr lang="de-AT"/>
          </a:p>
        </p:txBody>
      </p:sp>
      <p:sp>
        <p:nvSpPr>
          <p:cNvPr id="4" name="Fußzeilenplatzhalter 3"/>
          <p:cNvSpPr>
            <a:spLocks noGrp="1"/>
          </p:cNvSpPr>
          <p:nvPr>
            <p:ph type="ftr" sz="quarter" idx="11"/>
          </p:nvPr>
        </p:nvSpPr>
        <p:spPr/>
        <p:txBody>
          <a:bodyPr/>
          <a:lstStyle/>
          <a:p>
            <a:r>
              <a:rPr lang="de-DE"/>
              <a:t>Kapitelüberschrift</a:t>
            </a:r>
          </a:p>
        </p:txBody>
      </p:sp>
      <p:sp>
        <p:nvSpPr>
          <p:cNvPr id="5" name="Tabellenplatzhalter 5"/>
          <p:cNvSpPr>
            <a:spLocks noGrp="1"/>
          </p:cNvSpPr>
          <p:nvPr>
            <p:ph type="tbl" sz="quarter" idx="12"/>
          </p:nvPr>
        </p:nvSpPr>
        <p:spPr>
          <a:xfrm>
            <a:off x="920099" y="2660651"/>
            <a:ext cx="7912751" cy="3217333"/>
          </a:xfrm>
        </p:spPr>
        <p:txBody>
          <a:bodyPr/>
          <a:lstStyle>
            <a:lvl1pPr marL="0" indent="0">
              <a:buNone/>
              <a:defRPr sz="1333"/>
            </a:lvl1pPr>
          </a:lstStyle>
          <a:p>
            <a:endParaRPr lang="de-AT"/>
          </a:p>
        </p:txBody>
      </p:sp>
      <p:sp>
        <p:nvSpPr>
          <p:cNvPr id="6" name="Titel 1"/>
          <p:cNvSpPr>
            <a:spLocks noGrp="1"/>
          </p:cNvSpPr>
          <p:nvPr>
            <p:ph type="title" hasCustomPrompt="1"/>
          </p:nvPr>
        </p:nvSpPr>
        <p:spPr>
          <a:xfrm>
            <a:off x="912285" y="1507067"/>
            <a:ext cx="7920567" cy="443199"/>
          </a:xfrm>
        </p:spPr>
        <p:txBody>
          <a:bodyPr/>
          <a:lstStyle/>
          <a:p>
            <a:r>
              <a:rPr lang="de-DE"/>
              <a:t>Mastertitelformat bearbeiten</a:t>
            </a:r>
            <a:endParaRPr lang="de-AT"/>
          </a:p>
        </p:txBody>
      </p:sp>
      <p:sp>
        <p:nvSpPr>
          <p:cNvPr id="7" name="Textplatzhalter 7">
            <a:extLst>
              <a:ext uri="{FF2B5EF4-FFF2-40B4-BE49-F238E27FC236}">
                <a16:creationId xmlns:a16="http://schemas.microsoft.com/office/drawing/2014/main" id="{609D5913-DBE3-BE47-B792-11E24A0A0673}"/>
              </a:ext>
            </a:extLst>
          </p:cNvPr>
          <p:cNvSpPr>
            <a:spLocks noGrp="1"/>
          </p:cNvSpPr>
          <p:nvPr>
            <p:ph type="body" sz="quarter" idx="16"/>
          </p:nvPr>
        </p:nvSpPr>
        <p:spPr>
          <a:xfrm>
            <a:off x="912283" y="1963847"/>
            <a:ext cx="7920567" cy="347243"/>
          </a:xfrm>
        </p:spPr>
        <p:txBody>
          <a:bodyPr/>
          <a:lstStyle>
            <a:lvl1pPr marL="0" indent="0">
              <a:spcBef>
                <a:spcPts val="0"/>
              </a:spcBef>
              <a:buNone/>
              <a:defRPr kern="0" spc="107" baseline="0"/>
            </a:lvl1pPr>
          </a:lstStyle>
          <a:p>
            <a:pPr lvl="0"/>
            <a:r>
              <a:rPr lang="de-DE"/>
              <a:t>Mastertextformat bearbeiten</a:t>
            </a:r>
          </a:p>
        </p:txBody>
      </p:sp>
    </p:spTree>
    <p:extLst>
      <p:ext uri="{BB962C8B-B14F-4D97-AF65-F5344CB8AC3E}">
        <p14:creationId xmlns:p14="http://schemas.microsoft.com/office/powerpoint/2010/main" val="2897969017"/>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Stärken / Schwächen">
    <p:spTree>
      <p:nvGrpSpPr>
        <p:cNvPr id="1" name=""/>
        <p:cNvGrpSpPr/>
        <p:nvPr/>
      </p:nvGrpSpPr>
      <p:grpSpPr>
        <a:xfrm>
          <a:off x="0" y="0"/>
          <a:ext cx="0" cy="0"/>
          <a:chOff x="0" y="0"/>
          <a:chExt cx="0" cy="0"/>
        </a:xfrm>
      </p:grpSpPr>
      <p:sp>
        <p:nvSpPr>
          <p:cNvPr id="3" name="Foliennummernplatzhalter 2"/>
          <p:cNvSpPr>
            <a:spLocks noGrp="1"/>
          </p:cNvSpPr>
          <p:nvPr>
            <p:ph type="sldNum" sz="quarter" idx="10"/>
          </p:nvPr>
        </p:nvSpPr>
        <p:spPr/>
        <p:txBody>
          <a:bodyPr/>
          <a:lstStyle/>
          <a:p>
            <a:fld id="{52CF354A-3E7C-4AF0-94B3-C47ABC721F9D}" type="slidenum">
              <a:rPr lang="de-AT" smtClean="0"/>
              <a:pPr/>
              <a:t>‹Nr.›</a:t>
            </a:fld>
            <a:endParaRPr lang="de-AT"/>
          </a:p>
        </p:txBody>
      </p:sp>
      <p:sp>
        <p:nvSpPr>
          <p:cNvPr id="4" name="Fußzeilenplatzhalter 3"/>
          <p:cNvSpPr>
            <a:spLocks noGrp="1"/>
          </p:cNvSpPr>
          <p:nvPr>
            <p:ph type="ftr" sz="quarter" idx="11"/>
          </p:nvPr>
        </p:nvSpPr>
        <p:spPr/>
        <p:txBody>
          <a:bodyPr/>
          <a:lstStyle/>
          <a:p>
            <a:r>
              <a:rPr lang="de-DE"/>
              <a:t>Kapitelüberschrift</a:t>
            </a:r>
          </a:p>
        </p:txBody>
      </p:sp>
      <p:sp>
        <p:nvSpPr>
          <p:cNvPr id="5" name="Titel 1"/>
          <p:cNvSpPr>
            <a:spLocks noGrp="1"/>
          </p:cNvSpPr>
          <p:nvPr>
            <p:ph type="title" hasCustomPrompt="1"/>
          </p:nvPr>
        </p:nvSpPr>
        <p:spPr>
          <a:xfrm>
            <a:off x="912285" y="1507067"/>
            <a:ext cx="7920567" cy="443199"/>
          </a:xfrm>
        </p:spPr>
        <p:txBody>
          <a:bodyPr/>
          <a:lstStyle/>
          <a:p>
            <a:r>
              <a:rPr lang="de-DE"/>
              <a:t>Mastertitelformat bearbeiten</a:t>
            </a:r>
            <a:endParaRPr lang="de-AT"/>
          </a:p>
        </p:txBody>
      </p:sp>
      <p:sp>
        <p:nvSpPr>
          <p:cNvPr id="6" name="Textplatzhalter 7">
            <a:extLst>
              <a:ext uri="{FF2B5EF4-FFF2-40B4-BE49-F238E27FC236}">
                <a16:creationId xmlns:a16="http://schemas.microsoft.com/office/drawing/2014/main" id="{609D5913-DBE3-BE47-B792-11E24A0A0673}"/>
              </a:ext>
            </a:extLst>
          </p:cNvPr>
          <p:cNvSpPr>
            <a:spLocks noGrp="1"/>
          </p:cNvSpPr>
          <p:nvPr>
            <p:ph type="body" sz="quarter" idx="16"/>
          </p:nvPr>
        </p:nvSpPr>
        <p:spPr>
          <a:xfrm>
            <a:off x="912283" y="1963847"/>
            <a:ext cx="7920567" cy="347243"/>
          </a:xfrm>
        </p:spPr>
        <p:txBody>
          <a:bodyPr/>
          <a:lstStyle>
            <a:lvl1pPr marL="0" indent="0">
              <a:spcBef>
                <a:spcPts val="0"/>
              </a:spcBef>
              <a:buNone/>
              <a:defRPr kern="0" spc="107" baseline="0"/>
            </a:lvl1pPr>
          </a:lstStyle>
          <a:p>
            <a:pPr lvl="0"/>
            <a:r>
              <a:rPr lang="de-DE"/>
              <a:t>Mastertextformat bearbeiten</a:t>
            </a:r>
          </a:p>
        </p:txBody>
      </p:sp>
      <p:sp>
        <p:nvSpPr>
          <p:cNvPr id="10" name="Freeform 5"/>
          <p:cNvSpPr>
            <a:spLocks noChangeAspect="1"/>
          </p:cNvSpPr>
          <p:nvPr userDrawn="1"/>
        </p:nvSpPr>
        <p:spPr bwMode="auto">
          <a:xfrm>
            <a:off x="5736000" y="5428081"/>
            <a:ext cx="357613" cy="449904"/>
          </a:xfrm>
          <a:custGeom>
            <a:avLst/>
            <a:gdLst>
              <a:gd name="T0" fmla="*/ 1393611 w 6503"/>
              <a:gd name="T1" fmla="*/ 4640489 h 8181"/>
              <a:gd name="T2" fmla="*/ 1530908 w 6503"/>
              <a:gd name="T3" fmla="*/ 4953982 h 8181"/>
              <a:gd name="T4" fmla="*/ 1715824 w 6503"/>
              <a:gd name="T5" fmla="*/ 5201602 h 8181"/>
              <a:gd name="T6" fmla="*/ 1948357 w 6503"/>
              <a:gd name="T7" fmla="*/ 5383348 h 8181"/>
              <a:gd name="T8" fmla="*/ 2230095 w 6503"/>
              <a:gd name="T9" fmla="*/ 5505571 h 8181"/>
              <a:gd name="T10" fmla="*/ 2561831 w 6503"/>
              <a:gd name="T11" fmla="*/ 5570650 h 8181"/>
              <a:gd name="T12" fmla="*/ 3019755 w 6503"/>
              <a:gd name="T13" fmla="*/ 5571444 h 8181"/>
              <a:gd name="T14" fmla="*/ 3359427 w 6503"/>
              <a:gd name="T15" fmla="*/ 5514301 h 8181"/>
              <a:gd name="T16" fmla="*/ 3637197 w 6503"/>
              <a:gd name="T17" fmla="*/ 5404777 h 8181"/>
              <a:gd name="T18" fmla="*/ 3886396 w 6503"/>
              <a:gd name="T19" fmla="*/ 5210332 h 8181"/>
              <a:gd name="T20" fmla="*/ 4022107 w 6503"/>
              <a:gd name="T21" fmla="*/ 5025411 h 8181"/>
              <a:gd name="T22" fmla="*/ 4094327 w 6503"/>
              <a:gd name="T23" fmla="*/ 4821442 h 8181"/>
              <a:gd name="T24" fmla="*/ 4096708 w 6503"/>
              <a:gd name="T25" fmla="*/ 4580171 h 8181"/>
              <a:gd name="T26" fmla="*/ 3998298 w 6503"/>
              <a:gd name="T27" fmla="*/ 4342075 h 8181"/>
              <a:gd name="T28" fmla="*/ 3774495 w 6503"/>
              <a:gd name="T29" fmla="*/ 4150011 h 8181"/>
              <a:gd name="T30" fmla="*/ 3408632 w 6503"/>
              <a:gd name="T31" fmla="*/ 3999217 h 8181"/>
              <a:gd name="T32" fmla="*/ 2776904 w 6503"/>
              <a:gd name="T33" fmla="*/ 3832550 h 8181"/>
              <a:gd name="T34" fmla="*/ 1886454 w 6503"/>
              <a:gd name="T35" fmla="*/ 3602391 h 8181"/>
              <a:gd name="T36" fmla="*/ 1369802 w 6503"/>
              <a:gd name="T37" fmla="*/ 3408740 h 8181"/>
              <a:gd name="T38" fmla="*/ 980924 w 6503"/>
              <a:gd name="T39" fmla="*/ 3192866 h 8181"/>
              <a:gd name="T40" fmla="*/ 650775 w 6503"/>
              <a:gd name="T41" fmla="*/ 2892071 h 8181"/>
              <a:gd name="T42" fmla="*/ 397608 w 6503"/>
              <a:gd name="T43" fmla="*/ 2508737 h 8181"/>
              <a:gd name="T44" fmla="*/ 263485 w 6503"/>
              <a:gd name="T45" fmla="*/ 2080164 h 8181"/>
              <a:gd name="T46" fmla="*/ 246818 w 6503"/>
              <a:gd name="T47" fmla="*/ 1678576 h 8181"/>
              <a:gd name="T48" fmla="*/ 297611 w 6503"/>
              <a:gd name="T49" fmla="*/ 1380956 h 8181"/>
              <a:gd name="T50" fmla="*/ 465066 w 6503"/>
              <a:gd name="T51" fmla="*/ 986511 h 8181"/>
              <a:gd name="T52" fmla="*/ 694425 w 6503"/>
              <a:gd name="T53" fmla="*/ 675399 h 8181"/>
              <a:gd name="T54" fmla="*/ 941243 w 6503"/>
              <a:gd name="T55" fmla="*/ 459525 h 8181"/>
              <a:gd name="T56" fmla="*/ 1238060 w 6503"/>
              <a:gd name="T57" fmla="*/ 283334 h 8181"/>
              <a:gd name="T58" fmla="*/ 1976927 w 6503"/>
              <a:gd name="T59" fmla="*/ 55556 h 8181"/>
              <a:gd name="T60" fmla="*/ 2848331 w 6503"/>
              <a:gd name="T61" fmla="*/ 1587 h 8181"/>
              <a:gd name="T62" fmla="*/ 3554660 w 6503"/>
              <a:gd name="T63" fmla="*/ 73810 h 8181"/>
              <a:gd name="T64" fmla="*/ 4137976 w 6503"/>
              <a:gd name="T65" fmla="*/ 251588 h 8181"/>
              <a:gd name="T66" fmla="*/ 4598281 w 6503"/>
              <a:gd name="T67" fmla="*/ 531747 h 8181"/>
              <a:gd name="T68" fmla="*/ 5005412 w 6503"/>
              <a:gd name="T69" fmla="*/ 1003971 h 8181"/>
              <a:gd name="T70" fmla="*/ 3888777 w 6503"/>
              <a:gd name="T71" fmla="*/ 1892862 h 8181"/>
              <a:gd name="T72" fmla="*/ 3752273 w 6503"/>
              <a:gd name="T73" fmla="*/ 1541274 h 8181"/>
              <a:gd name="T74" fmla="*/ 3607833 w 6503"/>
              <a:gd name="T75" fmla="*/ 1356353 h 8181"/>
              <a:gd name="T76" fmla="*/ 3422124 w 6503"/>
              <a:gd name="T77" fmla="*/ 1222226 h 8181"/>
              <a:gd name="T78" fmla="*/ 3070547 w 6503"/>
              <a:gd name="T79" fmla="*/ 1108733 h 8181"/>
              <a:gd name="T80" fmla="*/ 2400725 w 6503"/>
              <a:gd name="T81" fmla="*/ 1092860 h 8181"/>
              <a:gd name="T82" fmla="*/ 1988038 w 6503"/>
              <a:gd name="T83" fmla="*/ 1188892 h 8181"/>
              <a:gd name="T84" fmla="*/ 1754712 w 6503"/>
              <a:gd name="T85" fmla="*/ 1312702 h 8181"/>
              <a:gd name="T86" fmla="*/ 1569796 w 6503"/>
              <a:gd name="T87" fmla="*/ 1538099 h 8181"/>
              <a:gd name="T88" fmla="*/ 1551543 w 6503"/>
              <a:gd name="T89" fmla="*/ 1823021 h 8181"/>
              <a:gd name="T90" fmla="*/ 1693602 w 6503"/>
              <a:gd name="T91" fmla="*/ 2062704 h 8181"/>
              <a:gd name="T92" fmla="*/ 1915024 w 6503"/>
              <a:gd name="T93" fmla="*/ 2209530 h 8181"/>
              <a:gd name="T94" fmla="*/ 2751508 w 6503"/>
              <a:gd name="T95" fmla="*/ 2480166 h 8181"/>
              <a:gd name="T96" fmla="*/ 3848302 w 6503"/>
              <a:gd name="T97" fmla="*/ 2765087 h 8181"/>
              <a:gd name="T98" fmla="*/ 4559393 w 6503"/>
              <a:gd name="T99" fmla="*/ 3060326 h 8181"/>
              <a:gd name="T100" fmla="*/ 5016523 w 6503"/>
              <a:gd name="T101" fmla="*/ 3426200 h 8181"/>
              <a:gd name="T102" fmla="*/ 5078426 w 6503"/>
              <a:gd name="T103" fmla="*/ 5814302 h 8181"/>
              <a:gd name="T104" fmla="*/ 4837163 w 6503"/>
              <a:gd name="T105" fmla="*/ 6078588 h 8181"/>
              <a:gd name="T106" fmla="*/ 4542727 w 6503"/>
              <a:gd name="T107" fmla="*/ 6293668 h 8181"/>
              <a:gd name="T108" fmla="*/ 4203054 w 6503"/>
              <a:gd name="T109" fmla="*/ 6457954 h 8181"/>
              <a:gd name="T110" fmla="*/ 1214251 w 6503"/>
              <a:gd name="T111" fmla="*/ 6374621 h 8181"/>
              <a:gd name="T112" fmla="*/ 814262 w 6503"/>
              <a:gd name="T113" fmla="*/ 6115890 h 8181"/>
              <a:gd name="T114" fmla="*/ 442051 w 6503"/>
              <a:gd name="T115" fmla="*/ 5712714 h 8181"/>
              <a:gd name="T116" fmla="*/ 175392 w 6503"/>
              <a:gd name="T117" fmla="*/ 5207157 h 8181"/>
              <a:gd name="T118" fmla="*/ 18253 w 6503"/>
              <a:gd name="T119" fmla="*/ 4600013 h 818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6503" h="8181">
                <a:moveTo>
                  <a:pt x="0" y="5628"/>
                </a:moveTo>
                <a:lnTo>
                  <a:pt x="1663" y="5471"/>
                </a:lnTo>
                <a:lnTo>
                  <a:pt x="1673" y="5520"/>
                </a:lnTo>
                <a:lnTo>
                  <a:pt x="1683" y="5571"/>
                </a:lnTo>
                <a:lnTo>
                  <a:pt x="1693" y="5618"/>
                </a:lnTo>
                <a:lnTo>
                  <a:pt x="1704" y="5666"/>
                </a:lnTo>
                <a:lnTo>
                  <a:pt x="1717" y="5712"/>
                </a:lnTo>
                <a:lnTo>
                  <a:pt x="1729" y="5758"/>
                </a:lnTo>
                <a:lnTo>
                  <a:pt x="1743" y="5803"/>
                </a:lnTo>
                <a:lnTo>
                  <a:pt x="1756" y="5847"/>
                </a:lnTo>
                <a:lnTo>
                  <a:pt x="1771" y="5891"/>
                </a:lnTo>
                <a:lnTo>
                  <a:pt x="1787" y="5934"/>
                </a:lnTo>
                <a:lnTo>
                  <a:pt x="1802" y="5974"/>
                </a:lnTo>
                <a:lnTo>
                  <a:pt x="1818" y="6016"/>
                </a:lnTo>
                <a:lnTo>
                  <a:pt x="1836" y="6055"/>
                </a:lnTo>
                <a:lnTo>
                  <a:pt x="1853" y="6095"/>
                </a:lnTo>
                <a:lnTo>
                  <a:pt x="1870" y="6133"/>
                </a:lnTo>
                <a:lnTo>
                  <a:pt x="1889" y="6170"/>
                </a:lnTo>
                <a:lnTo>
                  <a:pt x="1909" y="6206"/>
                </a:lnTo>
                <a:lnTo>
                  <a:pt x="1929" y="6242"/>
                </a:lnTo>
                <a:lnTo>
                  <a:pt x="1949" y="6277"/>
                </a:lnTo>
                <a:lnTo>
                  <a:pt x="1971" y="6311"/>
                </a:lnTo>
                <a:lnTo>
                  <a:pt x="1992" y="6345"/>
                </a:lnTo>
                <a:lnTo>
                  <a:pt x="2014" y="6378"/>
                </a:lnTo>
                <a:lnTo>
                  <a:pt x="2037" y="6409"/>
                </a:lnTo>
                <a:lnTo>
                  <a:pt x="2062" y="6440"/>
                </a:lnTo>
                <a:lnTo>
                  <a:pt x="2086" y="6470"/>
                </a:lnTo>
                <a:lnTo>
                  <a:pt x="2111" y="6499"/>
                </a:lnTo>
                <a:lnTo>
                  <a:pt x="2135" y="6526"/>
                </a:lnTo>
                <a:lnTo>
                  <a:pt x="2162" y="6554"/>
                </a:lnTo>
                <a:lnTo>
                  <a:pt x="2188" y="6581"/>
                </a:lnTo>
                <a:lnTo>
                  <a:pt x="2216" y="6607"/>
                </a:lnTo>
                <a:lnTo>
                  <a:pt x="2243" y="6631"/>
                </a:lnTo>
                <a:lnTo>
                  <a:pt x="2272" y="6654"/>
                </a:lnTo>
                <a:lnTo>
                  <a:pt x="2301" y="6679"/>
                </a:lnTo>
                <a:lnTo>
                  <a:pt x="2331" y="6701"/>
                </a:lnTo>
                <a:lnTo>
                  <a:pt x="2361" y="6722"/>
                </a:lnTo>
                <a:lnTo>
                  <a:pt x="2391" y="6744"/>
                </a:lnTo>
                <a:lnTo>
                  <a:pt x="2423" y="6764"/>
                </a:lnTo>
                <a:lnTo>
                  <a:pt x="2455" y="6783"/>
                </a:lnTo>
                <a:lnTo>
                  <a:pt x="2488" y="6801"/>
                </a:lnTo>
                <a:lnTo>
                  <a:pt x="2521" y="6820"/>
                </a:lnTo>
                <a:lnTo>
                  <a:pt x="2556" y="6837"/>
                </a:lnTo>
                <a:lnTo>
                  <a:pt x="2590" y="6853"/>
                </a:lnTo>
                <a:lnTo>
                  <a:pt x="2625" y="6869"/>
                </a:lnTo>
                <a:lnTo>
                  <a:pt x="2661" y="6885"/>
                </a:lnTo>
                <a:lnTo>
                  <a:pt x="2698" y="6899"/>
                </a:lnTo>
                <a:lnTo>
                  <a:pt x="2734" y="6912"/>
                </a:lnTo>
                <a:lnTo>
                  <a:pt x="2772" y="6925"/>
                </a:lnTo>
                <a:lnTo>
                  <a:pt x="2810" y="6937"/>
                </a:lnTo>
                <a:lnTo>
                  <a:pt x="2849" y="6948"/>
                </a:lnTo>
                <a:lnTo>
                  <a:pt x="2890" y="6960"/>
                </a:lnTo>
                <a:lnTo>
                  <a:pt x="2930" y="6970"/>
                </a:lnTo>
                <a:lnTo>
                  <a:pt x="2970" y="6979"/>
                </a:lnTo>
                <a:lnTo>
                  <a:pt x="3012" y="6987"/>
                </a:lnTo>
                <a:lnTo>
                  <a:pt x="3054" y="6995"/>
                </a:lnTo>
                <a:lnTo>
                  <a:pt x="3097" y="7002"/>
                </a:lnTo>
                <a:lnTo>
                  <a:pt x="3140" y="7009"/>
                </a:lnTo>
                <a:lnTo>
                  <a:pt x="3183" y="7015"/>
                </a:lnTo>
                <a:lnTo>
                  <a:pt x="3228" y="7019"/>
                </a:lnTo>
                <a:lnTo>
                  <a:pt x="3274" y="7023"/>
                </a:lnTo>
                <a:lnTo>
                  <a:pt x="3320" y="7026"/>
                </a:lnTo>
                <a:lnTo>
                  <a:pt x="3366" y="7029"/>
                </a:lnTo>
                <a:lnTo>
                  <a:pt x="3414" y="7031"/>
                </a:lnTo>
                <a:lnTo>
                  <a:pt x="3461" y="7032"/>
                </a:lnTo>
                <a:lnTo>
                  <a:pt x="3510" y="7032"/>
                </a:lnTo>
                <a:lnTo>
                  <a:pt x="3611" y="7031"/>
                </a:lnTo>
                <a:lnTo>
                  <a:pt x="3710" y="7026"/>
                </a:lnTo>
                <a:lnTo>
                  <a:pt x="3758" y="7023"/>
                </a:lnTo>
                <a:lnTo>
                  <a:pt x="3805" y="7020"/>
                </a:lnTo>
                <a:lnTo>
                  <a:pt x="3852" y="7016"/>
                </a:lnTo>
                <a:lnTo>
                  <a:pt x="3898" y="7012"/>
                </a:lnTo>
                <a:lnTo>
                  <a:pt x="3942" y="7006"/>
                </a:lnTo>
                <a:lnTo>
                  <a:pt x="3985" y="6999"/>
                </a:lnTo>
                <a:lnTo>
                  <a:pt x="4030" y="6993"/>
                </a:lnTo>
                <a:lnTo>
                  <a:pt x="4072" y="6984"/>
                </a:lnTo>
                <a:lnTo>
                  <a:pt x="4114" y="6977"/>
                </a:lnTo>
                <a:lnTo>
                  <a:pt x="4154" y="6967"/>
                </a:lnTo>
                <a:lnTo>
                  <a:pt x="4194" y="6959"/>
                </a:lnTo>
                <a:lnTo>
                  <a:pt x="4233" y="6948"/>
                </a:lnTo>
                <a:lnTo>
                  <a:pt x="4272" y="6937"/>
                </a:lnTo>
                <a:lnTo>
                  <a:pt x="4309" y="6925"/>
                </a:lnTo>
                <a:lnTo>
                  <a:pt x="4347" y="6914"/>
                </a:lnTo>
                <a:lnTo>
                  <a:pt x="4383" y="6901"/>
                </a:lnTo>
                <a:lnTo>
                  <a:pt x="4419" y="6888"/>
                </a:lnTo>
                <a:lnTo>
                  <a:pt x="4453" y="6874"/>
                </a:lnTo>
                <a:lnTo>
                  <a:pt x="4487" y="6858"/>
                </a:lnTo>
                <a:lnTo>
                  <a:pt x="4520" y="6843"/>
                </a:lnTo>
                <a:lnTo>
                  <a:pt x="4551" y="6826"/>
                </a:lnTo>
                <a:lnTo>
                  <a:pt x="4583" y="6810"/>
                </a:lnTo>
                <a:lnTo>
                  <a:pt x="4613" y="6793"/>
                </a:lnTo>
                <a:lnTo>
                  <a:pt x="4644" y="6774"/>
                </a:lnTo>
                <a:lnTo>
                  <a:pt x="4672" y="6755"/>
                </a:lnTo>
                <a:lnTo>
                  <a:pt x="4700" y="6737"/>
                </a:lnTo>
                <a:lnTo>
                  <a:pt x="4727" y="6716"/>
                </a:lnTo>
                <a:lnTo>
                  <a:pt x="4753" y="6695"/>
                </a:lnTo>
                <a:lnTo>
                  <a:pt x="4805" y="6653"/>
                </a:lnTo>
                <a:lnTo>
                  <a:pt x="4852" y="6610"/>
                </a:lnTo>
                <a:lnTo>
                  <a:pt x="4874" y="6587"/>
                </a:lnTo>
                <a:lnTo>
                  <a:pt x="4897" y="6565"/>
                </a:lnTo>
                <a:lnTo>
                  <a:pt x="4917" y="6543"/>
                </a:lnTo>
                <a:lnTo>
                  <a:pt x="4937" y="6520"/>
                </a:lnTo>
                <a:lnTo>
                  <a:pt x="4956" y="6497"/>
                </a:lnTo>
                <a:lnTo>
                  <a:pt x="4975" y="6474"/>
                </a:lnTo>
                <a:lnTo>
                  <a:pt x="4992" y="6451"/>
                </a:lnTo>
                <a:lnTo>
                  <a:pt x="5009" y="6427"/>
                </a:lnTo>
                <a:lnTo>
                  <a:pt x="5025" y="6404"/>
                </a:lnTo>
                <a:lnTo>
                  <a:pt x="5041" y="6379"/>
                </a:lnTo>
                <a:lnTo>
                  <a:pt x="5055" y="6356"/>
                </a:lnTo>
                <a:lnTo>
                  <a:pt x="5068" y="6332"/>
                </a:lnTo>
                <a:lnTo>
                  <a:pt x="5081" y="6307"/>
                </a:lnTo>
                <a:lnTo>
                  <a:pt x="5093" y="6281"/>
                </a:lnTo>
                <a:lnTo>
                  <a:pt x="5104" y="6257"/>
                </a:lnTo>
                <a:lnTo>
                  <a:pt x="5114" y="6231"/>
                </a:lnTo>
                <a:lnTo>
                  <a:pt x="5124" y="6206"/>
                </a:lnTo>
                <a:lnTo>
                  <a:pt x="5133" y="6180"/>
                </a:lnTo>
                <a:lnTo>
                  <a:pt x="5140" y="6154"/>
                </a:lnTo>
                <a:lnTo>
                  <a:pt x="5148" y="6128"/>
                </a:lnTo>
                <a:lnTo>
                  <a:pt x="5153" y="6101"/>
                </a:lnTo>
                <a:lnTo>
                  <a:pt x="5159" y="6075"/>
                </a:lnTo>
                <a:lnTo>
                  <a:pt x="5163" y="6048"/>
                </a:lnTo>
                <a:lnTo>
                  <a:pt x="5166" y="6020"/>
                </a:lnTo>
                <a:lnTo>
                  <a:pt x="5169" y="5994"/>
                </a:lnTo>
                <a:lnTo>
                  <a:pt x="5172" y="5966"/>
                </a:lnTo>
                <a:lnTo>
                  <a:pt x="5173" y="5938"/>
                </a:lnTo>
                <a:lnTo>
                  <a:pt x="5173" y="5911"/>
                </a:lnTo>
                <a:lnTo>
                  <a:pt x="5173" y="5875"/>
                </a:lnTo>
                <a:lnTo>
                  <a:pt x="5171" y="5839"/>
                </a:lnTo>
                <a:lnTo>
                  <a:pt x="5168" y="5806"/>
                </a:lnTo>
                <a:lnTo>
                  <a:pt x="5162" y="5771"/>
                </a:lnTo>
                <a:lnTo>
                  <a:pt x="5156" y="5738"/>
                </a:lnTo>
                <a:lnTo>
                  <a:pt x="5149" y="5706"/>
                </a:lnTo>
                <a:lnTo>
                  <a:pt x="5139" y="5675"/>
                </a:lnTo>
                <a:lnTo>
                  <a:pt x="5129" y="5643"/>
                </a:lnTo>
                <a:lnTo>
                  <a:pt x="5117" y="5613"/>
                </a:lnTo>
                <a:lnTo>
                  <a:pt x="5104" y="5584"/>
                </a:lnTo>
                <a:lnTo>
                  <a:pt x="5090" y="5555"/>
                </a:lnTo>
                <a:lnTo>
                  <a:pt x="5074" y="5526"/>
                </a:lnTo>
                <a:lnTo>
                  <a:pt x="5057" y="5499"/>
                </a:lnTo>
                <a:lnTo>
                  <a:pt x="5038" y="5471"/>
                </a:lnTo>
                <a:lnTo>
                  <a:pt x="5018" y="5445"/>
                </a:lnTo>
                <a:lnTo>
                  <a:pt x="4996" y="5419"/>
                </a:lnTo>
                <a:lnTo>
                  <a:pt x="4973" y="5395"/>
                </a:lnTo>
                <a:lnTo>
                  <a:pt x="4949" y="5369"/>
                </a:lnTo>
                <a:lnTo>
                  <a:pt x="4921" y="5345"/>
                </a:lnTo>
                <a:lnTo>
                  <a:pt x="4893" y="5321"/>
                </a:lnTo>
                <a:lnTo>
                  <a:pt x="4861" y="5297"/>
                </a:lnTo>
                <a:lnTo>
                  <a:pt x="4828" y="5274"/>
                </a:lnTo>
                <a:lnTo>
                  <a:pt x="4792" y="5252"/>
                </a:lnTo>
                <a:lnTo>
                  <a:pt x="4756" y="5229"/>
                </a:lnTo>
                <a:lnTo>
                  <a:pt x="4716" y="5208"/>
                </a:lnTo>
                <a:lnTo>
                  <a:pt x="4674" y="5186"/>
                </a:lnTo>
                <a:lnTo>
                  <a:pt x="4631" y="5166"/>
                </a:lnTo>
                <a:lnTo>
                  <a:pt x="4584" y="5144"/>
                </a:lnTo>
                <a:lnTo>
                  <a:pt x="4537" y="5125"/>
                </a:lnTo>
                <a:lnTo>
                  <a:pt x="4487" y="5105"/>
                </a:lnTo>
                <a:lnTo>
                  <a:pt x="4435" y="5087"/>
                </a:lnTo>
                <a:lnTo>
                  <a:pt x="4381" y="5068"/>
                </a:lnTo>
                <a:lnTo>
                  <a:pt x="4341" y="5053"/>
                </a:lnTo>
                <a:lnTo>
                  <a:pt x="4295" y="5039"/>
                </a:lnTo>
                <a:lnTo>
                  <a:pt x="4242" y="5023"/>
                </a:lnTo>
                <a:lnTo>
                  <a:pt x="4184" y="5007"/>
                </a:lnTo>
                <a:lnTo>
                  <a:pt x="4119" y="4989"/>
                </a:lnTo>
                <a:lnTo>
                  <a:pt x="4049" y="4970"/>
                </a:lnTo>
                <a:lnTo>
                  <a:pt x="3972" y="4950"/>
                </a:lnTo>
                <a:lnTo>
                  <a:pt x="3889" y="4928"/>
                </a:lnTo>
                <a:lnTo>
                  <a:pt x="3801" y="4905"/>
                </a:lnTo>
                <a:lnTo>
                  <a:pt x="3706" y="4880"/>
                </a:lnTo>
                <a:lnTo>
                  <a:pt x="3605" y="4856"/>
                </a:lnTo>
                <a:lnTo>
                  <a:pt x="3499" y="4829"/>
                </a:lnTo>
                <a:lnTo>
                  <a:pt x="3386" y="4801"/>
                </a:lnTo>
                <a:lnTo>
                  <a:pt x="3268" y="4772"/>
                </a:lnTo>
                <a:lnTo>
                  <a:pt x="3143" y="4742"/>
                </a:lnTo>
                <a:lnTo>
                  <a:pt x="3013" y="4712"/>
                </a:lnTo>
                <a:lnTo>
                  <a:pt x="2845" y="4670"/>
                </a:lnTo>
                <a:lnTo>
                  <a:pt x="2682" y="4627"/>
                </a:lnTo>
                <a:lnTo>
                  <a:pt x="2603" y="4605"/>
                </a:lnTo>
                <a:lnTo>
                  <a:pt x="2527" y="4584"/>
                </a:lnTo>
                <a:lnTo>
                  <a:pt x="2452" y="4561"/>
                </a:lnTo>
                <a:lnTo>
                  <a:pt x="2377" y="4539"/>
                </a:lnTo>
                <a:lnTo>
                  <a:pt x="2305" y="4516"/>
                </a:lnTo>
                <a:lnTo>
                  <a:pt x="2234" y="4491"/>
                </a:lnTo>
                <a:lnTo>
                  <a:pt x="2165" y="4468"/>
                </a:lnTo>
                <a:lnTo>
                  <a:pt x="2098" y="4445"/>
                </a:lnTo>
                <a:lnTo>
                  <a:pt x="2031" y="4421"/>
                </a:lnTo>
                <a:lnTo>
                  <a:pt x="1968" y="4396"/>
                </a:lnTo>
                <a:lnTo>
                  <a:pt x="1905" y="4372"/>
                </a:lnTo>
                <a:lnTo>
                  <a:pt x="1844" y="4346"/>
                </a:lnTo>
                <a:lnTo>
                  <a:pt x="1785" y="4321"/>
                </a:lnTo>
                <a:lnTo>
                  <a:pt x="1726" y="4295"/>
                </a:lnTo>
                <a:lnTo>
                  <a:pt x="1670" y="4269"/>
                </a:lnTo>
                <a:lnTo>
                  <a:pt x="1617" y="4244"/>
                </a:lnTo>
                <a:lnTo>
                  <a:pt x="1563" y="4216"/>
                </a:lnTo>
                <a:lnTo>
                  <a:pt x="1512" y="4190"/>
                </a:lnTo>
                <a:lnTo>
                  <a:pt x="1461" y="4163"/>
                </a:lnTo>
                <a:lnTo>
                  <a:pt x="1414" y="4135"/>
                </a:lnTo>
                <a:lnTo>
                  <a:pt x="1368" y="4108"/>
                </a:lnTo>
                <a:lnTo>
                  <a:pt x="1321" y="4079"/>
                </a:lnTo>
                <a:lnTo>
                  <a:pt x="1278" y="4052"/>
                </a:lnTo>
                <a:lnTo>
                  <a:pt x="1236" y="4023"/>
                </a:lnTo>
                <a:lnTo>
                  <a:pt x="1196" y="3994"/>
                </a:lnTo>
                <a:lnTo>
                  <a:pt x="1159" y="3965"/>
                </a:lnTo>
                <a:lnTo>
                  <a:pt x="1121" y="3935"/>
                </a:lnTo>
                <a:lnTo>
                  <a:pt x="1085" y="3906"/>
                </a:lnTo>
                <a:lnTo>
                  <a:pt x="1038" y="3865"/>
                </a:lnTo>
                <a:lnTo>
                  <a:pt x="992" y="3821"/>
                </a:lnTo>
                <a:lnTo>
                  <a:pt x="946" y="3778"/>
                </a:lnTo>
                <a:lnTo>
                  <a:pt x="902" y="3733"/>
                </a:lnTo>
                <a:lnTo>
                  <a:pt x="861" y="3689"/>
                </a:lnTo>
                <a:lnTo>
                  <a:pt x="820" y="3644"/>
                </a:lnTo>
                <a:lnTo>
                  <a:pt x="781" y="3598"/>
                </a:lnTo>
                <a:lnTo>
                  <a:pt x="744" y="3552"/>
                </a:lnTo>
                <a:lnTo>
                  <a:pt x="708" y="3506"/>
                </a:lnTo>
                <a:lnTo>
                  <a:pt x="673" y="3458"/>
                </a:lnTo>
                <a:lnTo>
                  <a:pt x="642" y="3411"/>
                </a:lnTo>
                <a:lnTo>
                  <a:pt x="610" y="3362"/>
                </a:lnTo>
                <a:lnTo>
                  <a:pt x="580" y="3313"/>
                </a:lnTo>
                <a:lnTo>
                  <a:pt x="552" y="3262"/>
                </a:lnTo>
                <a:lnTo>
                  <a:pt x="525" y="3212"/>
                </a:lnTo>
                <a:lnTo>
                  <a:pt x="501" y="3161"/>
                </a:lnTo>
                <a:lnTo>
                  <a:pt x="476" y="3109"/>
                </a:lnTo>
                <a:lnTo>
                  <a:pt x="455" y="3058"/>
                </a:lnTo>
                <a:lnTo>
                  <a:pt x="434" y="3006"/>
                </a:lnTo>
                <a:lnTo>
                  <a:pt x="416" y="2952"/>
                </a:lnTo>
                <a:lnTo>
                  <a:pt x="397" y="2899"/>
                </a:lnTo>
                <a:lnTo>
                  <a:pt x="381" y="2844"/>
                </a:lnTo>
                <a:lnTo>
                  <a:pt x="367" y="2789"/>
                </a:lnTo>
                <a:lnTo>
                  <a:pt x="354" y="2733"/>
                </a:lnTo>
                <a:lnTo>
                  <a:pt x="342" y="2677"/>
                </a:lnTo>
                <a:lnTo>
                  <a:pt x="332" y="2621"/>
                </a:lnTo>
                <a:lnTo>
                  <a:pt x="325" y="2563"/>
                </a:lnTo>
                <a:lnTo>
                  <a:pt x="318" y="2506"/>
                </a:lnTo>
                <a:lnTo>
                  <a:pt x="312" y="2448"/>
                </a:lnTo>
                <a:lnTo>
                  <a:pt x="308" y="2389"/>
                </a:lnTo>
                <a:lnTo>
                  <a:pt x="306" y="2330"/>
                </a:lnTo>
                <a:lnTo>
                  <a:pt x="305" y="2269"/>
                </a:lnTo>
                <a:lnTo>
                  <a:pt x="306" y="2230"/>
                </a:lnTo>
                <a:lnTo>
                  <a:pt x="306" y="2191"/>
                </a:lnTo>
                <a:lnTo>
                  <a:pt x="309" y="2153"/>
                </a:lnTo>
                <a:lnTo>
                  <a:pt x="311" y="2115"/>
                </a:lnTo>
                <a:lnTo>
                  <a:pt x="313" y="2076"/>
                </a:lnTo>
                <a:lnTo>
                  <a:pt x="318" y="2039"/>
                </a:lnTo>
                <a:lnTo>
                  <a:pt x="322" y="2001"/>
                </a:lnTo>
                <a:lnTo>
                  <a:pt x="328" y="1964"/>
                </a:lnTo>
                <a:lnTo>
                  <a:pt x="334" y="1926"/>
                </a:lnTo>
                <a:lnTo>
                  <a:pt x="341" y="1889"/>
                </a:lnTo>
                <a:lnTo>
                  <a:pt x="348" y="1851"/>
                </a:lnTo>
                <a:lnTo>
                  <a:pt x="357" y="1814"/>
                </a:lnTo>
                <a:lnTo>
                  <a:pt x="365" y="1778"/>
                </a:lnTo>
                <a:lnTo>
                  <a:pt x="375" y="1740"/>
                </a:lnTo>
                <a:lnTo>
                  <a:pt x="385" y="1704"/>
                </a:lnTo>
                <a:lnTo>
                  <a:pt x="397" y="1667"/>
                </a:lnTo>
                <a:lnTo>
                  <a:pt x="408" y="1631"/>
                </a:lnTo>
                <a:lnTo>
                  <a:pt x="421" y="1595"/>
                </a:lnTo>
                <a:lnTo>
                  <a:pt x="434" y="1559"/>
                </a:lnTo>
                <a:lnTo>
                  <a:pt x="449" y="1523"/>
                </a:lnTo>
                <a:lnTo>
                  <a:pt x="479" y="1452"/>
                </a:lnTo>
                <a:lnTo>
                  <a:pt x="511" y="1382"/>
                </a:lnTo>
                <a:lnTo>
                  <a:pt x="547" y="1312"/>
                </a:lnTo>
                <a:lnTo>
                  <a:pt x="586" y="1243"/>
                </a:lnTo>
                <a:lnTo>
                  <a:pt x="627" y="1174"/>
                </a:lnTo>
                <a:lnTo>
                  <a:pt x="672" y="1106"/>
                </a:lnTo>
                <a:lnTo>
                  <a:pt x="695" y="1072"/>
                </a:lnTo>
                <a:lnTo>
                  <a:pt x="720" y="1039"/>
                </a:lnTo>
                <a:lnTo>
                  <a:pt x="744" y="1007"/>
                </a:lnTo>
                <a:lnTo>
                  <a:pt x="768" y="975"/>
                </a:lnTo>
                <a:lnTo>
                  <a:pt x="794" y="943"/>
                </a:lnTo>
                <a:lnTo>
                  <a:pt x="820" y="912"/>
                </a:lnTo>
                <a:lnTo>
                  <a:pt x="848" y="882"/>
                </a:lnTo>
                <a:lnTo>
                  <a:pt x="875" y="851"/>
                </a:lnTo>
                <a:lnTo>
                  <a:pt x="904" y="822"/>
                </a:lnTo>
                <a:lnTo>
                  <a:pt x="933" y="794"/>
                </a:lnTo>
                <a:lnTo>
                  <a:pt x="963" y="765"/>
                </a:lnTo>
                <a:lnTo>
                  <a:pt x="992" y="737"/>
                </a:lnTo>
                <a:lnTo>
                  <a:pt x="1023" y="709"/>
                </a:lnTo>
                <a:lnTo>
                  <a:pt x="1055" y="683"/>
                </a:lnTo>
                <a:lnTo>
                  <a:pt x="1087" y="655"/>
                </a:lnTo>
                <a:lnTo>
                  <a:pt x="1120" y="629"/>
                </a:lnTo>
                <a:lnTo>
                  <a:pt x="1153" y="605"/>
                </a:lnTo>
                <a:lnTo>
                  <a:pt x="1186" y="579"/>
                </a:lnTo>
                <a:lnTo>
                  <a:pt x="1222" y="554"/>
                </a:lnTo>
                <a:lnTo>
                  <a:pt x="1257" y="531"/>
                </a:lnTo>
                <a:lnTo>
                  <a:pt x="1293" y="507"/>
                </a:lnTo>
                <a:lnTo>
                  <a:pt x="1329" y="484"/>
                </a:lnTo>
                <a:lnTo>
                  <a:pt x="1366" y="462"/>
                </a:lnTo>
                <a:lnTo>
                  <a:pt x="1404" y="439"/>
                </a:lnTo>
                <a:lnTo>
                  <a:pt x="1442" y="417"/>
                </a:lnTo>
                <a:lnTo>
                  <a:pt x="1481" y="397"/>
                </a:lnTo>
                <a:lnTo>
                  <a:pt x="1520" y="377"/>
                </a:lnTo>
                <a:lnTo>
                  <a:pt x="1560" y="357"/>
                </a:lnTo>
                <a:lnTo>
                  <a:pt x="1644" y="318"/>
                </a:lnTo>
                <a:lnTo>
                  <a:pt x="1729" y="282"/>
                </a:lnTo>
                <a:lnTo>
                  <a:pt x="1815" y="247"/>
                </a:lnTo>
                <a:lnTo>
                  <a:pt x="1906" y="216"/>
                </a:lnTo>
                <a:lnTo>
                  <a:pt x="1997" y="185"/>
                </a:lnTo>
                <a:lnTo>
                  <a:pt x="2092" y="158"/>
                </a:lnTo>
                <a:lnTo>
                  <a:pt x="2188" y="134"/>
                </a:lnTo>
                <a:lnTo>
                  <a:pt x="2286" y="109"/>
                </a:lnTo>
                <a:lnTo>
                  <a:pt x="2387" y="89"/>
                </a:lnTo>
                <a:lnTo>
                  <a:pt x="2491" y="70"/>
                </a:lnTo>
                <a:lnTo>
                  <a:pt x="2596" y="53"/>
                </a:lnTo>
                <a:lnTo>
                  <a:pt x="2702" y="38"/>
                </a:lnTo>
                <a:lnTo>
                  <a:pt x="2812" y="27"/>
                </a:lnTo>
                <a:lnTo>
                  <a:pt x="2924" y="17"/>
                </a:lnTo>
                <a:lnTo>
                  <a:pt x="3038" y="10"/>
                </a:lnTo>
                <a:lnTo>
                  <a:pt x="3155" y="4"/>
                </a:lnTo>
                <a:lnTo>
                  <a:pt x="3273" y="1"/>
                </a:lnTo>
                <a:lnTo>
                  <a:pt x="3394" y="0"/>
                </a:lnTo>
                <a:lnTo>
                  <a:pt x="3493" y="0"/>
                </a:lnTo>
                <a:lnTo>
                  <a:pt x="3589" y="2"/>
                </a:lnTo>
                <a:lnTo>
                  <a:pt x="3686" y="5"/>
                </a:lnTo>
                <a:lnTo>
                  <a:pt x="3781" y="10"/>
                </a:lnTo>
                <a:lnTo>
                  <a:pt x="3873" y="15"/>
                </a:lnTo>
                <a:lnTo>
                  <a:pt x="3964" y="23"/>
                </a:lnTo>
                <a:lnTo>
                  <a:pt x="4055" y="31"/>
                </a:lnTo>
                <a:lnTo>
                  <a:pt x="4142" y="41"/>
                </a:lnTo>
                <a:lnTo>
                  <a:pt x="4229" y="53"/>
                </a:lnTo>
                <a:lnTo>
                  <a:pt x="4314" y="64"/>
                </a:lnTo>
                <a:lnTo>
                  <a:pt x="4397" y="79"/>
                </a:lnTo>
                <a:lnTo>
                  <a:pt x="4479" y="93"/>
                </a:lnTo>
                <a:lnTo>
                  <a:pt x="4560" y="111"/>
                </a:lnTo>
                <a:lnTo>
                  <a:pt x="4638" y="128"/>
                </a:lnTo>
                <a:lnTo>
                  <a:pt x="4716" y="147"/>
                </a:lnTo>
                <a:lnTo>
                  <a:pt x="4792" y="167"/>
                </a:lnTo>
                <a:lnTo>
                  <a:pt x="4865" y="188"/>
                </a:lnTo>
                <a:lnTo>
                  <a:pt x="4939" y="211"/>
                </a:lnTo>
                <a:lnTo>
                  <a:pt x="5009" y="236"/>
                </a:lnTo>
                <a:lnTo>
                  <a:pt x="5078" y="262"/>
                </a:lnTo>
                <a:lnTo>
                  <a:pt x="5148" y="288"/>
                </a:lnTo>
                <a:lnTo>
                  <a:pt x="5214" y="317"/>
                </a:lnTo>
                <a:lnTo>
                  <a:pt x="5279" y="345"/>
                </a:lnTo>
                <a:lnTo>
                  <a:pt x="5342" y="377"/>
                </a:lnTo>
                <a:lnTo>
                  <a:pt x="5404" y="409"/>
                </a:lnTo>
                <a:lnTo>
                  <a:pt x="5464" y="442"/>
                </a:lnTo>
                <a:lnTo>
                  <a:pt x="5523" y="477"/>
                </a:lnTo>
                <a:lnTo>
                  <a:pt x="5581" y="513"/>
                </a:lnTo>
                <a:lnTo>
                  <a:pt x="5636" y="550"/>
                </a:lnTo>
                <a:lnTo>
                  <a:pt x="5690" y="589"/>
                </a:lnTo>
                <a:lnTo>
                  <a:pt x="5744" y="629"/>
                </a:lnTo>
                <a:lnTo>
                  <a:pt x="5794" y="670"/>
                </a:lnTo>
                <a:lnTo>
                  <a:pt x="5856" y="723"/>
                </a:lnTo>
                <a:lnTo>
                  <a:pt x="5915" y="778"/>
                </a:lnTo>
                <a:lnTo>
                  <a:pt x="5973" y="834"/>
                </a:lnTo>
                <a:lnTo>
                  <a:pt x="6027" y="892"/>
                </a:lnTo>
                <a:lnTo>
                  <a:pt x="6079" y="951"/>
                </a:lnTo>
                <a:lnTo>
                  <a:pt x="6130" y="1011"/>
                </a:lnTo>
                <a:lnTo>
                  <a:pt x="6177" y="1072"/>
                </a:lnTo>
                <a:lnTo>
                  <a:pt x="6223" y="1135"/>
                </a:lnTo>
                <a:lnTo>
                  <a:pt x="6266" y="1200"/>
                </a:lnTo>
                <a:lnTo>
                  <a:pt x="6307" y="1265"/>
                </a:lnTo>
                <a:lnTo>
                  <a:pt x="6346" y="1333"/>
                </a:lnTo>
                <a:lnTo>
                  <a:pt x="6382" y="1400"/>
                </a:lnTo>
                <a:lnTo>
                  <a:pt x="6415" y="1471"/>
                </a:lnTo>
                <a:lnTo>
                  <a:pt x="6446" y="1542"/>
                </a:lnTo>
                <a:lnTo>
                  <a:pt x="6475" y="1614"/>
                </a:lnTo>
                <a:lnTo>
                  <a:pt x="6503" y="1689"/>
                </a:lnTo>
                <a:lnTo>
                  <a:pt x="6503" y="2470"/>
                </a:lnTo>
                <a:lnTo>
                  <a:pt x="4932" y="2536"/>
                </a:lnTo>
                <a:lnTo>
                  <a:pt x="4916" y="2459"/>
                </a:lnTo>
                <a:lnTo>
                  <a:pt x="4900" y="2385"/>
                </a:lnTo>
                <a:lnTo>
                  <a:pt x="4881" y="2312"/>
                </a:lnTo>
                <a:lnTo>
                  <a:pt x="4861" y="2245"/>
                </a:lnTo>
                <a:lnTo>
                  <a:pt x="4838" y="2178"/>
                </a:lnTo>
                <a:lnTo>
                  <a:pt x="4813" y="2115"/>
                </a:lnTo>
                <a:lnTo>
                  <a:pt x="4800" y="2085"/>
                </a:lnTo>
                <a:lnTo>
                  <a:pt x="4788" y="2055"/>
                </a:lnTo>
                <a:lnTo>
                  <a:pt x="4773" y="2024"/>
                </a:lnTo>
                <a:lnTo>
                  <a:pt x="4759" y="1997"/>
                </a:lnTo>
                <a:lnTo>
                  <a:pt x="4743" y="1968"/>
                </a:lnTo>
                <a:lnTo>
                  <a:pt x="4728" y="1942"/>
                </a:lnTo>
                <a:lnTo>
                  <a:pt x="4711" y="1915"/>
                </a:lnTo>
                <a:lnTo>
                  <a:pt x="4695" y="1889"/>
                </a:lnTo>
                <a:lnTo>
                  <a:pt x="4678" y="1864"/>
                </a:lnTo>
                <a:lnTo>
                  <a:pt x="4661" y="1840"/>
                </a:lnTo>
                <a:lnTo>
                  <a:pt x="4644" y="1817"/>
                </a:lnTo>
                <a:lnTo>
                  <a:pt x="4625" y="1794"/>
                </a:lnTo>
                <a:lnTo>
                  <a:pt x="4606" y="1771"/>
                </a:lnTo>
                <a:lnTo>
                  <a:pt x="4586" y="1749"/>
                </a:lnTo>
                <a:lnTo>
                  <a:pt x="4567" y="1729"/>
                </a:lnTo>
                <a:lnTo>
                  <a:pt x="4546" y="1709"/>
                </a:lnTo>
                <a:lnTo>
                  <a:pt x="4525" y="1689"/>
                </a:lnTo>
                <a:lnTo>
                  <a:pt x="4504" y="1670"/>
                </a:lnTo>
                <a:lnTo>
                  <a:pt x="4482" y="1651"/>
                </a:lnTo>
                <a:lnTo>
                  <a:pt x="4461" y="1634"/>
                </a:lnTo>
                <a:lnTo>
                  <a:pt x="4438" y="1618"/>
                </a:lnTo>
                <a:lnTo>
                  <a:pt x="4413" y="1601"/>
                </a:lnTo>
                <a:lnTo>
                  <a:pt x="4389" y="1585"/>
                </a:lnTo>
                <a:lnTo>
                  <a:pt x="4364" y="1570"/>
                </a:lnTo>
                <a:lnTo>
                  <a:pt x="4338" y="1554"/>
                </a:lnTo>
                <a:lnTo>
                  <a:pt x="4312" y="1540"/>
                </a:lnTo>
                <a:lnTo>
                  <a:pt x="4285" y="1527"/>
                </a:lnTo>
                <a:lnTo>
                  <a:pt x="4258" y="1514"/>
                </a:lnTo>
                <a:lnTo>
                  <a:pt x="4229" y="1501"/>
                </a:lnTo>
                <a:lnTo>
                  <a:pt x="4200" y="1490"/>
                </a:lnTo>
                <a:lnTo>
                  <a:pt x="4170" y="1478"/>
                </a:lnTo>
                <a:lnTo>
                  <a:pt x="4138" y="1467"/>
                </a:lnTo>
                <a:lnTo>
                  <a:pt x="4075" y="1446"/>
                </a:lnTo>
                <a:lnTo>
                  <a:pt x="4008" y="1428"/>
                </a:lnTo>
                <a:lnTo>
                  <a:pt x="3939" y="1412"/>
                </a:lnTo>
                <a:lnTo>
                  <a:pt x="3869" y="1397"/>
                </a:lnTo>
                <a:lnTo>
                  <a:pt x="3794" y="1386"/>
                </a:lnTo>
                <a:lnTo>
                  <a:pt x="3716" y="1377"/>
                </a:lnTo>
                <a:lnTo>
                  <a:pt x="3636" y="1369"/>
                </a:lnTo>
                <a:lnTo>
                  <a:pt x="3552" y="1364"/>
                </a:lnTo>
                <a:lnTo>
                  <a:pt x="3467" y="1361"/>
                </a:lnTo>
                <a:lnTo>
                  <a:pt x="3378" y="1360"/>
                </a:lnTo>
                <a:lnTo>
                  <a:pt x="3286" y="1361"/>
                </a:lnTo>
                <a:lnTo>
                  <a:pt x="3196" y="1364"/>
                </a:lnTo>
                <a:lnTo>
                  <a:pt x="3110" y="1370"/>
                </a:lnTo>
                <a:lnTo>
                  <a:pt x="3025" y="1377"/>
                </a:lnTo>
                <a:lnTo>
                  <a:pt x="2943" y="1387"/>
                </a:lnTo>
                <a:lnTo>
                  <a:pt x="2864" y="1400"/>
                </a:lnTo>
                <a:lnTo>
                  <a:pt x="2787" y="1415"/>
                </a:lnTo>
                <a:lnTo>
                  <a:pt x="2714" y="1432"/>
                </a:lnTo>
                <a:lnTo>
                  <a:pt x="2676" y="1442"/>
                </a:lnTo>
                <a:lnTo>
                  <a:pt x="2642" y="1452"/>
                </a:lnTo>
                <a:lnTo>
                  <a:pt x="2606" y="1462"/>
                </a:lnTo>
                <a:lnTo>
                  <a:pt x="2573" y="1474"/>
                </a:lnTo>
                <a:lnTo>
                  <a:pt x="2538" y="1485"/>
                </a:lnTo>
                <a:lnTo>
                  <a:pt x="2505" y="1498"/>
                </a:lnTo>
                <a:lnTo>
                  <a:pt x="2473" y="1511"/>
                </a:lnTo>
                <a:lnTo>
                  <a:pt x="2442" y="1524"/>
                </a:lnTo>
                <a:lnTo>
                  <a:pt x="2410" y="1539"/>
                </a:lnTo>
                <a:lnTo>
                  <a:pt x="2380" y="1553"/>
                </a:lnTo>
                <a:lnTo>
                  <a:pt x="2351" y="1569"/>
                </a:lnTo>
                <a:lnTo>
                  <a:pt x="2321" y="1585"/>
                </a:lnTo>
                <a:lnTo>
                  <a:pt x="2293" y="1601"/>
                </a:lnTo>
                <a:lnTo>
                  <a:pt x="2265" y="1618"/>
                </a:lnTo>
                <a:lnTo>
                  <a:pt x="2237" y="1635"/>
                </a:lnTo>
                <a:lnTo>
                  <a:pt x="2211" y="1654"/>
                </a:lnTo>
                <a:lnTo>
                  <a:pt x="2178" y="1677"/>
                </a:lnTo>
                <a:lnTo>
                  <a:pt x="2148" y="1703"/>
                </a:lnTo>
                <a:lnTo>
                  <a:pt x="2119" y="1729"/>
                </a:lnTo>
                <a:lnTo>
                  <a:pt x="2092" y="1755"/>
                </a:lnTo>
                <a:lnTo>
                  <a:pt x="2067" y="1784"/>
                </a:lnTo>
                <a:lnTo>
                  <a:pt x="2046" y="1812"/>
                </a:lnTo>
                <a:lnTo>
                  <a:pt x="2026" y="1843"/>
                </a:lnTo>
                <a:lnTo>
                  <a:pt x="2007" y="1873"/>
                </a:lnTo>
                <a:lnTo>
                  <a:pt x="1991" y="1905"/>
                </a:lnTo>
                <a:lnTo>
                  <a:pt x="1978" y="1938"/>
                </a:lnTo>
                <a:lnTo>
                  <a:pt x="1965" y="1972"/>
                </a:lnTo>
                <a:lnTo>
                  <a:pt x="1956" y="2007"/>
                </a:lnTo>
                <a:lnTo>
                  <a:pt x="1949" y="2043"/>
                </a:lnTo>
                <a:lnTo>
                  <a:pt x="1944" y="2080"/>
                </a:lnTo>
                <a:lnTo>
                  <a:pt x="1941" y="2118"/>
                </a:lnTo>
                <a:lnTo>
                  <a:pt x="1939" y="2157"/>
                </a:lnTo>
                <a:lnTo>
                  <a:pt x="1941" y="2193"/>
                </a:lnTo>
                <a:lnTo>
                  <a:pt x="1944" y="2229"/>
                </a:lnTo>
                <a:lnTo>
                  <a:pt x="1948" y="2263"/>
                </a:lnTo>
                <a:lnTo>
                  <a:pt x="1955" y="2297"/>
                </a:lnTo>
                <a:lnTo>
                  <a:pt x="1964" y="2330"/>
                </a:lnTo>
                <a:lnTo>
                  <a:pt x="1975" y="2363"/>
                </a:lnTo>
                <a:lnTo>
                  <a:pt x="1988" y="2395"/>
                </a:lnTo>
                <a:lnTo>
                  <a:pt x="2003" y="2426"/>
                </a:lnTo>
                <a:lnTo>
                  <a:pt x="2020" y="2457"/>
                </a:lnTo>
                <a:lnTo>
                  <a:pt x="2039" y="2487"/>
                </a:lnTo>
                <a:lnTo>
                  <a:pt x="2059" y="2516"/>
                </a:lnTo>
                <a:lnTo>
                  <a:pt x="2082" y="2545"/>
                </a:lnTo>
                <a:lnTo>
                  <a:pt x="2108" y="2572"/>
                </a:lnTo>
                <a:lnTo>
                  <a:pt x="2134" y="2599"/>
                </a:lnTo>
                <a:lnTo>
                  <a:pt x="2162" y="2625"/>
                </a:lnTo>
                <a:lnTo>
                  <a:pt x="2194" y="2651"/>
                </a:lnTo>
                <a:lnTo>
                  <a:pt x="2214" y="2668"/>
                </a:lnTo>
                <a:lnTo>
                  <a:pt x="2237" y="2684"/>
                </a:lnTo>
                <a:lnTo>
                  <a:pt x="2262" y="2702"/>
                </a:lnTo>
                <a:lnTo>
                  <a:pt x="2289" y="2717"/>
                </a:lnTo>
                <a:lnTo>
                  <a:pt x="2316" y="2735"/>
                </a:lnTo>
                <a:lnTo>
                  <a:pt x="2347" y="2751"/>
                </a:lnTo>
                <a:lnTo>
                  <a:pt x="2378" y="2768"/>
                </a:lnTo>
                <a:lnTo>
                  <a:pt x="2413" y="2784"/>
                </a:lnTo>
                <a:lnTo>
                  <a:pt x="2485" y="2817"/>
                </a:lnTo>
                <a:lnTo>
                  <a:pt x="2566" y="2851"/>
                </a:lnTo>
                <a:lnTo>
                  <a:pt x="2653" y="2885"/>
                </a:lnTo>
                <a:lnTo>
                  <a:pt x="2747" y="2919"/>
                </a:lnTo>
                <a:lnTo>
                  <a:pt x="2849" y="2952"/>
                </a:lnTo>
                <a:lnTo>
                  <a:pt x="2959" y="2987"/>
                </a:lnTo>
                <a:lnTo>
                  <a:pt x="3074" y="3022"/>
                </a:lnTo>
                <a:lnTo>
                  <a:pt x="3198" y="3056"/>
                </a:lnTo>
                <a:lnTo>
                  <a:pt x="3329" y="3091"/>
                </a:lnTo>
                <a:lnTo>
                  <a:pt x="3467" y="3125"/>
                </a:lnTo>
                <a:lnTo>
                  <a:pt x="3612" y="3160"/>
                </a:lnTo>
                <a:lnTo>
                  <a:pt x="3764" y="3196"/>
                </a:lnTo>
                <a:lnTo>
                  <a:pt x="3918" y="3230"/>
                </a:lnTo>
                <a:lnTo>
                  <a:pt x="4066" y="3266"/>
                </a:lnTo>
                <a:lnTo>
                  <a:pt x="4209" y="3303"/>
                </a:lnTo>
                <a:lnTo>
                  <a:pt x="4347" y="3339"/>
                </a:lnTo>
                <a:lnTo>
                  <a:pt x="4481" y="3375"/>
                </a:lnTo>
                <a:lnTo>
                  <a:pt x="4609" y="3411"/>
                </a:lnTo>
                <a:lnTo>
                  <a:pt x="4731" y="3448"/>
                </a:lnTo>
                <a:lnTo>
                  <a:pt x="4849" y="3484"/>
                </a:lnTo>
                <a:lnTo>
                  <a:pt x="4962" y="3520"/>
                </a:lnTo>
                <a:lnTo>
                  <a:pt x="5070" y="3558"/>
                </a:lnTo>
                <a:lnTo>
                  <a:pt x="5172" y="3595"/>
                </a:lnTo>
                <a:lnTo>
                  <a:pt x="5270" y="3631"/>
                </a:lnTo>
                <a:lnTo>
                  <a:pt x="5362" y="3669"/>
                </a:lnTo>
                <a:lnTo>
                  <a:pt x="5450" y="3706"/>
                </a:lnTo>
                <a:lnTo>
                  <a:pt x="5532" y="3743"/>
                </a:lnTo>
                <a:lnTo>
                  <a:pt x="5608" y="3781"/>
                </a:lnTo>
                <a:lnTo>
                  <a:pt x="5679" y="3817"/>
                </a:lnTo>
                <a:lnTo>
                  <a:pt x="5745" y="3856"/>
                </a:lnTo>
                <a:lnTo>
                  <a:pt x="5811" y="3895"/>
                </a:lnTo>
                <a:lnTo>
                  <a:pt x="5875" y="3935"/>
                </a:lnTo>
                <a:lnTo>
                  <a:pt x="5937" y="3978"/>
                </a:lnTo>
                <a:lnTo>
                  <a:pt x="5997" y="4022"/>
                </a:lnTo>
                <a:lnTo>
                  <a:pt x="6056" y="4068"/>
                </a:lnTo>
                <a:lnTo>
                  <a:pt x="6112" y="4114"/>
                </a:lnTo>
                <a:lnTo>
                  <a:pt x="6167" y="4163"/>
                </a:lnTo>
                <a:lnTo>
                  <a:pt x="6220" y="4213"/>
                </a:lnTo>
                <a:lnTo>
                  <a:pt x="6272" y="4264"/>
                </a:lnTo>
                <a:lnTo>
                  <a:pt x="6321" y="4317"/>
                </a:lnTo>
                <a:lnTo>
                  <a:pt x="6369" y="4372"/>
                </a:lnTo>
                <a:lnTo>
                  <a:pt x="6415" y="4428"/>
                </a:lnTo>
                <a:lnTo>
                  <a:pt x="6459" y="4486"/>
                </a:lnTo>
                <a:lnTo>
                  <a:pt x="6503" y="4545"/>
                </a:lnTo>
                <a:lnTo>
                  <a:pt x="6503" y="7178"/>
                </a:lnTo>
                <a:lnTo>
                  <a:pt x="6490" y="7196"/>
                </a:lnTo>
                <a:lnTo>
                  <a:pt x="6478" y="7214"/>
                </a:lnTo>
                <a:lnTo>
                  <a:pt x="6452" y="7253"/>
                </a:lnTo>
                <a:lnTo>
                  <a:pt x="6426" y="7289"/>
                </a:lnTo>
                <a:lnTo>
                  <a:pt x="6399" y="7326"/>
                </a:lnTo>
                <a:lnTo>
                  <a:pt x="6372" y="7362"/>
                </a:lnTo>
                <a:lnTo>
                  <a:pt x="6344" y="7398"/>
                </a:lnTo>
                <a:lnTo>
                  <a:pt x="6315" y="7433"/>
                </a:lnTo>
                <a:lnTo>
                  <a:pt x="6285" y="7466"/>
                </a:lnTo>
                <a:lnTo>
                  <a:pt x="6255" y="7500"/>
                </a:lnTo>
                <a:lnTo>
                  <a:pt x="6225" y="7534"/>
                </a:lnTo>
                <a:lnTo>
                  <a:pt x="6193" y="7565"/>
                </a:lnTo>
                <a:lnTo>
                  <a:pt x="6160" y="7597"/>
                </a:lnTo>
                <a:lnTo>
                  <a:pt x="6128" y="7629"/>
                </a:lnTo>
                <a:lnTo>
                  <a:pt x="6095" y="7659"/>
                </a:lnTo>
                <a:lnTo>
                  <a:pt x="6060" y="7689"/>
                </a:lnTo>
                <a:lnTo>
                  <a:pt x="6026" y="7718"/>
                </a:lnTo>
                <a:lnTo>
                  <a:pt x="5990" y="7747"/>
                </a:lnTo>
                <a:lnTo>
                  <a:pt x="5954" y="7774"/>
                </a:lnTo>
                <a:lnTo>
                  <a:pt x="5918" y="7802"/>
                </a:lnTo>
                <a:lnTo>
                  <a:pt x="5880" y="7829"/>
                </a:lnTo>
                <a:lnTo>
                  <a:pt x="5842" y="7855"/>
                </a:lnTo>
                <a:lnTo>
                  <a:pt x="5804" y="7881"/>
                </a:lnTo>
                <a:lnTo>
                  <a:pt x="5764" y="7905"/>
                </a:lnTo>
                <a:lnTo>
                  <a:pt x="5724" y="7930"/>
                </a:lnTo>
                <a:lnTo>
                  <a:pt x="5683" y="7954"/>
                </a:lnTo>
                <a:lnTo>
                  <a:pt x="5643" y="7977"/>
                </a:lnTo>
                <a:lnTo>
                  <a:pt x="5601" y="7999"/>
                </a:lnTo>
                <a:lnTo>
                  <a:pt x="5558" y="8022"/>
                </a:lnTo>
                <a:lnTo>
                  <a:pt x="5515" y="8042"/>
                </a:lnTo>
                <a:lnTo>
                  <a:pt x="5470" y="8064"/>
                </a:lnTo>
                <a:lnTo>
                  <a:pt x="5425" y="8084"/>
                </a:lnTo>
                <a:lnTo>
                  <a:pt x="5381" y="8103"/>
                </a:lnTo>
                <a:lnTo>
                  <a:pt x="5335" y="8121"/>
                </a:lnTo>
                <a:lnTo>
                  <a:pt x="5296" y="8137"/>
                </a:lnTo>
                <a:lnTo>
                  <a:pt x="5257" y="8152"/>
                </a:lnTo>
                <a:lnTo>
                  <a:pt x="5218" y="8166"/>
                </a:lnTo>
                <a:lnTo>
                  <a:pt x="5178" y="8181"/>
                </a:lnTo>
                <a:lnTo>
                  <a:pt x="1882" y="8181"/>
                </a:lnTo>
                <a:lnTo>
                  <a:pt x="1821" y="8158"/>
                </a:lnTo>
                <a:lnTo>
                  <a:pt x="1761" y="8134"/>
                </a:lnTo>
                <a:lnTo>
                  <a:pt x="1702" y="8110"/>
                </a:lnTo>
                <a:lnTo>
                  <a:pt x="1644" y="8085"/>
                </a:lnTo>
                <a:lnTo>
                  <a:pt x="1586" y="8060"/>
                </a:lnTo>
                <a:lnTo>
                  <a:pt x="1530" y="8032"/>
                </a:lnTo>
                <a:lnTo>
                  <a:pt x="1476" y="8005"/>
                </a:lnTo>
                <a:lnTo>
                  <a:pt x="1421" y="7974"/>
                </a:lnTo>
                <a:lnTo>
                  <a:pt x="1369" y="7946"/>
                </a:lnTo>
                <a:lnTo>
                  <a:pt x="1317" y="7914"/>
                </a:lnTo>
                <a:lnTo>
                  <a:pt x="1265" y="7882"/>
                </a:lnTo>
                <a:lnTo>
                  <a:pt x="1216" y="7849"/>
                </a:lnTo>
                <a:lnTo>
                  <a:pt x="1167" y="7815"/>
                </a:lnTo>
                <a:lnTo>
                  <a:pt x="1118" y="7780"/>
                </a:lnTo>
                <a:lnTo>
                  <a:pt x="1072" y="7744"/>
                </a:lnTo>
                <a:lnTo>
                  <a:pt x="1026" y="7706"/>
                </a:lnTo>
                <a:lnTo>
                  <a:pt x="973" y="7662"/>
                </a:lnTo>
                <a:lnTo>
                  <a:pt x="921" y="7616"/>
                </a:lnTo>
                <a:lnTo>
                  <a:pt x="871" y="7567"/>
                </a:lnTo>
                <a:lnTo>
                  <a:pt x="822" y="7518"/>
                </a:lnTo>
                <a:lnTo>
                  <a:pt x="774" y="7467"/>
                </a:lnTo>
                <a:lnTo>
                  <a:pt x="728" y="7417"/>
                </a:lnTo>
                <a:lnTo>
                  <a:pt x="684" y="7363"/>
                </a:lnTo>
                <a:lnTo>
                  <a:pt x="640" y="7309"/>
                </a:lnTo>
                <a:lnTo>
                  <a:pt x="597" y="7254"/>
                </a:lnTo>
                <a:lnTo>
                  <a:pt x="557" y="7198"/>
                </a:lnTo>
                <a:lnTo>
                  <a:pt x="516" y="7139"/>
                </a:lnTo>
                <a:lnTo>
                  <a:pt x="479" y="7080"/>
                </a:lnTo>
                <a:lnTo>
                  <a:pt x="442" y="7019"/>
                </a:lnTo>
                <a:lnTo>
                  <a:pt x="407" y="6957"/>
                </a:lnTo>
                <a:lnTo>
                  <a:pt x="372" y="6895"/>
                </a:lnTo>
                <a:lnTo>
                  <a:pt x="339" y="6830"/>
                </a:lnTo>
                <a:lnTo>
                  <a:pt x="308" y="6764"/>
                </a:lnTo>
                <a:lnTo>
                  <a:pt x="277" y="6698"/>
                </a:lnTo>
                <a:lnTo>
                  <a:pt x="249" y="6630"/>
                </a:lnTo>
                <a:lnTo>
                  <a:pt x="221" y="6561"/>
                </a:lnTo>
                <a:lnTo>
                  <a:pt x="195" y="6490"/>
                </a:lnTo>
                <a:lnTo>
                  <a:pt x="171" y="6418"/>
                </a:lnTo>
                <a:lnTo>
                  <a:pt x="148" y="6345"/>
                </a:lnTo>
                <a:lnTo>
                  <a:pt x="126" y="6270"/>
                </a:lnTo>
                <a:lnTo>
                  <a:pt x="106" y="6195"/>
                </a:lnTo>
                <a:lnTo>
                  <a:pt x="86" y="6117"/>
                </a:lnTo>
                <a:lnTo>
                  <a:pt x="69" y="6039"/>
                </a:lnTo>
                <a:lnTo>
                  <a:pt x="51" y="5960"/>
                </a:lnTo>
                <a:lnTo>
                  <a:pt x="37" y="5878"/>
                </a:lnTo>
                <a:lnTo>
                  <a:pt x="23" y="5796"/>
                </a:lnTo>
                <a:lnTo>
                  <a:pt x="11" y="5713"/>
                </a:lnTo>
                <a:lnTo>
                  <a:pt x="0" y="5628"/>
                </a:lnTo>
                <a:close/>
              </a:path>
            </a:pathLst>
          </a:custGeom>
          <a:solidFill>
            <a:schemeClr val="accent1"/>
          </a:solidFill>
          <a:ln>
            <a:noFill/>
          </a:ln>
        </p:spPr>
        <p:txBody>
          <a:bodyPr/>
          <a:lstStyle/>
          <a:p>
            <a:endParaRPr lang="en-US" sz="2400"/>
          </a:p>
        </p:txBody>
      </p:sp>
      <p:sp>
        <p:nvSpPr>
          <p:cNvPr id="11" name="Freeform 5"/>
          <p:cNvSpPr>
            <a:spLocks noChangeAspect="1"/>
          </p:cNvSpPr>
          <p:nvPr userDrawn="1"/>
        </p:nvSpPr>
        <p:spPr bwMode="auto">
          <a:xfrm flipH="1">
            <a:off x="11453417" y="5535592"/>
            <a:ext cx="355464" cy="342393"/>
          </a:xfrm>
          <a:custGeom>
            <a:avLst/>
            <a:gdLst>
              <a:gd name="T0" fmla="*/ 661 w 8324"/>
              <a:gd name="T1" fmla="*/ 8017 h 8017"/>
              <a:gd name="T2" fmla="*/ 0 w 8324"/>
              <a:gd name="T3" fmla="*/ 4748 h 8017"/>
              <a:gd name="T4" fmla="*/ 0 w 8324"/>
              <a:gd name="T5" fmla="*/ 0 h 8017"/>
              <a:gd name="T6" fmla="*/ 587 w 8324"/>
              <a:gd name="T7" fmla="*/ 0 h 8017"/>
              <a:gd name="T8" fmla="*/ 670 w 8324"/>
              <a:gd name="T9" fmla="*/ 0 h 8017"/>
              <a:gd name="T10" fmla="*/ 686 w 8324"/>
              <a:gd name="T11" fmla="*/ 79 h 8017"/>
              <a:gd name="T12" fmla="*/ 1635 w 8324"/>
              <a:gd name="T13" fmla="*/ 5185 h 8017"/>
              <a:gd name="T14" fmla="*/ 2785 w 8324"/>
              <a:gd name="T15" fmla="*/ 76 h 8017"/>
              <a:gd name="T16" fmla="*/ 2803 w 8324"/>
              <a:gd name="T17" fmla="*/ 0 h 8017"/>
              <a:gd name="T18" fmla="*/ 2883 w 8324"/>
              <a:gd name="T19" fmla="*/ 0 h 8017"/>
              <a:gd name="T20" fmla="*/ 4538 w 8324"/>
              <a:gd name="T21" fmla="*/ 0 h 8017"/>
              <a:gd name="T22" fmla="*/ 4620 w 8324"/>
              <a:gd name="T23" fmla="*/ 0 h 8017"/>
              <a:gd name="T24" fmla="*/ 4636 w 8324"/>
              <a:gd name="T25" fmla="*/ 76 h 8017"/>
              <a:gd name="T26" fmla="*/ 5737 w 8324"/>
              <a:gd name="T27" fmla="*/ 5264 h 8017"/>
              <a:gd name="T28" fmla="*/ 6702 w 8324"/>
              <a:gd name="T29" fmla="*/ 79 h 8017"/>
              <a:gd name="T30" fmla="*/ 6717 w 8324"/>
              <a:gd name="T31" fmla="*/ 0 h 8017"/>
              <a:gd name="T32" fmla="*/ 6802 w 8324"/>
              <a:gd name="T33" fmla="*/ 0 h 8017"/>
              <a:gd name="T34" fmla="*/ 8201 w 8324"/>
              <a:gd name="T35" fmla="*/ 0 h 8017"/>
              <a:gd name="T36" fmla="*/ 8324 w 8324"/>
              <a:gd name="T37" fmla="*/ 0 h 8017"/>
              <a:gd name="T38" fmla="*/ 8301 w 8324"/>
              <a:gd name="T39" fmla="*/ 114 h 8017"/>
              <a:gd name="T40" fmla="*/ 6676 w 8324"/>
              <a:gd name="T41" fmla="*/ 8017 h 8017"/>
              <a:gd name="T42" fmla="*/ 4902 w 8324"/>
              <a:gd name="T43" fmla="*/ 8017 h 8017"/>
              <a:gd name="T44" fmla="*/ 3683 w 8324"/>
              <a:gd name="T45" fmla="*/ 2607 h 8017"/>
              <a:gd name="T46" fmla="*/ 2467 w 8324"/>
              <a:gd name="T47" fmla="*/ 8017 h 8017"/>
              <a:gd name="T48" fmla="*/ 661 w 8324"/>
              <a:gd name="T49" fmla="*/ 8017 h 80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8324" h="8017">
                <a:moveTo>
                  <a:pt x="661" y="8017"/>
                </a:moveTo>
                <a:lnTo>
                  <a:pt x="0" y="4748"/>
                </a:lnTo>
                <a:lnTo>
                  <a:pt x="0" y="0"/>
                </a:lnTo>
                <a:lnTo>
                  <a:pt x="587" y="0"/>
                </a:lnTo>
                <a:lnTo>
                  <a:pt x="670" y="0"/>
                </a:lnTo>
                <a:lnTo>
                  <a:pt x="686" y="79"/>
                </a:lnTo>
                <a:lnTo>
                  <a:pt x="1635" y="5185"/>
                </a:lnTo>
                <a:lnTo>
                  <a:pt x="2785" y="76"/>
                </a:lnTo>
                <a:lnTo>
                  <a:pt x="2803" y="0"/>
                </a:lnTo>
                <a:lnTo>
                  <a:pt x="2883" y="0"/>
                </a:lnTo>
                <a:lnTo>
                  <a:pt x="4538" y="0"/>
                </a:lnTo>
                <a:lnTo>
                  <a:pt x="4620" y="0"/>
                </a:lnTo>
                <a:lnTo>
                  <a:pt x="4636" y="76"/>
                </a:lnTo>
                <a:lnTo>
                  <a:pt x="5737" y="5264"/>
                </a:lnTo>
                <a:lnTo>
                  <a:pt x="6702" y="79"/>
                </a:lnTo>
                <a:lnTo>
                  <a:pt x="6717" y="0"/>
                </a:lnTo>
                <a:lnTo>
                  <a:pt x="6802" y="0"/>
                </a:lnTo>
                <a:lnTo>
                  <a:pt x="8201" y="0"/>
                </a:lnTo>
                <a:lnTo>
                  <a:pt x="8324" y="0"/>
                </a:lnTo>
                <a:lnTo>
                  <a:pt x="8301" y="114"/>
                </a:lnTo>
                <a:lnTo>
                  <a:pt x="6676" y="8017"/>
                </a:lnTo>
                <a:lnTo>
                  <a:pt x="4902" y="8017"/>
                </a:lnTo>
                <a:lnTo>
                  <a:pt x="3683" y="2607"/>
                </a:lnTo>
                <a:lnTo>
                  <a:pt x="2467" y="8017"/>
                </a:lnTo>
                <a:lnTo>
                  <a:pt x="661" y="8017"/>
                </a:lnTo>
                <a:close/>
              </a:path>
            </a:pathLst>
          </a:custGeom>
          <a:solidFill>
            <a:schemeClr val="accent2"/>
          </a:solidFill>
          <a:ln>
            <a:noFill/>
          </a:ln>
        </p:spPr>
        <p:txBody>
          <a:bodyPr/>
          <a:lstStyle/>
          <a:p>
            <a:pPr marL="0" marR="0" lvl="0" indent="0" defTabSz="609585" eaLnBrk="1" fontAlgn="base" latinLnBrk="0" hangingPunct="1">
              <a:lnSpc>
                <a:spcPct val="100000"/>
              </a:lnSpc>
              <a:spcBef>
                <a:spcPct val="0"/>
              </a:spcBef>
              <a:spcAft>
                <a:spcPct val="0"/>
              </a:spcAft>
              <a:buClrTx/>
              <a:buSzTx/>
              <a:buFontTx/>
              <a:buNone/>
              <a:tabLst/>
              <a:defRPr/>
            </a:pPr>
            <a:endParaRPr kumimoji="0" lang="ru-RU" sz="2400" b="0" i="0" u="none" strike="noStrike" kern="0" cap="none" spc="0" normalizeH="0" baseline="0" noProof="0">
              <a:ln>
                <a:noFill/>
              </a:ln>
              <a:solidFill>
                <a:srgbClr val="3B1B66"/>
              </a:solidFill>
              <a:effectLst/>
              <a:uLnTx/>
              <a:uFillTx/>
              <a:ea typeface="ＭＳ Ｐゴシック" pitchFamily="34" charset="-128"/>
            </a:endParaRPr>
          </a:p>
        </p:txBody>
      </p:sp>
      <p:sp>
        <p:nvSpPr>
          <p:cNvPr id="14" name="Rechteck 13"/>
          <p:cNvSpPr/>
          <p:nvPr userDrawn="1"/>
        </p:nvSpPr>
        <p:spPr>
          <a:xfrm>
            <a:off x="916789" y="2660051"/>
            <a:ext cx="5181329" cy="32258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de-DE" sz="1600" b="1"/>
              <a:t>Stärken</a:t>
            </a:r>
            <a:endParaRPr lang="de-AT" sz="1600" b="1"/>
          </a:p>
        </p:txBody>
      </p:sp>
      <p:sp>
        <p:nvSpPr>
          <p:cNvPr id="15" name="Rechteck 14"/>
          <p:cNvSpPr/>
          <p:nvPr userDrawn="1"/>
        </p:nvSpPr>
        <p:spPr>
          <a:xfrm>
            <a:off x="6627556" y="2660051"/>
            <a:ext cx="5181329" cy="3225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de-DE" sz="1600" b="1"/>
              <a:t>Schwächen</a:t>
            </a:r>
            <a:endParaRPr lang="de-AT" sz="1600" b="1"/>
          </a:p>
        </p:txBody>
      </p:sp>
      <p:sp>
        <p:nvSpPr>
          <p:cNvPr id="16" name="Textplatzhalter 10">
            <a:extLst>
              <a:ext uri="{FF2B5EF4-FFF2-40B4-BE49-F238E27FC236}">
                <a16:creationId xmlns:a16="http://schemas.microsoft.com/office/drawing/2014/main" id="{E70C82A2-0894-49CF-8B8F-901649556511}"/>
              </a:ext>
            </a:extLst>
          </p:cNvPr>
          <p:cNvSpPr>
            <a:spLocks noGrp="1"/>
          </p:cNvSpPr>
          <p:nvPr>
            <p:ph type="body" sz="quarter" idx="23"/>
          </p:nvPr>
        </p:nvSpPr>
        <p:spPr>
          <a:xfrm>
            <a:off x="912285" y="3037840"/>
            <a:ext cx="5183716" cy="2840144"/>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17" name="Textplatzhalter 10">
            <a:extLst>
              <a:ext uri="{FF2B5EF4-FFF2-40B4-BE49-F238E27FC236}">
                <a16:creationId xmlns:a16="http://schemas.microsoft.com/office/drawing/2014/main" id="{E70C82A2-0894-49CF-8B8F-901649556511}"/>
              </a:ext>
            </a:extLst>
          </p:cNvPr>
          <p:cNvSpPr>
            <a:spLocks noGrp="1"/>
          </p:cNvSpPr>
          <p:nvPr>
            <p:ph type="body" sz="quarter" idx="24"/>
          </p:nvPr>
        </p:nvSpPr>
        <p:spPr>
          <a:xfrm>
            <a:off x="6623051" y="3037840"/>
            <a:ext cx="5183716" cy="2840144"/>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Tree>
    <p:extLst>
      <p:ext uri="{BB962C8B-B14F-4D97-AF65-F5344CB8AC3E}">
        <p14:creationId xmlns:p14="http://schemas.microsoft.com/office/powerpoint/2010/main" val="567646274"/>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Chancen / Risiken">
    <p:spTree>
      <p:nvGrpSpPr>
        <p:cNvPr id="1" name=""/>
        <p:cNvGrpSpPr/>
        <p:nvPr/>
      </p:nvGrpSpPr>
      <p:grpSpPr>
        <a:xfrm>
          <a:off x="0" y="0"/>
          <a:ext cx="0" cy="0"/>
          <a:chOff x="0" y="0"/>
          <a:chExt cx="0" cy="0"/>
        </a:xfrm>
      </p:grpSpPr>
      <p:sp>
        <p:nvSpPr>
          <p:cNvPr id="3" name="Foliennummernplatzhalter 2"/>
          <p:cNvSpPr>
            <a:spLocks noGrp="1"/>
          </p:cNvSpPr>
          <p:nvPr>
            <p:ph type="sldNum" sz="quarter" idx="10"/>
          </p:nvPr>
        </p:nvSpPr>
        <p:spPr/>
        <p:txBody>
          <a:bodyPr/>
          <a:lstStyle/>
          <a:p>
            <a:fld id="{52CF354A-3E7C-4AF0-94B3-C47ABC721F9D}" type="slidenum">
              <a:rPr lang="de-AT" smtClean="0"/>
              <a:pPr/>
              <a:t>‹Nr.›</a:t>
            </a:fld>
            <a:endParaRPr lang="de-AT"/>
          </a:p>
        </p:txBody>
      </p:sp>
      <p:sp>
        <p:nvSpPr>
          <p:cNvPr id="4" name="Fußzeilenplatzhalter 3"/>
          <p:cNvSpPr>
            <a:spLocks noGrp="1"/>
          </p:cNvSpPr>
          <p:nvPr>
            <p:ph type="ftr" sz="quarter" idx="11"/>
          </p:nvPr>
        </p:nvSpPr>
        <p:spPr/>
        <p:txBody>
          <a:bodyPr/>
          <a:lstStyle/>
          <a:p>
            <a:r>
              <a:rPr lang="de-DE"/>
              <a:t>Kapitelüberschrift</a:t>
            </a:r>
          </a:p>
        </p:txBody>
      </p:sp>
      <p:sp>
        <p:nvSpPr>
          <p:cNvPr id="5" name="Titel 1"/>
          <p:cNvSpPr>
            <a:spLocks noGrp="1"/>
          </p:cNvSpPr>
          <p:nvPr>
            <p:ph type="title" hasCustomPrompt="1"/>
          </p:nvPr>
        </p:nvSpPr>
        <p:spPr>
          <a:xfrm>
            <a:off x="912285" y="1507067"/>
            <a:ext cx="7920567" cy="443199"/>
          </a:xfrm>
        </p:spPr>
        <p:txBody>
          <a:bodyPr/>
          <a:lstStyle/>
          <a:p>
            <a:r>
              <a:rPr lang="de-DE"/>
              <a:t>Mastertitelformat bearbeiten</a:t>
            </a:r>
            <a:endParaRPr lang="de-AT"/>
          </a:p>
        </p:txBody>
      </p:sp>
      <p:sp>
        <p:nvSpPr>
          <p:cNvPr id="6" name="Textplatzhalter 7">
            <a:extLst>
              <a:ext uri="{FF2B5EF4-FFF2-40B4-BE49-F238E27FC236}">
                <a16:creationId xmlns:a16="http://schemas.microsoft.com/office/drawing/2014/main" id="{609D5913-DBE3-BE47-B792-11E24A0A0673}"/>
              </a:ext>
            </a:extLst>
          </p:cNvPr>
          <p:cNvSpPr>
            <a:spLocks noGrp="1"/>
          </p:cNvSpPr>
          <p:nvPr>
            <p:ph type="body" sz="quarter" idx="16"/>
          </p:nvPr>
        </p:nvSpPr>
        <p:spPr>
          <a:xfrm>
            <a:off x="912283" y="1963847"/>
            <a:ext cx="7920567" cy="347243"/>
          </a:xfrm>
        </p:spPr>
        <p:txBody>
          <a:bodyPr/>
          <a:lstStyle>
            <a:lvl1pPr marL="0" indent="0">
              <a:spcBef>
                <a:spcPts val="0"/>
              </a:spcBef>
              <a:buNone/>
              <a:defRPr kern="0" spc="107" baseline="0"/>
            </a:lvl1pPr>
          </a:lstStyle>
          <a:p>
            <a:pPr lvl="0"/>
            <a:r>
              <a:rPr lang="de-DE"/>
              <a:t>Mastertextformat bearbeiten</a:t>
            </a:r>
          </a:p>
        </p:txBody>
      </p:sp>
      <p:sp>
        <p:nvSpPr>
          <p:cNvPr id="7" name="Rechteck 6"/>
          <p:cNvSpPr/>
          <p:nvPr userDrawn="1"/>
        </p:nvSpPr>
        <p:spPr>
          <a:xfrm>
            <a:off x="912285" y="2671895"/>
            <a:ext cx="5181329" cy="32258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de-DE" sz="1600" b="1"/>
              <a:t>Chancen</a:t>
            </a:r>
            <a:endParaRPr lang="de-AT" sz="1600" b="1"/>
          </a:p>
        </p:txBody>
      </p:sp>
      <p:sp>
        <p:nvSpPr>
          <p:cNvPr id="8" name="Rechteck 7"/>
          <p:cNvSpPr/>
          <p:nvPr userDrawn="1"/>
        </p:nvSpPr>
        <p:spPr>
          <a:xfrm>
            <a:off x="6623052" y="2671895"/>
            <a:ext cx="5181329" cy="322580"/>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de-DE" sz="1600" b="1"/>
              <a:t>Risiken</a:t>
            </a:r>
            <a:endParaRPr lang="de-AT" sz="1600" b="1"/>
          </a:p>
        </p:txBody>
      </p:sp>
      <p:sp>
        <p:nvSpPr>
          <p:cNvPr id="9" name="Freeform 5"/>
          <p:cNvSpPr>
            <a:spLocks noChangeAspect="1"/>
          </p:cNvSpPr>
          <p:nvPr userDrawn="1"/>
        </p:nvSpPr>
        <p:spPr bwMode="auto">
          <a:xfrm>
            <a:off x="11457024" y="5422133"/>
            <a:ext cx="363968" cy="451200"/>
          </a:xfrm>
          <a:custGeom>
            <a:avLst/>
            <a:gdLst>
              <a:gd name="T0" fmla="*/ 2275 w 6099"/>
              <a:gd name="T1" fmla="*/ 7563 h 7563"/>
              <a:gd name="T2" fmla="*/ 2275 w 6099"/>
              <a:gd name="T3" fmla="*/ 1181 h 7563"/>
              <a:gd name="T4" fmla="*/ 0 w 6099"/>
              <a:gd name="T5" fmla="*/ 1181 h 7563"/>
              <a:gd name="T6" fmla="*/ 0 w 6099"/>
              <a:gd name="T7" fmla="*/ 0 h 7563"/>
              <a:gd name="T8" fmla="*/ 6099 w 6099"/>
              <a:gd name="T9" fmla="*/ 0 h 7563"/>
              <a:gd name="T10" fmla="*/ 6099 w 6099"/>
              <a:gd name="T11" fmla="*/ 1181 h 7563"/>
              <a:gd name="T12" fmla="*/ 3828 w 6099"/>
              <a:gd name="T13" fmla="*/ 1181 h 7563"/>
              <a:gd name="T14" fmla="*/ 3828 w 6099"/>
              <a:gd name="T15" fmla="*/ 7563 h 7563"/>
              <a:gd name="T16" fmla="*/ 2275 w 6099"/>
              <a:gd name="T17" fmla="*/ 7563 h 7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099" h="7563">
                <a:moveTo>
                  <a:pt x="2275" y="7563"/>
                </a:moveTo>
                <a:lnTo>
                  <a:pt x="2275" y="1181"/>
                </a:lnTo>
                <a:lnTo>
                  <a:pt x="0" y="1181"/>
                </a:lnTo>
                <a:lnTo>
                  <a:pt x="0" y="0"/>
                </a:lnTo>
                <a:lnTo>
                  <a:pt x="6099" y="0"/>
                </a:lnTo>
                <a:lnTo>
                  <a:pt x="6099" y="1181"/>
                </a:lnTo>
                <a:lnTo>
                  <a:pt x="3828" y="1181"/>
                </a:lnTo>
                <a:lnTo>
                  <a:pt x="3828" y="7563"/>
                </a:lnTo>
                <a:lnTo>
                  <a:pt x="2275" y="7563"/>
                </a:lnTo>
                <a:close/>
              </a:path>
            </a:pathLst>
          </a:custGeom>
          <a:solidFill>
            <a:srgbClr val="AAB9B4"/>
          </a:solidFill>
          <a:ln>
            <a:noFill/>
          </a:ln>
        </p:spPr>
        <p:txBody>
          <a:bodyPr/>
          <a:lstStyle/>
          <a:p>
            <a:pPr>
              <a:defRPr/>
            </a:pPr>
            <a:endParaRPr lang="ru-RU" sz="2400"/>
          </a:p>
        </p:txBody>
      </p:sp>
      <p:sp>
        <p:nvSpPr>
          <p:cNvPr id="10" name="Freeform 5"/>
          <p:cNvSpPr>
            <a:spLocks noChangeAspect="1" noEditPoints="1"/>
          </p:cNvSpPr>
          <p:nvPr userDrawn="1"/>
        </p:nvSpPr>
        <p:spPr bwMode="auto">
          <a:xfrm flipV="1">
            <a:off x="5734298" y="5438601"/>
            <a:ext cx="369503" cy="451200"/>
          </a:xfrm>
          <a:custGeom>
            <a:avLst/>
            <a:gdLst>
              <a:gd name="T0" fmla="*/ 10317 w 6541"/>
              <a:gd name="T1" fmla="*/ 2680158 h 7987"/>
              <a:gd name="T2" fmla="*/ 49205 w 6541"/>
              <a:gd name="T3" fmla="*/ 2289682 h 7987"/>
              <a:gd name="T4" fmla="*/ 115870 w 6541"/>
              <a:gd name="T5" fmla="*/ 1930158 h 7987"/>
              <a:gd name="T6" fmla="*/ 209518 w 6541"/>
              <a:gd name="T7" fmla="*/ 1599206 h 7987"/>
              <a:gd name="T8" fmla="*/ 352371 w 6541"/>
              <a:gd name="T9" fmla="*/ 1261905 h 7987"/>
              <a:gd name="T10" fmla="*/ 592841 w 6541"/>
              <a:gd name="T11" fmla="*/ 860317 h 7987"/>
              <a:gd name="T12" fmla="*/ 896007 w 6541"/>
              <a:gd name="T13" fmla="*/ 496825 h 7987"/>
              <a:gd name="T14" fmla="*/ 1171396 w 6541"/>
              <a:gd name="T15" fmla="*/ 248413 h 7987"/>
              <a:gd name="T16" fmla="*/ 1464245 w 6541"/>
              <a:gd name="T17" fmla="*/ 48413 h 7987"/>
              <a:gd name="T18" fmla="*/ 4939545 w 6541"/>
              <a:gd name="T19" fmla="*/ 159524 h 7987"/>
              <a:gd name="T20" fmla="*/ 5087953 w 6541"/>
              <a:gd name="T21" fmla="*/ 5742856 h 7987"/>
              <a:gd name="T22" fmla="*/ 4701456 w 6541"/>
              <a:gd name="T23" fmla="*/ 5988888 h 7987"/>
              <a:gd name="T24" fmla="*/ 4274484 w 6541"/>
              <a:gd name="T25" fmla="*/ 6169840 h 7987"/>
              <a:gd name="T26" fmla="*/ 3804656 w 6541"/>
              <a:gd name="T27" fmla="*/ 6284920 h 7987"/>
              <a:gd name="T28" fmla="*/ 3292765 w 6541"/>
              <a:gd name="T29" fmla="*/ 6336507 h 7987"/>
              <a:gd name="T30" fmla="*/ 2703099 w 6541"/>
              <a:gd name="T31" fmla="*/ 6317459 h 7987"/>
              <a:gd name="T32" fmla="*/ 2142004 w 6541"/>
              <a:gd name="T33" fmla="*/ 6215078 h 7987"/>
              <a:gd name="T34" fmla="*/ 1636462 w 6541"/>
              <a:gd name="T35" fmla="*/ 6028571 h 7987"/>
              <a:gd name="T36" fmla="*/ 1188856 w 6541"/>
              <a:gd name="T37" fmla="*/ 5758729 h 7987"/>
              <a:gd name="T38" fmla="*/ 796803 w 6541"/>
              <a:gd name="T39" fmla="*/ 5405555 h 7987"/>
              <a:gd name="T40" fmla="*/ 477764 w 6541"/>
              <a:gd name="T41" fmla="*/ 4980158 h 7987"/>
              <a:gd name="T42" fmla="*/ 239676 w 6541"/>
              <a:gd name="T43" fmla="*/ 4490476 h 7987"/>
              <a:gd name="T44" fmla="*/ 83331 w 6541"/>
              <a:gd name="T45" fmla="*/ 3938095 h 7987"/>
              <a:gd name="T46" fmla="*/ 7936 w 6541"/>
              <a:gd name="T47" fmla="*/ 3323015 h 7987"/>
              <a:gd name="T48" fmla="*/ 1345994 w 6541"/>
              <a:gd name="T49" fmla="*/ 3196825 h 7987"/>
              <a:gd name="T50" fmla="*/ 1392025 w 6541"/>
              <a:gd name="T51" fmla="*/ 3629365 h 7987"/>
              <a:gd name="T52" fmla="*/ 1485673 w 6541"/>
              <a:gd name="T53" fmla="*/ 4011111 h 7987"/>
              <a:gd name="T54" fmla="*/ 1627732 w 6541"/>
              <a:gd name="T55" fmla="*/ 4342857 h 7987"/>
              <a:gd name="T56" fmla="*/ 1817410 w 6541"/>
              <a:gd name="T57" fmla="*/ 4623015 h 7987"/>
              <a:gd name="T58" fmla="*/ 2048356 w 6541"/>
              <a:gd name="T59" fmla="*/ 4851587 h 7987"/>
              <a:gd name="T60" fmla="*/ 2305491 w 6541"/>
              <a:gd name="T61" fmla="*/ 5026190 h 7987"/>
              <a:gd name="T62" fmla="*/ 2588817 w 6541"/>
              <a:gd name="T63" fmla="*/ 5144444 h 7987"/>
              <a:gd name="T64" fmla="*/ 2896745 w 6541"/>
              <a:gd name="T65" fmla="*/ 5211110 h 7987"/>
              <a:gd name="T66" fmla="*/ 3230862 w 6541"/>
              <a:gd name="T67" fmla="*/ 5222221 h 7987"/>
              <a:gd name="T68" fmla="*/ 3549901 w 6541"/>
              <a:gd name="T69" fmla="*/ 5180158 h 7987"/>
              <a:gd name="T70" fmla="*/ 3843544 w 6541"/>
              <a:gd name="T71" fmla="*/ 5084126 h 7987"/>
              <a:gd name="T72" fmla="*/ 4109409 w 6541"/>
              <a:gd name="T73" fmla="*/ 4934126 h 7987"/>
              <a:gd name="T74" fmla="*/ 4349879 w 6541"/>
              <a:gd name="T75" fmla="*/ 4730952 h 7987"/>
              <a:gd name="T76" fmla="*/ 4556222 w 6541"/>
              <a:gd name="T77" fmla="*/ 4473015 h 7987"/>
              <a:gd name="T78" fmla="*/ 4716535 w 6541"/>
              <a:gd name="T79" fmla="*/ 4162698 h 7987"/>
              <a:gd name="T80" fmla="*/ 4830024 w 6541"/>
              <a:gd name="T81" fmla="*/ 3797619 h 7987"/>
              <a:gd name="T82" fmla="*/ 4895102 w 6541"/>
              <a:gd name="T83" fmla="*/ 3380158 h 7987"/>
              <a:gd name="T84" fmla="*/ 4911768 w 6541"/>
              <a:gd name="T85" fmla="*/ 2908730 h 7987"/>
              <a:gd name="T86" fmla="*/ 4880816 w 6541"/>
              <a:gd name="T87" fmla="*/ 2457936 h 7987"/>
              <a:gd name="T88" fmla="*/ 4804628 w 6541"/>
              <a:gd name="T89" fmla="*/ 2061111 h 7987"/>
              <a:gd name="T90" fmla="*/ 4682409 w 6541"/>
              <a:gd name="T91" fmla="*/ 1718254 h 7987"/>
              <a:gd name="T92" fmla="*/ 4513366 w 6541"/>
              <a:gd name="T93" fmla="*/ 1428571 h 7987"/>
              <a:gd name="T94" fmla="*/ 4299086 w 6541"/>
              <a:gd name="T95" fmla="*/ 1192857 h 7987"/>
              <a:gd name="T96" fmla="*/ 4053855 w 6541"/>
              <a:gd name="T97" fmla="*/ 1010317 h 7987"/>
              <a:gd name="T98" fmla="*/ 3778466 w 6541"/>
              <a:gd name="T99" fmla="*/ 880159 h 7987"/>
              <a:gd name="T100" fmla="*/ 3470538 w 6541"/>
              <a:gd name="T101" fmla="*/ 800794 h 7987"/>
              <a:gd name="T102" fmla="*/ 3134833 w 6541"/>
              <a:gd name="T103" fmla="*/ 775397 h 7987"/>
              <a:gd name="T104" fmla="*/ 2796747 w 6541"/>
              <a:gd name="T105" fmla="*/ 802381 h 7987"/>
              <a:gd name="T106" fmla="*/ 2488819 w 6541"/>
              <a:gd name="T107" fmla="*/ 880952 h 7987"/>
              <a:gd name="T108" fmla="*/ 2211049 w 6541"/>
              <a:gd name="T109" fmla="*/ 1013492 h 7987"/>
              <a:gd name="T110" fmla="*/ 1963437 w 6541"/>
              <a:gd name="T111" fmla="*/ 1199206 h 7987"/>
              <a:gd name="T112" fmla="*/ 1747570 w 6541"/>
              <a:gd name="T113" fmla="*/ 1436508 h 7987"/>
              <a:gd name="T114" fmla="*/ 1574559 w 6541"/>
              <a:gd name="T115" fmla="*/ 1728571 h 7987"/>
              <a:gd name="T116" fmla="*/ 1449960 w 6541"/>
              <a:gd name="T117" fmla="*/ 2073809 h 7987"/>
              <a:gd name="T118" fmla="*/ 1372978 w 6541"/>
              <a:gd name="T119" fmla="*/ 2473016 h 7987"/>
              <a:gd name="T120" fmla="*/ 1342820 w 6541"/>
              <a:gd name="T121" fmla="*/ 2926984 h 7987"/>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6541" h="7987">
                <a:moveTo>
                  <a:pt x="0" y="3831"/>
                </a:moveTo>
                <a:lnTo>
                  <a:pt x="0" y="3753"/>
                </a:lnTo>
                <a:lnTo>
                  <a:pt x="2" y="3677"/>
                </a:lnTo>
                <a:lnTo>
                  <a:pt x="3" y="3600"/>
                </a:lnTo>
                <a:lnTo>
                  <a:pt x="6" y="3525"/>
                </a:lnTo>
                <a:lnTo>
                  <a:pt x="9" y="3450"/>
                </a:lnTo>
                <a:lnTo>
                  <a:pt x="13" y="3377"/>
                </a:lnTo>
                <a:lnTo>
                  <a:pt x="17" y="3305"/>
                </a:lnTo>
                <a:lnTo>
                  <a:pt x="23" y="3233"/>
                </a:lnTo>
                <a:lnTo>
                  <a:pt x="30" y="3162"/>
                </a:lnTo>
                <a:lnTo>
                  <a:pt x="36" y="3092"/>
                </a:lnTo>
                <a:lnTo>
                  <a:pt x="45" y="3022"/>
                </a:lnTo>
                <a:lnTo>
                  <a:pt x="52" y="2953"/>
                </a:lnTo>
                <a:lnTo>
                  <a:pt x="62" y="2885"/>
                </a:lnTo>
                <a:lnTo>
                  <a:pt x="71" y="2818"/>
                </a:lnTo>
                <a:lnTo>
                  <a:pt x="82" y="2751"/>
                </a:lnTo>
                <a:lnTo>
                  <a:pt x="92" y="2687"/>
                </a:lnTo>
                <a:lnTo>
                  <a:pt x="105" y="2622"/>
                </a:lnTo>
                <a:lnTo>
                  <a:pt x="118" y="2557"/>
                </a:lnTo>
                <a:lnTo>
                  <a:pt x="131" y="2494"/>
                </a:lnTo>
                <a:lnTo>
                  <a:pt x="146" y="2432"/>
                </a:lnTo>
                <a:lnTo>
                  <a:pt x="160" y="2370"/>
                </a:lnTo>
                <a:lnTo>
                  <a:pt x="176" y="2309"/>
                </a:lnTo>
                <a:lnTo>
                  <a:pt x="192" y="2249"/>
                </a:lnTo>
                <a:lnTo>
                  <a:pt x="209" y="2189"/>
                </a:lnTo>
                <a:lnTo>
                  <a:pt x="226" y="2130"/>
                </a:lnTo>
                <a:lnTo>
                  <a:pt x="245" y="2073"/>
                </a:lnTo>
                <a:lnTo>
                  <a:pt x="264" y="2015"/>
                </a:lnTo>
                <a:lnTo>
                  <a:pt x="284" y="1959"/>
                </a:lnTo>
                <a:lnTo>
                  <a:pt x="305" y="1904"/>
                </a:lnTo>
                <a:lnTo>
                  <a:pt x="327" y="1849"/>
                </a:lnTo>
                <a:lnTo>
                  <a:pt x="349" y="1796"/>
                </a:lnTo>
                <a:lnTo>
                  <a:pt x="372" y="1743"/>
                </a:lnTo>
                <a:lnTo>
                  <a:pt x="408" y="1665"/>
                </a:lnTo>
                <a:lnTo>
                  <a:pt x="444" y="1590"/>
                </a:lnTo>
                <a:lnTo>
                  <a:pt x="482" y="1514"/>
                </a:lnTo>
                <a:lnTo>
                  <a:pt x="523" y="1440"/>
                </a:lnTo>
                <a:lnTo>
                  <a:pt x="565" y="1367"/>
                </a:lnTo>
                <a:lnTo>
                  <a:pt x="608" y="1295"/>
                </a:lnTo>
                <a:lnTo>
                  <a:pt x="654" y="1224"/>
                </a:lnTo>
                <a:lnTo>
                  <a:pt x="700" y="1153"/>
                </a:lnTo>
                <a:lnTo>
                  <a:pt x="747" y="1084"/>
                </a:lnTo>
                <a:lnTo>
                  <a:pt x="798" y="1015"/>
                </a:lnTo>
                <a:lnTo>
                  <a:pt x="848" y="949"/>
                </a:lnTo>
                <a:lnTo>
                  <a:pt x="902" y="881"/>
                </a:lnTo>
                <a:lnTo>
                  <a:pt x="956" y="816"/>
                </a:lnTo>
                <a:lnTo>
                  <a:pt x="1012" y="751"/>
                </a:lnTo>
                <a:lnTo>
                  <a:pt x="1070" y="689"/>
                </a:lnTo>
                <a:lnTo>
                  <a:pt x="1129" y="626"/>
                </a:lnTo>
                <a:lnTo>
                  <a:pt x="1177" y="578"/>
                </a:lnTo>
                <a:lnTo>
                  <a:pt x="1226" y="531"/>
                </a:lnTo>
                <a:lnTo>
                  <a:pt x="1274" y="485"/>
                </a:lnTo>
                <a:lnTo>
                  <a:pt x="1325" y="440"/>
                </a:lnTo>
                <a:lnTo>
                  <a:pt x="1374" y="397"/>
                </a:lnTo>
                <a:lnTo>
                  <a:pt x="1424" y="354"/>
                </a:lnTo>
                <a:lnTo>
                  <a:pt x="1476" y="313"/>
                </a:lnTo>
                <a:lnTo>
                  <a:pt x="1526" y="273"/>
                </a:lnTo>
                <a:lnTo>
                  <a:pt x="1578" y="235"/>
                </a:lnTo>
                <a:lnTo>
                  <a:pt x="1632" y="198"/>
                </a:lnTo>
                <a:lnTo>
                  <a:pt x="1683" y="162"/>
                </a:lnTo>
                <a:lnTo>
                  <a:pt x="1737" y="127"/>
                </a:lnTo>
                <a:lnTo>
                  <a:pt x="1791" y="94"/>
                </a:lnTo>
                <a:lnTo>
                  <a:pt x="1845" y="61"/>
                </a:lnTo>
                <a:lnTo>
                  <a:pt x="1899" y="31"/>
                </a:lnTo>
                <a:lnTo>
                  <a:pt x="1954" y="0"/>
                </a:lnTo>
                <a:lnTo>
                  <a:pt x="5882" y="0"/>
                </a:lnTo>
                <a:lnTo>
                  <a:pt x="5970" y="47"/>
                </a:lnTo>
                <a:lnTo>
                  <a:pt x="6057" y="96"/>
                </a:lnTo>
                <a:lnTo>
                  <a:pt x="6140" y="147"/>
                </a:lnTo>
                <a:lnTo>
                  <a:pt x="6224" y="201"/>
                </a:lnTo>
                <a:lnTo>
                  <a:pt x="6306" y="257"/>
                </a:lnTo>
                <a:lnTo>
                  <a:pt x="6385" y="315"/>
                </a:lnTo>
                <a:lnTo>
                  <a:pt x="6463" y="375"/>
                </a:lnTo>
                <a:lnTo>
                  <a:pt x="6541" y="439"/>
                </a:lnTo>
                <a:lnTo>
                  <a:pt x="6541" y="7132"/>
                </a:lnTo>
                <a:lnTo>
                  <a:pt x="6476" y="7186"/>
                </a:lnTo>
                <a:lnTo>
                  <a:pt x="6411" y="7236"/>
                </a:lnTo>
                <a:lnTo>
                  <a:pt x="6345" y="7285"/>
                </a:lnTo>
                <a:lnTo>
                  <a:pt x="6277" y="7333"/>
                </a:lnTo>
                <a:lnTo>
                  <a:pt x="6209" y="7379"/>
                </a:lnTo>
                <a:lnTo>
                  <a:pt x="6140" y="7423"/>
                </a:lnTo>
                <a:lnTo>
                  <a:pt x="6070" y="7465"/>
                </a:lnTo>
                <a:lnTo>
                  <a:pt x="5998" y="7506"/>
                </a:lnTo>
                <a:lnTo>
                  <a:pt x="5924" y="7546"/>
                </a:lnTo>
                <a:lnTo>
                  <a:pt x="5851" y="7583"/>
                </a:lnTo>
                <a:lnTo>
                  <a:pt x="5776" y="7619"/>
                </a:lnTo>
                <a:lnTo>
                  <a:pt x="5700" y="7653"/>
                </a:lnTo>
                <a:lnTo>
                  <a:pt x="5623" y="7686"/>
                </a:lnTo>
                <a:lnTo>
                  <a:pt x="5546" y="7716"/>
                </a:lnTo>
                <a:lnTo>
                  <a:pt x="5466" y="7746"/>
                </a:lnTo>
                <a:lnTo>
                  <a:pt x="5386" y="7774"/>
                </a:lnTo>
                <a:lnTo>
                  <a:pt x="5304" y="7800"/>
                </a:lnTo>
                <a:lnTo>
                  <a:pt x="5222" y="7824"/>
                </a:lnTo>
                <a:lnTo>
                  <a:pt x="5138" y="7846"/>
                </a:lnTo>
                <a:lnTo>
                  <a:pt x="5054" y="7867"/>
                </a:lnTo>
                <a:lnTo>
                  <a:pt x="4968" y="7886"/>
                </a:lnTo>
                <a:lnTo>
                  <a:pt x="4882" y="7903"/>
                </a:lnTo>
                <a:lnTo>
                  <a:pt x="4794" y="7919"/>
                </a:lnTo>
                <a:lnTo>
                  <a:pt x="4705" y="7934"/>
                </a:lnTo>
                <a:lnTo>
                  <a:pt x="4615" y="7947"/>
                </a:lnTo>
                <a:lnTo>
                  <a:pt x="4523" y="7957"/>
                </a:lnTo>
                <a:lnTo>
                  <a:pt x="4432" y="7967"/>
                </a:lnTo>
                <a:lnTo>
                  <a:pt x="4339" y="7974"/>
                </a:lnTo>
                <a:lnTo>
                  <a:pt x="4244" y="7980"/>
                </a:lnTo>
                <a:lnTo>
                  <a:pt x="4149" y="7984"/>
                </a:lnTo>
                <a:lnTo>
                  <a:pt x="4052" y="7987"/>
                </a:lnTo>
                <a:lnTo>
                  <a:pt x="3956" y="7987"/>
                </a:lnTo>
                <a:lnTo>
                  <a:pt x="3842" y="7985"/>
                </a:lnTo>
                <a:lnTo>
                  <a:pt x="3731" y="7983"/>
                </a:lnTo>
                <a:lnTo>
                  <a:pt x="3622" y="7977"/>
                </a:lnTo>
                <a:lnTo>
                  <a:pt x="3514" y="7970"/>
                </a:lnTo>
                <a:lnTo>
                  <a:pt x="3406" y="7960"/>
                </a:lnTo>
                <a:lnTo>
                  <a:pt x="3301" y="7948"/>
                </a:lnTo>
                <a:lnTo>
                  <a:pt x="3197" y="7934"/>
                </a:lnTo>
                <a:lnTo>
                  <a:pt x="3095" y="7918"/>
                </a:lnTo>
                <a:lnTo>
                  <a:pt x="2994" y="7899"/>
                </a:lnTo>
                <a:lnTo>
                  <a:pt x="2893" y="7879"/>
                </a:lnTo>
                <a:lnTo>
                  <a:pt x="2795" y="7856"/>
                </a:lnTo>
                <a:lnTo>
                  <a:pt x="2699" y="7831"/>
                </a:lnTo>
                <a:lnTo>
                  <a:pt x="2604" y="7804"/>
                </a:lnTo>
                <a:lnTo>
                  <a:pt x="2510" y="7775"/>
                </a:lnTo>
                <a:lnTo>
                  <a:pt x="2418" y="7743"/>
                </a:lnTo>
                <a:lnTo>
                  <a:pt x="2327" y="7710"/>
                </a:lnTo>
                <a:lnTo>
                  <a:pt x="2238" y="7674"/>
                </a:lnTo>
                <a:lnTo>
                  <a:pt x="2149" y="7637"/>
                </a:lnTo>
                <a:lnTo>
                  <a:pt x="2062" y="7596"/>
                </a:lnTo>
                <a:lnTo>
                  <a:pt x="1977" y="7555"/>
                </a:lnTo>
                <a:lnTo>
                  <a:pt x="1894" y="7510"/>
                </a:lnTo>
                <a:lnTo>
                  <a:pt x="1812" y="7464"/>
                </a:lnTo>
                <a:lnTo>
                  <a:pt x="1731" y="7415"/>
                </a:lnTo>
                <a:lnTo>
                  <a:pt x="1652" y="7364"/>
                </a:lnTo>
                <a:lnTo>
                  <a:pt x="1574" y="7311"/>
                </a:lnTo>
                <a:lnTo>
                  <a:pt x="1498" y="7256"/>
                </a:lnTo>
                <a:lnTo>
                  <a:pt x="1423" y="7199"/>
                </a:lnTo>
                <a:lnTo>
                  <a:pt x="1349" y="7140"/>
                </a:lnTo>
                <a:lnTo>
                  <a:pt x="1277" y="7078"/>
                </a:lnTo>
                <a:lnTo>
                  <a:pt x="1207" y="7014"/>
                </a:lnTo>
                <a:lnTo>
                  <a:pt x="1138" y="6948"/>
                </a:lnTo>
                <a:lnTo>
                  <a:pt x="1070" y="6880"/>
                </a:lnTo>
                <a:lnTo>
                  <a:pt x="1004" y="6811"/>
                </a:lnTo>
                <a:lnTo>
                  <a:pt x="940" y="6739"/>
                </a:lnTo>
                <a:lnTo>
                  <a:pt x="878" y="6665"/>
                </a:lnTo>
                <a:lnTo>
                  <a:pt x="819" y="6590"/>
                </a:lnTo>
                <a:lnTo>
                  <a:pt x="762" y="6514"/>
                </a:lnTo>
                <a:lnTo>
                  <a:pt x="706" y="6435"/>
                </a:lnTo>
                <a:lnTo>
                  <a:pt x="652" y="6356"/>
                </a:lnTo>
                <a:lnTo>
                  <a:pt x="602" y="6275"/>
                </a:lnTo>
                <a:lnTo>
                  <a:pt x="553" y="6191"/>
                </a:lnTo>
                <a:lnTo>
                  <a:pt x="506" y="6106"/>
                </a:lnTo>
                <a:lnTo>
                  <a:pt x="461" y="6020"/>
                </a:lnTo>
                <a:lnTo>
                  <a:pt x="418" y="5932"/>
                </a:lnTo>
                <a:lnTo>
                  <a:pt x="377" y="5843"/>
                </a:lnTo>
                <a:lnTo>
                  <a:pt x="338" y="5750"/>
                </a:lnTo>
                <a:lnTo>
                  <a:pt x="302" y="5658"/>
                </a:lnTo>
                <a:lnTo>
                  <a:pt x="268" y="5563"/>
                </a:lnTo>
                <a:lnTo>
                  <a:pt x="235" y="5468"/>
                </a:lnTo>
                <a:lnTo>
                  <a:pt x="205" y="5370"/>
                </a:lnTo>
                <a:lnTo>
                  <a:pt x="177" y="5270"/>
                </a:lnTo>
                <a:lnTo>
                  <a:pt x="151" y="5170"/>
                </a:lnTo>
                <a:lnTo>
                  <a:pt x="127" y="5066"/>
                </a:lnTo>
                <a:lnTo>
                  <a:pt x="105" y="4962"/>
                </a:lnTo>
                <a:lnTo>
                  <a:pt x="85" y="4857"/>
                </a:lnTo>
                <a:lnTo>
                  <a:pt x="68" y="4749"/>
                </a:lnTo>
                <a:lnTo>
                  <a:pt x="52" y="4639"/>
                </a:lnTo>
                <a:lnTo>
                  <a:pt x="38" y="4528"/>
                </a:lnTo>
                <a:lnTo>
                  <a:pt x="26" y="4416"/>
                </a:lnTo>
                <a:lnTo>
                  <a:pt x="17" y="4302"/>
                </a:lnTo>
                <a:lnTo>
                  <a:pt x="10" y="4187"/>
                </a:lnTo>
                <a:lnTo>
                  <a:pt x="4" y="4070"/>
                </a:lnTo>
                <a:lnTo>
                  <a:pt x="2" y="3950"/>
                </a:lnTo>
                <a:lnTo>
                  <a:pt x="0" y="3831"/>
                </a:lnTo>
                <a:close/>
                <a:moveTo>
                  <a:pt x="1691" y="3775"/>
                </a:moveTo>
                <a:lnTo>
                  <a:pt x="1692" y="3861"/>
                </a:lnTo>
                <a:lnTo>
                  <a:pt x="1694" y="3945"/>
                </a:lnTo>
                <a:lnTo>
                  <a:pt x="1696" y="4028"/>
                </a:lnTo>
                <a:lnTo>
                  <a:pt x="1701" y="4110"/>
                </a:lnTo>
                <a:lnTo>
                  <a:pt x="1706" y="4191"/>
                </a:lnTo>
                <a:lnTo>
                  <a:pt x="1714" y="4270"/>
                </a:lnTo>
                <a:lnTo>
                  <a:pt x="1722" y="4348"/>
                </a:lnTo>
                <a:lnTo>
                  <a:pt x="1731" y="4425"/>
                </a:lnTo>
                <a:lnTo>
                  <a:pt x="1741" y="4499"/>
                </a:lnTo>
                <a:lnTo>
                  <a:pt x="1754" y="4573"/>
                </a:lnTo>
                <a:lnTo>
                  <a:pt x="1767" y="4646"/>
                </a:lnTo>
                <a:lnTo>
                  <a:pt x="1781" y="4717"/>
                </a:lnTo>
                <a:lnTo>
                  <a:pt x="1797" y="4788"/>
                </a:lnTo>
                <a:lnTo>
                  <a:pt x="1813" y="4857"/>
                </a:lnTo>
                <a:lnTo>
                  <a:pt x="1832" y="4923"/>
                </a:lnTo>
                <a:lnTo>
                  <a:pt x="1850" y="4989"/>
                </a:lnTo>
                <a:lnTo>
                  <a:pt x="1872" y="5054"/>
                </a:lnTo>
                <a:lnTo>
                  <a:pt x="1894" y="5118"/>
                </a:lnTo>
                <a:lnTo>
                  <a:pt x="1917" y="5181"/>
                </a:lnTo>
                <a:lnTo>
                  <a:pt x="1941" y="5242"/>
                </a:lnTo>
                <a:lnTo>
                  <a:pt x="1966" y="5301"/>
                </a:lnTo>
                <a:lnTo>
                  <a:pt x="1993" y="5360"/>
                </a:lnTo>
                <a:lnTo>
                  <a:pt x="2020" y="5416"/>
                </a:lnTo>
                <a:lnTo>
                  <a:pt x="2051" y="5472"/>
                </a:lnTo>
                <a:lnTo>
                  <a:pt x="2081" y="5527"/>
                </a:lnTo>
                <a:lnTo>
                  <a:pt x="2113" y="5580"/>
                </a:lnTo>
                <a:lnTo>
                  <a:pt x="2146" y="5631"/>
                </a:lnTo>
                <a:lnTo>
                  <a:pt x="2180" y="5683"/>
                </a:lnTo>
                <a:lnTo>
                  <a:pt x="2215" y="5732"/>
                </a:lnTo>
                <a:lnTo>
                  <a:pt x="2252" y="5779"/>
                </a:lnTo>
                <a:lnTo>
                  <a:pt x="2290" y="5825"/>
                </a:lnTo>
                <a:lnTo>
                  <a:pt x="2329" y="5871"/>
                </a:lnTo>
                <a:lnTo>
                  <a:pt x="2369" y="5915"/>
                </a:lnTo>
                <a:lnTo>
                  <a:pt x="2411" y="5956"/>
                </a:lnTo>
                <a:lnTo>
                  <a:pt x="2452" y="5998"/>
                </a:lnTo>
                <a:lnTo>
                  <a:pt x="2494" y="6039"/>
                </a:lnTo>
                <a:lnTo>
                  <a:pt x="2537" y="6076"/>
                </a:lnTo>
                <a:lnTo>
                  <a:pt x="2581" y="6113"/>
                </a:lnTo>
                <a:lnTo>
                  <a:pt x="2625" y="6148"/>
                </a:lnTo>
                <a:lnTo>
                  <a:pt x="2670" y="6183"/>
                </a:lnTo>
                <a:lnTo>
                  <a:pt x="2716" y="6216"/>
                </a:lnTo>
                <a:lnTo>
                  <a:pt x="2762" y="6246"/>
                </a:lnTo>
                <a:lnTo>
                  <a:pt x="2808" y="6276"/>
                </a:lnTo>
                <a:lnTo>
                  <a:pt x="2856" y="6305"/>
                </a:lnTo>
                <a:lnTo>
                  <a:pt x="2905" y="6333"/>
                </a:lnTo>
                <a:lnTo>
                  <a:pt x="2954" y="6358"/>
                </a:lnTo>
                <a:lnTo>
                  <a:pt x="3002" y="6383"/>
                </a:lnTo>
                <a:lnTo>
                  <a:pt x="3053" y="6405"/>
                </a:lnTo>
                <a:lnTo>
                  <a:pt x="3105" y="6426"/>
                </a:lnTo>
                <a:lnTo>
                  <a:pt x="3157" y="6446"/>
                </a:lnTo>
                <a:lnTo>
                  <a:pt x="3208" y="6465"/>
                </a:lnTo>
                <a:lnTo>
                  <a:pt x="3262" y="6482"/>
                </a:lnTo>
                <a:lnTo>
                  <a:pt x="3315" y="6500"/>
                </a:lnTo>
                <a:lnTo>
                  <a:pt x="3370" y="6514"/>
                </a:lnTo>
                <a:lnTo>
                  <a:pt x="3424" y="6527"/>
                </a:lnTo>
                <a:lnTo>
                  <a:pt x="3481" y="6539"/>
                </a:lnTo>
                <a:lnTo>
                  <a:pt x="3537" y="6549"/>
                </a:lnTo>
                <a:lnTo>
                  <a:pt x="3593" y="6559"/>
                </a:lnTo>
                <a:lnTo>
                  <a:pt x="3650" y="6566"/>
                </a:lnTo>
                <a:lnTo>
                  <a:pt x="3710" y="6572"/>
                </a:lnTo>
                <a:lnTo>
                  <a:pt x="3769" y="6578"/>
                </a:lnTo>
                <a:lnTo>
                  <a:pt x="3828" y="6580"/>
                </a:lnTo>
                <a:lnTo>
                  <a:pt x="3888" y="6582"/>
                </a:lnTo>
                <a:lnTo>
                  <a:pt x="3950" y="6583"/>
                </a:lnTo>
                <a:lnTo>
                  <a:pt x="4010" y="6582"/>
                </a:lnTo>
                <a:lnTo>
                  <a:pt x="4071" y="6580"/>
                </a:lnTo>
                <a:lnTo>
                  <a:pt x="4130" y="6578"/>
                </a:lnTo>
                <a:lnTo>
                  <a:pt x="4189" y="6572"/>
                </a:lnTo>
                <a:lnTo>
                  <a:pt x="4247" y="6566"/>
                </a:lnTo>
                <a:lnTo>
                  <a:pt x="4304" y="6559"/>
                </a:lnTo>
                <a:lnTo>
                  <a:pt x="4362" y="6549"/>
                </a:lnTo>
                <a:lnTo>
                  <a:pt x="4418" y="6539"/>
                </a:lnTo>
                <a:lnTo>
                  <a:pt x="4473" y="6527"/>
                </a:lnTo>
                <a:lnTo>
                  <a:pt x="4527" y="6514"/>
                </a:lnTo>
                <a:lnTo>
                  <a:pt x="4582" y="6500"/>
                </a:lnTo>
                <a:lnTo>
                  <a:pt x="4635" y="6484"/>
                </a:lnTo>
                <a:lnTo>
                  <a:pt x="4689" y="6467"/>
                </a:lnTo>
                <a:lnTo>
                  <a:pt x="4741" y="6448"/>
                </a:lnTo>
                <a:lnTo>
                  <a:pt x="4791" y="6428"/>
                </a:lnTo>
                <a:lnTo>
                  <a:pt x="4843" y="6406"/>
                </a:lnTo>
                <a:lnTo>
                  <a:pt x="4892" y="6383"/>
                </a:lnTo>
                <a:lnTo>
                  <a:pt x="4942" y="6360"/>
                </a:lnTo>
                <a:lnTo>
                  <a:pt x="4990" y="6334"/>
                </a:lnTo>
                <a:lnTo>
                  <a:pt x="5039" y="6307"/>
                </a:lnTo>
                <a:lnTo>
                  <a:pt x="5086" y="6279"/>
                </a:lnTo>
                <a:lnTo>
                  <a:pt x="5132" y="6249"/>
                </a:lnTo>
                <a:lnTo>
                  <a:pt x="5178" y="6217"/>
                </a:lnTo>
                <a:lnTo>
                  <a:pt x="5223" y="6186"/>
                </a:lnTo>
                <a:lnTo>
                  <a:pt x="5268" y="6151"/>
                </a:lnTo>
                <a:lnTo>
                  <a:pt x="5312" y="6116"/>
                </a:lnTo>
                <a:lnTo>
                  <a:pt x="5355" y="6079"/>
                </a:lnTo>
                <a:lnTo>
                  <a:pt x="5397" y="6041"/>
                </a:lnTo>
                <a:lnTo>
                  <a:pt x="5439" y="6001"/>
                </a:lnTo>
                <a:lnTo>
                  <a:pt x="5481" y="5961"/>
                </a:lnTo>
                <a:lnTo>
                  <a:pt x="5521" y="5918"/>
                </a:lnTo>
                <a:lnTo>
                  <a:pt x="5560" y="5874"/>
                </a:lnTo>
                <a:lnTo>
                  <a:pt x="5599" y="5830"/>
                </a:lnTo>
                <a:lnTo>
                  <a:pt x="5636" y="5783"/>
                </a:lnTo>
                <a:lnTo>
                  <a:pt x="5672" y="5736"/>
                </a:lnTo>
                <a:lnTo>
                  <a:pt x="5708" y="5687"/>
                </a:lnTo>
                <a:lnTo>
                  <a:pt x="5741" y="5636"/>
                </a:lnTo>
                <a:lnTo>
                  <a:pt x="5774" y="5585"/>
                </a:lnTo>
                <a:lnTo>
                  <a:pt x="5805" y="5531"/>
                </a:lnTo>
                <a:lnTo>
                  <a:pt x="5835" y="5477"/>
                </a:lnTo>
                <a:lnTo>
                  <a:pt x="5864" y="5420"/>
                </a:lnTo>
                <a:lnTo>
                  <a:pt x="5891" y="5363"/>
                </a:lnTo>
                <a:lnTo>
                  <a:pt x="5918" y="5305"/>
                </a:lnTo>
                <a:lnTo>
                  <a:pt x="5943" y="5245"/>
                </a:lnTo>
                <a:lnTo>
                  <a:pt x="5967" y="5183"/>
                </a:lnTo>
                <a:lnTo>
                  <a:pt x="5990" y="5121"/>
                </a:lnTo>
                <a:lnTo>
                  <a:pt x="6012" y="5056"/>
                </a:lnTo>
                <a:lnTo>
                  <a:pt x="6032" y="4991"/>
                </a:lnTo>
                <a:lnTo>
                  <a:pt x="6051" y="4923"/>
                </a:lnTo>
                <a:lnTo>
                  <a:pt x="6068" y="4855"/>
                </a:lnTo>
                <a:lnTo>
                  <a:pt x="6086" y="4785"/>
                </a:lnTo>
                <a:lnTo>
                  <a:pt x="6100" y="4714"/>
                </a:lnTo>
                <a:lnTo>
                  <a:pt x="6114" y="4642"/>
                </a:lnTo>
                <a:lnTo>
                  <a:pt x="6127" y="4567"/>
                </a:lnTo>
                <a:lnTo>
                  <a:pt x="6139" y="4492"/>
                </a:lnTo>
                <a:lnTo>
                  <a:pt x="6150" y="4416"/>
                </a:lnTo>
                <a:lnTo>
                  <a:pt x="6159" y="4338"/>
                </a:lnTo>
                <a:lnTo>
                  <a:pt x="6168" y="4259"/>
                </a:lnTo>
                <a:lnTo>
                  <a:pt x="6173" y="4178"/>
                </a:lnTo>
                <a:lnTo>
                  <a:pt x="6179" y="4095"/>
                </a:lnTo>
                <a:lnTo>
                  <a:pt x="6183" y="4011"/>
                </a:lnTo>
                <a:lnTo>
                  <a:pt x="6186" y="3926"/>
                </a:lnTo>
                <a:lnTo>
                  <a:pt x="6189" y="3841"/>
                </a:lnTo>
                <a:lnTo>
                  <a:pt x="6189" y="3753"/>
                </a:lnTo>
                <a:lnTo>
                  <a:pt x="6189" y="3665"/>
                </a:lnTo>
                <a:lnTo>
                  <a:pt x="6186" y="3580"/>
                </a:lnTo>
                <a:lnTo>
                  <a:pt x="6183" y="3496"/>
                </a:lnTo>
                <a:lnTo>
                  <a:pt x="6179" y="3414"/>
                </a:lnTo>
                <a:lnTo>
                  <a:pt x="6175" y="3332"/>
                </a:lnTo>
                <a:lnTo>
                  <a:pt x="6168" y="3253"/>
                </a:lnTo>
                <a:lnTo>
                  <a:pt x="6160" y="3175"/>
                </a:lnTo>
                <a:lnTo>
                  <a:pt x="6150" y="3097"/>
                </a:lnTo>
                <a:lnTo>
                  <a:pt x="6140" y="3022"/>
                </a:lnTo>
                <a:lnTo>
                  <a:pt x="6129" y="2947"/>
                </a:lnTo>
                <a:lnTo>
                  <a:pt x="6117" y="2875"/>
                </a:lnTo>
                <a:lnTo>
                  <a:pt x="6103" y="2803"/>
                </a:lnTo>
                <a:lnTo>
                  <a:pt x="6088" y="2734"/>
                </a:lnTo>
                <a:lnTo>
                  <a:pt x="6073" y="2665"/>
                </a:lnTo>
                <a:lnTo>
                  <a:pt x="6054" y="2597"/>
                </a:lnTo>
                <a:lnTo>
                  <a:pt x="6037" y="2531"/>
                </a:lnTo>
                <a:lnTo>
                  <a:pt x="6016" y="2468"/>
                </a:lnTo>
                <a:lnTo>
                  <a:pt x="5995" y="2404"/>
                </a:lnTo>
                <a:lnTo>
                  <a:pt x="5973" y="2342"/>
                </a:lnTo>
                <a:lnTo>
                  <a:pt x="5950" y="2282"/>
                </a:lnTo>
                <a:lnTo>
                  <a:pt x="5926" y="2223"/>
                </a:lnTo>
                <a:lnTo>
                  <a:pt x="5900" y="2165"/>
                </a:lnTo>
                <a:lnTo>
                  <a:pt x="5872" y="2109"/>
                </a:lnTo>
                <a:lnTo>
                  <a:pt x="5845" y="2054"/>
                </a:lnTo>
                <a:lnTo>
                  <a:pt x="5816" y="2001"/>
                </a:lnTo>
                <a:lnTo>
                  <a:pt x="5785" y="1949"/>
                </a:lnTo>
                <a:lnTo>
                  <a:pt x="5753" y="1897"/>
                </a:lnTo>
                <a:lnTo>
                  <a:pt x="5721" y="1848"/>
                </a:lnTo>
                <a:lnTo>
                  <a:pt x="5687" y="1800"/>
                </a:lnTo>
                <a:lnTo>
                  <a:pt x="5652" y="1754"/>
                </a:lnTo>
                <a:lnTo>
                  <a:pt x="5615" y="1708"/>
                </a:lnTo>
                <a:lnTo>
                  <a:pt x="5577" y="1665"/>
                </a:lnTo>
                <a:lnTo>
                  <a:pt x="5538" y="1622"/>
                </a:lnTo>
                <a:lnTo>
                  <a:pt x="5499" y="1581"/>
                </a:lnTo>
                <a:lnTo>
                  <a:pt x="5459" y="1541"/>
                </a:lnTo>
                <a:lnTo>
                  <a:pt x="5417" y="1503"/>
                </a:lnTo>
                <a:lnTo>
                  <a:pt x="5376" y="1466"/>
                </a:lnTo>
                <a:lnTo>
                  <a:pt x="5334" y="1431"/>
                </a:lnTo>
                <a:lnTo>
                  <a:pt x="5291" y="1397"/>
                </a:lnTo>
                <a:lnTo>
                  <a:pt x="5246" y="1364"/>
                </a:lnTo>
                <a:lnTo>
                  <a:pt x="5201" y="1332"/>
                </a:lnTo>
                <a:lnTo>
                  <a:pt x="5155" y="1302"/>
                </a:lnTo>
                <a:lnTo>
                  <a:pt x="5108" y="1273"/>
                </a:lnTo>
                <a:lnTo>
                  <a:pt x="5062" y="1246"/>
                </a:lnTo>
                <a:lnTo>
                  <a:pt x="5013" y="1220"/>
                </a:lnTo>
                <a:lnTo>
                  <a:pt x="4964" y="1195"/>
                </a:lnTo>
                <a:lnTo>
                  <a:pt x="4915" y="1171"/>
                </a:lnTo>
                <a:lnTo>
                  <a:pt x="4863" y="1149"/>
                </a:lnTo>
                <a:lnTo>
                  <a:pt x="4813" y="1127"/>
                </a:lnTo>
                <a:lnTo>
                  <a:pt x="4761" y="1109"/>
                </a:lnTo>
                <a:lnTo>
                  <a:pt x="4707" y="1090"/>
                </a:lnTo>
                <a:lnTo>
                  <a:pt x="4654" y="1074"/>
                </a:lnTo>
                <a:lnTo>
                  <a:pt x="4599" y="1058"/>
                </a:lnTo>
                <a:lnTo>
                  <a:pt x="4545" y="1044"/>
                </a:lnTo>
                <a:lnTo>
                  <a:pt x="4489" y="1031"/>
                </a:lnTo>
                <a:lnTo>
                  <a:pt x="4431" y="1019"/>
                </a:lnTo>
                <a:lnTo>
                  <a:pt x="4373" y="1009"/>
                </a:lnTo>
                <a:lnTo>
                  <a:pt x="4316" y="1001"/>
                </a:lnTo>
                <a:lnTo>
                  <a:pt x="4257" y="993"/>
                </a:lnTo>
                <a:lnTo>
                  <a:pt x="4196" y="988"/>
                </a:lnTo>
                <a:lnTo>
                  <a:pt x="4136" y="983"/>
                </a:lnTo>
                <a:lnTo>
                  <a:pt x="4075" y="979"/>
                </a:lnTo>
                <a:lnTo>
                  <a:pt x="4012" y="977"/>
                </a:lnTo>
                <a:lnTo>
                  <a:pt x="3950" y="977"/>
                </a:lnTo>
                <a:lnTo>
                  <a:pt x="3887" y="977"/>
                </a:lnTo>
                <a:lnTo>
                  <a:pt x="3823" y="979"/>
                </a:lnTo>
                <a:lnTo>
                  <a:pt x="3763" y="983"/>
                </a:lnTo>
                <a:lnTo>
                  <a:pt x="3701" y="988"/>
                </a:lnTo>
                <a:lnTo>
                  <a:pt x="3642" y="993"/>
                </a:lnTo>
                <a:lnTo>
                  <a:pt x="3583" y="1002"/>
                </a:lnTo>
                <a:lnTo>
                  <a:pt x="3524" y="1011"/>
                </a:lnTo>
                <a:lnTo>
                  <a:pt x="3466" y="1021"/>
                </a:lnTo>
                <a:lnTo>
                  <a:pt x="3409" y="1032"/>
                </a:lnTo>
                <a:lnTo>
                  <a:pt x="3352" y="1045"/>
                </a:lnTo>
                <a:lnTo>
                  <a:pt x="3298" y="1060"/>
                </a:lnTo>
                <a:lnTo>
                  <a:pt x="3243" y="1075"/>
                </a:lnTo>
                <a:lnTo>
                  <a:pt x="3190" y="1093"/>
                </a:lnTo>
                <a:lnTo>
                  <a:pt x="3136" y="1110"/>
                </a:lnTo>
                <a:lnTo>
                  <a:pt x="3083" y="1130"/>
                </a:lnTo>
                <a:lnTo>
                  <a:pt x="3033" y="1152"/>
                </a:lnTo>
                <a:lnTo>
                  <a:pt x="2981" y="1173"/>
                </a:lnTo>
                <a:lnTo>
                  <a:pt x="2932" y="1198"/>
                </a:lnTo>
                <a:lnTo>
                  <a:pt x="2882" y="1222"/>
                </a:lnTo>
                <a:lnTo>
                  <a:pt x="2834" y="1250"/>
                </a:lnTo>
                <a:lnTo>
                  <a:pt x="2786" y="1277"/>
                </a:lnTo>
                <a:lnTo>
                  <a:pt x="2739" y="1306"/>
                </a:lnTo>
                <a:lnTo>
                  <a:pt x="2693" y="1338"/>
                </a:lnTo>
                <a:lnTo>
                  <a:pt x="2647" y="1369"/>
                </a:lnTo>
                <a:lnTo>
                  <a:pt x="2602" y="1403"/>
                </a:lnTo>
                <a:lnTo>
                  <a:pt x="2559" y="1437"/>
                </a:lnTo>
                <a:lnTo>
                  <a:pt x="2516" y="1473"/>
                </a:lnTo>
                <a:lnTo>
                  <a:pt x="2474" y="1511"/>
                </a:lnTo>
                <a:lnTo>
                  <a:pt x="2432" y="1550"/>
                </a:lnTo>
                <a:lnTo>
                  <a:pt x="2390" y="1590"/>
                </a:lnTo>
                <a:lnTo>
                  <a:pt x="2352" y="1632"/>
                </a:lnTo>
                <a:lnTo>
                  <a:pt x="2311" y="1674"/>
                </a:lnTo>
                <a:lnTo>
                  <a:pt x="2274" y="1718"/>
                </a:lnTo>
                <a:lnTo>
                  <a:pt x="2236" y="1764"/>
                </a:lnTo>
                <a:lnTo>
                  <a:pt x="2202" y="1810"/>
                </a:lnTo>
                <a:lnTo>
                  <a:pt x="2167" y="1859"/>
                </a:lnTo>
                <a:lnTo>
                  <a:pt x="2134" y="1908"/>
                </a:lnTo>
                <a:lnTo>
                  <a:pt x="2101" y="1960"/>
                </a:lnTo>
                <a:lnTo>
                  <a:pt x="2071" y="2012"/>
                </a:lnTo>
                <a:lnTo>
                  <a:pt x="2041" y="2067"/>
                </a:lnTo>
                <a:lnTo>
                  <a:pt x="2012" y="2122"/>
                </a:lnTo>
                <a:lnTo>
                  <a:pt x="1984" y="2178"/>
                </a:lnTo>
                <a:lnTo>
                  <a:pt x="1958" y="2236"/>
                </a:lnTo>
                <a:lnTo>
                  <a:pt x="1934" y="2296"/>
                </a:lnTo>
                <a:lnTo>
                  <a:pt x="1911" y="2357"/>
                </a:lnTo>
                <a:lnTo>
                  <a:pt x="1888" y="2419"/>
                </a:lnTo>
                <a:lnTo>
                  <a:pt x="1866" y="2482"/>
                </a:lnTo>
                <a:lnTo>
                  <a:pt x="1846" y="2547"/>
                </a:lnTo>
                <a:lnTo>
                  <a:pt x="1827" y="2613"/>
                </a:lnTo>
                <a:lnTo>
                  <a:pt x="1810" y="2681"/>
                </a:lnTo>
                <a:lnTo>
                  <a:pt x="1794" y="2750"/>
                </a:lnTo>
                <a:lnTo>
                  <a:pt x="1778" y="2821"/>
                </a:lnTo>
                <a:lnTo>
                  <a:pt x="1764" y="2893"/>
                </a:lnTo>
                <a:lnTo>
                  <a:pt x="1753" y="2966"/>
                </a:lnTo>
                <a:lnTo>
                  <a:pt x="1740" y="3041"/>
                </a:lnTo>
                <a:lnTo>
                  <a:pt x="1730" y="3116"/>
                </a:lnTo>
                <a:lnTo>
                  <a:pt x="1721" y="3194"/>
                </a:lnTo>
                <a:lnTo>
                  <a:pt x="1712" y="3273"/>
                </a:lnTo>
                <a:lnTo>
                  <a:pt x="1706" y="3352"/>
                </a:lnTo>
                <a:lnTo>
                  <a:pt x="1701" y="3435"/>
                </a:lnTo>
                <a:lnTo>
                  <a:pt x="1696" y="3518"/>
                </a:lnTo>
                <a:lnTo>
                  <a:pt x="1694" y="3602"/>
                </a:lnTo>
                <a:lnTo>
                  <a:pt x="1692" y="3688"/>
                </a:lnTo>
                <a:lnTo>
                  <a:pt x="1691" y="3775"/>
                </a:lnTo>
                <a:close/>
              </a:path>
            </a:pathLst>
          </a:custGeom>
          <a:solidFill>
            <a:srgbClr val="7D918C"/>
          </a:solidFill>
          <a:ln>
            <a:noFill/>
          </a:ln>
        </p:spPr>
        <p:txBody>
          <a:bodyPr/>
          <a:lstStyle/>
          <a:p>
            <a:pPr marL="0" marR="0" lvl="0" indent="0" defTabSz="609585" eaLnBrk="1" fontAlgn="base" latinLnBrk="0" hangingPunct="1">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3B1B66"/>
              </a:solidFill>
              <a:effectLst/>
              <a:uLnTx/>
              <a:uFillTx/>
              <a:ea typeface="ＭＳ Ｐゴシック" pitchFamily="34" charset="-128"/>
            </a:endParaRPr>
          </a:p>
        </p:txBody>
      </p:sp>
      <p:sp>
        <p:nvSpPr>
          <p:cNvPr id="11" name="Textplatzhalter 10"/>
          <p:cNvSpPr>
            <a:spLocks noGrp="1"/>
          </p:cNvSpPr>
          <p:nvPr>
            <p:ph type="body" sz="quarter" idx="12"/>
          </p:nvPr>
        </p:nvSpPr>
        <p:spPr>
          <a:xfrm>
            <a:off x="912285" y="3032724"/>
            <a:ext cx="5183715" cy="2845261"/>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12" name="Textplatzhalter 10"/>
          <p:cNvSpPr>
            <a:spLocks noGrp="1"/>
          </p:cNvSpPr>
          <p:nvPr>
            <p:ph type="body" sz="quarter" idx="13"/>
          </p:nvPr>
        </p:nvSpPr>
        <p:spPr>
          <a:xfrm>
            <a:off x="6623052" y="3032720"/>
            <a:ext cx="5185833" cy="2845264"/>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de-AT"/>
          </a:p>
        </p:txBody>
      </p:sp>
    </p:spTree>
    <p:extLst>
      <p:ext uri="{BB962C8B-B14F-4D97-AF65-F5344CB8AC3E}">
        <p14:creationId xmlns:p14="http://schemas.microsoft.com/office/powerpoint/2010/main" val="266057288"/>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3 Punkte">
    <p:spTree>
      <p:nvGrpSpPr>
        <p:cNvPr id="1" name=""/>
        <p:cNvGrpSpPr/>
        <p:nvPr/>
      </p:nvGrpSpPr>
      <p:grpSpPr>
        <a:xfrm>
          <a:off x="0" y="0"/>
          <a:ext cx="0" cy="0"/>
          <a:chOff x="0" y="0"/>
          <a:chExt cx="0" cy="0"/>
        </a:xfrm>
      </p:grpSpPr>
      <p:sp>
        <p:nvSpPr>
          <p:cNvPr id="28" name="Rechteck 27"/>
          <p:cNvSpPr/>
          <p:nvPr userDrawn="1"/>
        </p:nvSpPr>
        <p:spPr>
          <a:xfrm>
            <a:off x="921965" y="3836487"/>
            <a:ext cx="7770247" cy="882771"/>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2400">
              <a:solidFill>
                <a:schemeClr val="accent1"/>
              </a:solidFill>
            </a:endParaRPr>
          </a:p>
        </p:txBody>
      </p:sp>
      <p:sp>
        <p:nvSpPr>
          <p:cNvPr id="18" name="Rechteck 17"/>
          <p:cNvSpPr/>
          <p:nvPr userDrawn="1"/>
        </p:nvSpPr>
        <p:spPr>
          <a:xfrm>
            <a:off x="921965" y="4931511"/>
            <a:ext cx="7770247" cy="882771"/>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2400">
              <a:solidFill>
                <a:schemeClr val="accent1"/>
              </a:solidFill>
            </a:endParaRPr>
          </a:p>
        </p:txBody>
      </p:sp>
      <p:sp>
        <p:nvSpPr>
          <p:cNvPr id="20" name="Textplatzhalter 7"/>
          <p:cNvSpPr>
            <a:spLocks noGrp="1"/>
          </p:cNvSpPr>
          <p:nvPr>
            <p:ph type="body" sz="quarter" idx="29" hasCustomPrompt="1"/>
          </p:nvPr>
        </p:nvSpPr>
        <p:spPr>
          <a:xfrm>
            <a:off x="2115496" y="4977537"/>
            <a:ext cx="6211152" cy="239283"/>
          </a:xfrm>
        </p:spPr>
        <p:txBody>
          <a:bodyPr/>
          <a:lstStyle>
            <a:lvl1pPr marL="0" indent="0">
              <a:buNone/>
              <a:defRPr b="1">
                <a:solidFill>
                  <a:schemeClr val="accent1"/>
                </a:solidFill>
              </a:defRPr>
            </a:lvl1pPr>
          </a:lstStyle>
          <a:p>
            <a:pPr lvl="0"/>
            <a:r>
              <a:rPr lang="de-DE"/>
              <a:t>Überschrift</a:t>
            </a:r>
            <a:endParaRPr lang="de-AT"/>
          </a:p>
        </p:txBody>
      </p:sp>
      <p:sp>
        <p:nvSpPr>
          <p:cNvPr id="21" name="Textplatzhalter 7"/>
          <p:cNvSpPr>
            <a:spLocks noGrp="1"/>
          </p:cNvSpPr>
          <p:nvPr>
            <p:ph type="body" sz="quarter" idx="30" hasCustomPrompt="1"/>
          </p:nvPr>
        </p:nvSpPr>
        <p:spPr>
          <a:xfrm>
            <a:off x="2115496" y="5216821"/>
            <a:ext cx="6211152" cy="525460"/>
          </a:xfrm>
        </p:spPr>
        <p:txBody>
          <a:bodyPr/>
          <a:lstStyle>
            <a:lvl1pPr marL="0" indent="0">
              <a:spcBef>
                <a:spcPts val="0"/>
              </a:spcBef>
              <a:buNone/>
              <a:defRPr b="0">
                <a:solidFill>
                  <a:schemeClr val="accent1"/>
                </a:solidFill>
              </a:defRPr>
            </a:lvl1pPr>
          </a:lstStyle>
          <a:p>
            <a:pPr lvl="0"/>
            <a:r>
              <a:rPr lang="de-DE"/>
              <a:t>Titel</a:t>
            </a:r>
            <a:endParaRPr lang="de-AT"/>
          </a:p>
        </p:txBody>
      </p:sp>
      <p:sp>
        <p:nvSpPr>
          <p:cNvPr id="25" name="Rechteck 24"/>
          <p:cNvSpPr/>
          <p:nvPr userDrawn="1"/>
        </p:nvSpPr>
        <p:spPr>
          <a:xfrm>
            <a:off x="921965" y="2745601"/>
            <a:ext cx="7770247" cy="882771"/>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2400">
              <a:solidFill>
                <a:schemeClr val="accent1"/>
              </a:solidFill>
            </a:endParaRPr>
          </a:p>
        </p:txBody>
      </p:sp>
      <p:sp>
        <p:nvSpPr>
          <p:cNvPr id="26" name="Textplatzhalter 7"/>
          <p:cNvSpPr>
            <a:spLocks noGrp="1"/>
          </p:cNvSpPr>
          <p:nvPr>
            <p:ph type="body" sz="quarter" idx="34" hasCustomPrompt="1"/>
          </p:nvPr>
        </p:nvSpPr>
        <p:spPr>
          <a:xfrm>
            <a:off x="2115496" y="2791628"/>
            <a:ext cx="6211152" cy="239283"/>
          </a:xfrm>
        </p:spPr>
        <p:txBody>
          <a:bodyPr/>
          <a:lstStyle>
            <a:lvl1pPr marL="0" indent="0">
              <a:buNone/>
              <a:defRPr b="1">
                <a:solidFill>
                  <a:schemeClr val="accent1"/>
                </a:solidFill>
              </a:defRPr>
            </a:lvl1pPr>
          </a:lstStyle>
          <a:p>
            <a:pPr lvl="0"/>
            <a:r>
              <a:rPr lang="de-DE"/>
              <a:t>Überschrift</a:t>
            </a:r>
            <a:endParaRPr lang="de-AT"/>
          </a:p>
        </p:txBody>
      </p:sp>
      <p:sp>
        <p:nvSpPr>
          <p:cNvPr id="27" name="Textplatzhalter 7"/>
          <p:cNvSpPr>
            <a:spLocks noGrp="1"/>
          </p:cNvSpPr>
          <p:nvPr>
            <p:ph type="body" sz="quarter" idx="35" hasCustomPrompt="1"/>
          </p:nvPr>
        </p:nvSpPr>
        <p:spPr>
          <a:xfrm>
            <a:off x="2115496" y="3030911"/>
            <a:ext cx="6211152" cy="525460"/>
          </a:xfrm>
        </p:spPr>
        <p:txBody>
          <a:bodyPr/>
          <a:lstStyle>
            <a:lvl1pPr marL="0" indent="0">
              <a:spcBef>
                <a:spcPts val="0"/>
              </a:spcBef>
              <a:buNone/>
              <a:defRPr b="0">
                <a:solidFill>
                  <a:schemeClr val="accent1"/>
                </a:solidFill>
              </a:defRPr>
            </a:lvl1pPr>
          </a:lstStyle>
          <a:p>
            <a:pPr lvl="0"/>
            <a:r>
              <a:rPr lang="de-DE"/>
              <a:t>Titel</a:t>
            </a:r>
            <a:endParaRPr lang="de-AT"/>
          </a:p>
        </p:txBody>
      </p:sp>
      <p:sp>
        <p:nvSpPr>
          <p:cNvPr id="3" name="Foliennummernplatzhalter 2"/>
          <p:cNvSpPr>
            <a:spLocks noGrp="1"/>
          </p:cNvSpPr>
          <p:nvPr>
            <p:ph type="sldNum" sz="quarter" idx="10"/>
          </p:nvPr>
        </p:nvSpPr>
        <p:spPr/>
        <p:txBody>
          <a:bodyPr/>
          <a:lstStyle/>
          <a:p>
            <a:fld id="{52CF354A-3E7C-4AF0-94B3-C47ABC721F9D}" type="slidenum">
              <a:rPr lang="de-AT" smtClean="0"/>
              <a:pPr/>
              <a:t>‹Nr.›</a:t>
            </a:fld>
            <a:endParaRPr lang="de-AT"/>
          </a:p>
        </p:txBody>
      </p:sp>
      <p:sp>
        <p:nvSpPr>
          <p:cNvPr id="4" name="Fußzeilenplatzhalter 3"/>
          <p:cNvSpPr>
            <a:spLocks noGrp="1"/>
          </p:cNvSpPr>
          <p:nvPr>
            <p:ph type="ftr" sz="quarter" idx="11"/>
          </p:nvPr>
        </p:nvSpPr>
        <p:spPr/>
        <p:txBody>
          <a:bodyPr/>
          <a:lstStyle/>
          <a:p>
            <a:r>
              <a:rPr lang="de-DE"/>
              <a:t>Kapitelüberschrift</a:t>
            </a:r>
          </a:p>
        </p:txBody>
      </p:sp>
      <p:sp>
        <p:nvSpPr>
          <p:cNvPr id="5" name="Titel 1"/>
          <p:cNvSpPr>
            <a:spLocks noGrp="1"/>
          </p:cNvSpPr>
          <p:nvPr>
            <p:ph type="title" hasCustomPrompt="1"/>
          </p:nvPr>
        </p:nvSpPr>
        <p:spPr>
          <a:xfrm>
            <a:off x="912285" y="1507067"/>
            <a:ext cx="7920567" cy="443199"/>
          </a:xfrm>
        </p:spPr>
        <p:txBody>
          <a:bodyPr/>
          <a:lstStyle/>
          <a:p>
            <a:r>
              <a:rPr lang="de-DE"/>
              <a:t>Mastertitelformat bearbeiten</a:t>
            </a:r>
            <a:endParaRPr lang="de-AT"/>
          </a:p>
        </p:txBody>
      </p:sp>
      <p:sp>
        <p:nvSpPr>
          <p:cNvPr id="6" name="Textplatzhalter 7">
            <a:extLst>
              <a:ext uri="{FF2B5EF4-FFF2-40B4-BE49-F238E27FC236}">
                <a16:creationId xmlns:a16="http://schemas.microsoft.com/office/drawing/2014/main" id="{609D5913-DBE3-BE47-B792-11E24A0A0673}"/>
              </a:ext>
            </a:extLst>
          </p:cNvPr>
          <p:cNvSpPr>
            <a:spLocks noGrp="1"/>
          </p:cNvSpPr>
          <p:nvPr>
            <p:ph type="body" sz="quarter" idx="16"/>
          </p:nvPr>
        </p:nvSpPr>
        <p:spPr>
          <a:xfrm>
            <a:off x="912283" y="1963847"/>
            <a:ext cx="7920567" cy="347243"/>
          </a:xfrm>
        </p:spPr>
        <p:txBody>
          <a:bodyPr/>
          <a:lstStyle>
            <a:lvl1pPr marL="0" indent="0">
              <a:spcBef>
                <a:spcPts val="0"/>
              </a:spcBef>
              <a:buNone/>
              <a:defRPr kern="0" spc="107" baseline="0"/>
            </a:lvl1pPr>
          </a:lstStyle>
          <a:p>
            <a:pPr lvl="0"/>
            <a:r>
              <a:rPr lang="de-DE"/>
              <a:t>Mastertextformat bearbeiten</a:t>
            </a:r>
          </a:p>
        </p:txBody>
      </p:sp>
      <p:sp>
        <p:nvSpPr>
          <p:cNvPr id="19" name="Bildplatzhalter 5"/>
          <p:cNvSpPr>
            <a:spLocks noGrp="1"/>
          </p:cNvSpPr>
          <p:nvPr>
            <p:ph type="pic" sz="quarter" idx="27"/>
          </p:nvPr>
        </p:nvSpPr>
        <p:spPr>
          <a:xfrm>
            <a:off x="912283" y="2660651"/>
            <a:ext cx="1152000" cy="1056000"/>
          </a:xfrm>
          <a:prstGeom prst="rect">
            <a:avLst/>
          </a:prstGeom>
          <a:solidFill>
            <a:schemeClr val="accent1"/>
          </a:solidFill>
        </p:spPr>
        <p:txBody>
          <a:bodyPr/>
          <a:lstStyle>
            <a:lvl1pPr marL="0" indent="0">
              <a:buNone/>
              <a:defRPr>
                <a:solidFill>
                  <a:schemeClr val="accent1"/>
                </a:solidFill>
              </a:defRPr>
            </a:lvl1pPr>
          </a:lstStyle>
          <a:p>
            <a:endParaRPr lang="de-AT"/>
          </a:p>
        </p:txBody>
      </p:sp>
      <p:sp>
        <p:nvSpPr>
          <p:cNvPr id="22" name="Bildplatzhalter 5"/>
          <p:cNvSpPr>
            <a:spLocks noGrp="1"/>
          </p:cNvSpPr>
          <p:nvPr>
            <p:ph type="pic" sz="quarter" idx="31"/>
          </p:nvPr>
        </p:nvSpPr>
        <p:spPr>
          <a:xfrm>
            <a:off x="912283" y="4821984"/>
            <a:ext cx="1152000" cy="1056000"/>
          </a:xfrm>
          <a:prstGeom prst="rect">
            <a:avLst/>
          </a:prstGeom>
          <a:solidFill>
            <a:schemeClr val="accent1"/>
          </a:solidFill>
        </p:spPr>
        <p:txBody>
          <a:bodyPr/>
          <a:lstStyle>
            <a:lvl1pPr marL="0" indent="0">
              <a:buNone/>
              <a:defRPr>
                <a:solidFill>
                  <a:schemeClr val="accent1"/>
                </a:solidFill>
              </a:defRPr>
            </a:lvl1pPr>
          </a:lstStyle>
          <a:p>
            <a:endParaRPr lang="de-AT"/>
          </a:p>
        </p:txBody>
      </p:sp>
      <p:sp>
        <p:nvSpPr>
          <p:cNvPr id="24" name="Bildplatzhalter 5"/>
          <p:cNvSpPr>
            <a:spLocks noGrp="1"/>
          </p:cNvSpPr>
          <p:nvPr>
            <p:ph type="pic" sz="quarter" idx="33"/>
          </p:nvPr>
        </p:nvSpPr>
        <p:spPr>
          <a:xfrm>
            <a:off x="7680851" y="3739653"/>
            <a:ext cx="1152000" cy="1056000"/>
          </a:xfrm>
          <a:prstGeom prst="rect">
            <a:avLst/>
          </a:prstGeom>
          <a:solidFill>
            <a:schemeClr val="accent1"/>
          </a:solidFill>
        </p:spPr>
        <p:txBody>
          <a:bodyPr/>
          <a:lstStyle>
            <a:lvl1pPr marL="0" indent="0">
              <a:buNone/>
              <a:defRPr>
                <a:solidFill>
                  <a:schemeClr val="accent1"/>
                </a:solidFill>
              </a:defRPr>
            </a:lvl1pPr>
          </a:lstStyle>
          <a:p>
            <a:endParaRPr lang="de-AT"/>
          </a:p>
        </p:txBody>
      </p:sp>
      <p:sp>
        <p:nvSpPr>
          <p:cNvPr id="29" name="Textplatzhalter 7"/>
          <p:cNvSpPr>
            <a:spLocks noGrp="1"/>
          </p:cNvSpPr>
          <p:nvPr>
            <p:ph type="body" sz="quarter" idx="36" hasCustomPrompt="1"/>
          </p:nvPr>
        </p:nvSpPr>
        <p:spPr>
          <a:xfrm>
            <a:off x="1384640" y="3892641"/>
            <a:ext cx="6211152" cy="239283"/>
          </a:xfrm>
        </p:spPr>
        <p:txBody>
          <a:bodyPr/>
          <a:lstStyle>
            <a:lvl1pPr marL="0" indent="0" algn="r">
              <a:buNone/>
              <a:defRPr b="1">
                <a:solidFill>
                  <a:schemeClr val="accent1"/>
                </a:solidFill>
              </a:defRPr>
            </a:lvl1pPr>
          </a:lstStyle>
          <a:p>
            <a:pPr lvl="0"/>
            <a:r>
              <a:rPr lang="de-DE"/>
              <a:t>Überschrift</a:t>
            </a:r>
            <a:endParaRPr lang="de-AT"/>
          </a:p>
        </p:txBody>
      </p:sp>
      <p:sp>
        <p:nvSpPr>
          <p:cNvPr id="30" name="Textplatzhalter 7"/>
          <p:cNvSpPr>
            <a:spLocks noGrp="1"/>
          </p:cNvSpPr>
          <p:nvPr>
            <p:ph type="body" sz="quarter" idx="37" hasCustomPrompt="1"/>
          </p:nvPr>
        </p:nvSpPr>
        <p:spPr>
          <a:xfrm>
            <a:off x="1384640" y="4131925"/>
            <a:ext cx="6211152" cy="525460"/>
          </a:xfrm>
        </p:spPr>
        <p:txBody>
          <a:bodyPr/>
          <a:lstStyle>
            <a:lvl1pPr marL="0" indent="0" algn="r">
              <a:spcBef>
                <a:spcPts val="0"/>
              </a:spcBef>
              <a:buNone/>
              <a:defRPr b="0">
                <a:solidFill>
                  <a:schemeClr val="accent1"/>
                </a:solidFill>
              </a:defRPr>
            </a:lvl1pPr>
          </a:lstStyle>
          <a:p>
            <a:pPr lvl="0"/>
            <a:r>
              <a:rPr lang="de-DE"/>
              <a:t>Titel</a:t>
            </a:r>
            <a:endParaRPr lang="de-AT"/>
          </a:p>
        </p:txBody>
      </p:sp>
    </p:spTree>
    <p:extLst>
      <p:ext uri="{BB962C8B-B14F-4D97-AF65-F5344CB8AC3E}">
        <p14:creationId xmlns:p14="http://schemas.microsoft.com/office/powerpoint/2010/main" val="3777540607"/>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Projektteam 2 Pax">
    <p:spTree>
      <p:nvGrpSpPr>
        <p:cNvPr id="1" name=""/>
        <p:cNvGrpSpPr/>
        <p:nvPr/>
      </p:nvGrpSpPr>
      <p:grpSpPr>
        <a:xfrm>
          <a:off x="0" y="0"/>
          <a:ext cx="0" cy="0"/>
          <a:chOff x="0" y="0"/>
          <a:chExt cx="0" cy="0"/>
        </a:xfrm>
      </p:grpSpPr>
      <p:sp>
        <p:nvSpPr>
          <p:cNvPr id="3" name="Foliennummernplatzhalter 2"/>
          <p:cNvSpPr>
            <a:spLocks noGrp="1"/>
          </p:cNvSpPr>
          <p:nvPr>
            <p:ph type="sldNum" sz="quarter" idx="10"/>
          </p:nvPr>
        </p:nvSpPr>
        <p:spPr/>
        <p:txBody>
          <a:bodyPr/>
          <a:lstStyle/>
          <a:p>
            <a:fld id="{52CF354A-3E7C-4AF0-94B3-C47ABC721F9D}" type="slidenum">
              <a:rPr lang="de-AT" smtClean="0"/>
              <a:pPr/>
              <a:t>‹Nr.›</a:t>
            </a:fld>
            <a:endParaRPr lang="de-AT"/>
          </a:p>
        </p:txBody>
      </p:sp>
      <p:sp>
        <p:nvSpPr>
          <p:cNvPr id="4" name="Fußzeilenplatzhalter 3"/>
          <p:cNvSpPr>
            <a:spLocks noGrp="1"/>
          </p:cNvSpPr>
          <p:nvPr>
            <p:ph type="ftr" sz="quarter" idx="11"/>
          </p:nvPr>
        </p:nvSpPr>
        <p:spPr/>
        <p:txBody>
          <a:bodyPr/>
          <a:lstStyle/>
          <a:p>
            <a:r>
              <a:rPr lang="de-DE"/>
              <a:t>Kapitelüberschrift</a:t>
            </a:r>
          </a:p>
        </p:txBody>
      </p:sp>
      <p:sp>
        <p:nvSpPr>
          <p:cNvPr id="11" name="Bildplatzhalter 4"/>
          <p:cNvSpPr>
            <a:spLocks noGrp="1"/>
          </p:cNvSpPr>
          <p:nvPr>
            <p:ph type="pic" sz="quarter" idx="28" hasCustomPrompt="1"/>
          </p:nvPr>
        </p:nvSpPr>
        <p:spPr>
          <a:xfrm>
            <a:off x="912285" y="2669025"/>
            <a:ext cx="1681281" cy="1695976"/>
          </a:xfrm>
          <a:prstGeom prst="rect">
            <a:avLst/>
          </a:prstGeom>
        </p:spPr>
        <p:txBody>
          <a:bodyPr/>
          <a:lstStyle>
            <a:lvl1pPr>
              <a:defRPr/>
            </a:lvl1pPr>
          </a:lstStyle>
          <a:p>
            <a:r>
              <a:rPr lang="de-AT"/>
              <a:t>Bild Berater</a:t>
            </a:r>
          </a:p>
        </p:txBody>
      </p:sp>
      <p:sp>
        <p:nvSpPr>
          <p:cNvPr id="13" name="Textplatzhalter 7"/>
          <p:cNvSpPr>
            <a:spLocks noGrp="1"/>
          </p:cNvSpPr>
          <p:nvPr>
            <p:ph type="body" sz="quarter" idx="18" hasCustomPrompt="1"/>
          </p:nvPr>
        </p:nvSpPr>
        <p:spPr>
          <a:xfrm>
            <a:off x="2714733" y="2668361"/>
            <a:ext cx="3381268" cy="249767"/>
          </a:xfrm>
        </p:spPr>
        <p:txBody>
          <a:bodyPr/>
          <a:lstStyle>
            <a:lvl1pPr marL="0" indent="0">
              <a:buNone/>
              <a:defRPr b="1"/>
            </a:lvl1pPr>
          </a:lstStyle>
          <a:p>
            <a:pPr lvl="0"/>
            <a:r>
              <a:rPr lang="de-DE"/>
              <a:t>Name</a:t>
            </a:r>
            <a:endParaRPr lang="de-AT"/>
          </a:p>
        </p:txBody>
      </p:sp>
      <p:sp>
        <p:nvSpPr>
          <p:cNvPr id="14" name="Textplatzhalter 7"/>
          <p:cNvSpPr>
            <a:spLocks noGrp="1"/>
          </p:cNvSpPr>
          <p:nvPr>
            <p:ph type="body" sz="quarter" idx="19" hasCustomPrompt="1"/>
          </p:nvPr>
        </p:nvSpPr>
        <p:spPr>
          <a:xfrm>
            <a:off x="2714733" y="2897195"/>
            <a:ext cx="3381268" cy="249767"/>
          </a:xfrm>
        </p:spPr>
        <p:txBody>
          <a:bodyPr/>
          <a:lstStyle>
            <a:lvl1pPr marL="0" indent="0">
              <a:buNone/>
              <a:defRPr b="0"/>
            </a:lvl1pPr>
          </a:lstStyle>
          <a:p>
            <a:pPr lvl="0"/>
            <a:r>
              <a:rPr lang="de-DE"/>
              <a:t>Titel</a:t>
            </a:r>
            <a:endParaRPr lang="de-AT"/>
          </a:p>
        </p:txBody>
      </p:sp>
      <p:sp>
        <p:nvSpPr>
          <p:cNvPr id="15" name="Textplatzhalter 7"/>
          <p:cNvSpPr>
            <a:spLocks noGrp="1"/>
          </p:cNvSpPr>
          <p:nvPr>
            <p:ph type="body" sz="quarter" idx="20" hasCustomPrompt="1"/>
          </p:nvPr>
        </p:nvSpPr>
        <p:spPr>
          <a:xfrm>
            <a:off x="2969940" y="3326645"/>
            <a:ext cx="3126059" cy="249767"/>
          </a:xfrm>
        </p:spPr>
        <p:txBody>
          <a:bodyPr/>
          <a:lstStyle>
            <a:lvl1pPr marL="0" indent="0">
              <a:spcBef>
                <a:spcPts val="0"/>
              </a:spcBef>
              <a:buNone/>
              <a:defRPr sz="1333" b="0"/>
            </a:lvl1pPr>
          </a:lstStyle>
          <a:p>
            <a:pPr lvl="0"/>
            <a:r>
              <a:rPr lang="de-DE"/>
              <a:t>E-Mail</a:t>
            </a:r>
            <a:endParaRPr lang="de-AT"/>
          </a:p>
        </p:txBody>
      </p:sp>
      <p:sp>
        <p:nvSpPr>
          <p:cNvPr id="16" name="Textplatzhalter 7"/>
          <p:cNvSpPr>
            <a:spLocks noGrp="1"/>
          </p:cNvSpPr>
          <p:nvPr>
            <p:ph type="body" sz="quarter" idx="21" hasCustomPrompt="1"/>
          </p:nvPr>
        </p:nvSpPr>
        <p:spPr>
          <a:xfrm>
            <a:off x="2969940" y="3576662"/>
            <a:ext cx="3126059" cy="437181"/>
          </a:xfrm>
        </p:spPr>
        <p:txBody>
          <a:bodyPr/>
          <a:lstStyle>
            <a:lvl1pPr marL="0" indent="0">
              <a:spcBef>
                <a:spcPts val="0"/>
              </a:spcBef>
              <a:buNone/>
              <a:defRPr sz="1333" b="0"/>
            </a:lvl1pPr>
          </a:lstStyle>
          <a:p>
            <a:pPr lvl="0"/>
            <a:r>
              <a:rPr lang="de-DE"/>
              <a:t>Telefon</a:t>
            </a:r>
          </a:p>
          <a:p>
            <a:pPr lvl="0"/>
            <a:r>
              <a:rPr lang="de-DE"/>
              <a:t>Festnetz</a:t>
            </a:r>
            <a:endParaRPr lang="de-AT"/>
          </a:p>
        </p:txBody>
      </p:sp>
      <p:sp>
        <p:nvSpPr>
          <p:cNvPr id="17" name="Textplatzhalter 7"/>
          <p:cNvSpPr>
            <a:spLocks noGrp="1"/>
          </p:cNvSpPr>
          <p:nvPr>
            <p:ph type="body" sz="quarter" idx="24" hasCustomPrompt="1"/>
          </p:nvPr>
        </p:nvSpPr>
        <p:spPr>
          <a:xfrm>
            <a:off x="912285" y="4414276"/>
            <a:ext cx="5183715" cy="1466579"/>
          </a:xfrm>
        </p:spPr>
        <p:txBody>
          <a:bodyPr anchor="ctr"/>
          <a:lstStyle>
            <a:lvl1pPr marL="0" indent="0">
              <a:buNone/>
              <a:defRPr b="0"/>
            </a:lvl1pPr>
          </a:lstStyle>
          <a:p>
            <a:pPr lvl="0"/>
            <a:r>
              <a:rPr lang="de-DE"/>
              <a:t>Text von der Homepage</a:t>
            </a:r>
            <a:endParaRPr lang="de-AT"/>
          </a:p>
        </p:txBody>
      </p:sp>
      <p:grpSp>
        <p:nvGrpSpPr>
          <p:cNvPr id="20" name="Gruppieren 19"/>
          <p:cNvGrpSpPr>
            <a:grpSpLocks noChangeAspect="1"/>
          </p:cNvGrpSpPr>
          <p:nvPr userDrawn="1"/>
        </p:nvGrpSpPr>
        <p:grpSpPr>
          <a:xfrm>
            <a:off x="2713467" y="3375796"/>
            <a:ext cx="196231" cy="153872"/>
            <a:chOff x="2674302" y="2397304"/>
            <a:chExt cx="720725" cy="565150"/>
          </a:xfrm>
          <a:solidFill>
            <a:schemeClr val="accent2"/>
          </a:solidFill>
        </p:grpSpPr>
        <p:sp>
          <p:nvSpPr>
            <p:cNvPr id="21" name="Freeform 17"/>
            <p:cNvSpPr>
              <a:spLocks/>
            </p:cNvSpPr>
            <p:nvPr userDrawn="1"/>
          </p:nvSpPr>
          <p:spPr bwMode="auto">
            <a:xfrm>
              <a:off x="2674302" y="2397304"/>
              <a:ext cx="720725" cy="358775"/>
            </a:xfrm>
            <a:custGeom>
              <a:avLst/>
              <a:gdLst>
                <a:gd name="T0" fmla="*/ 74 w 681"/>
                <a:gd name="T1" fmla="*/ 171 h 341"/>
                <a:gd name="T2" fmla="*/ 113 w 681"/>
                <a:gd name="T3" fmla="*/ 198 h 341"/>
                <a:gd name="T4" fmla="*/ 174 w 681"/>
                <a:gd name="T5" fmla="*/ 241 h 341"/>
                <a:gd name="T6" fmla="*/ 223 w 681"/>
                <a:gd name="T7" fmla="*/ 275 h 341"/>
                <a:gd name="T8" fmla="*/ 248 w 681"/>
                <a:gd name="T9" fmla="*/ 292 h 341"/>
                <a:gd name="T10" fmla="*/ 270 w 681"/>
                <a:gd name="T11" fmla="*/ 309 h 341"/>
                <a:gd name="T12" fmla="*/ 288 w 681"/>
                <a:gd name="T13" fmla="*/ 321 h 341"/>
                <a:gd name="T14" fmla="*/ 311 w 681"/>
                <a:gd name="T15" fmla="*/ 332 h 341"/>
                <a:gd name="T16" fmla="*/ 331 w 681"/>
                <a:gd name="T17" fmla="*/ 340 h 341"/>
                <a:gd name="T18" fmla="*/ 341 w 681"/>
                <a:gd name="T19" fmla="*/ 341 h 341"/>
                <a:gd name="T20" fmla="*/ 359 w 681"/>
                <a:gd name="T21" fmla="*/ 337 h 341"/>
                <a:gd name="T22" fmla="*/ 382 w 681"/>
                <a:gd name="T23" fmla="*/ 327 h 341"/>
                <a:gd name="T24" fmla="*/ 402 w 681"/>
                <a:gd name="T25" fmla="*/ 314 h 341"/>
                <a:gd name="T26" fmla="*/ 422 w 681"/>
                <a:gd name="T27" fmla="*/ 300 h 341"/>
                <a:gd name="T28" fmla="*/ 438 w 681"/>
                <a:gd name="T29" fmla="*/ 288 h 341"/>
                <a:gd name="T30" fmla="*/ 462 w 681"/>
                <a:gd name="T31" fmla="*/ 272 h 341"/>
                <a:gd name="T32" fmla="*/ 500 w 681"/>
                <a:gd name="T33" fmla="*/ 245 h 341"/>
                <a:gd name="T34" fmla="*/ 552 w 681"/>
                <a:gd name="T35" fmla="*/ 209 h 341"/>
                <a:gd name="T36" fmla="*/ 617 w 681"/>
                <a:gd name="T37" fmla="*/ 165 h 341"/>
                <a:gd name="T38" fmla="*/ 641 w 681"/>
                <a:gd name="T39" fmla="*/ 143 h 341"/>
                <a:gd name="T40" fmla="*/ 663 w 681"/>
                <a:gd name="T41" fmla="*/ 119 h 341"/>
                <a:gd name="T42" fmla="*/ 671 w 681"/>
                <a:gd name="T43" fmla="*/ 105 h 341"/>
                <a:gd name="T44" fmla="*/ 677 w 681"/>
                <a:gd name="T45" fmla="*/ 91 h 341"/>
                <a:gd name="T46" fmla="*/ 680 w 681"/>
                <a:gd name="T47" fmla="*/ 75 h 341"/>
                <a:gd name="T48" fmla="*/ 681 w 681"/>
                <a:gd name="T49" fmla="*/ 60 h 341"/>
                <a:gd name="T50" fmla="*/ 680 w 681"/>
                <a:gd name="T51" fmla="*/ 48 h 341"/>
                <a:gd name="T52" fmla="*/ 677 w 681"/>
                <a:gd name="T53" fmla="*/ 38 h 341"/>
                <a:gd name="T54" fmla="*/ 672 w 681"/>
                <a:gd name="T55" fmla="*/ 27 h 341"/>
                <a:gd name="T56" fmla="*/ 663 w 681"/>
                <a:gd name="T57" fmla="*/ 17 h 341"/>
                <a:gd name="T58" fmla="*/ 654 w 681"/>
                <a:gd name="T59" fmla="*/ 10 h 341"/>
                <a:gd name="T60" fmla="*/ 644 w 681"/>
                <a:gd name="T61" fmla="*/ 4 h 341"/>
                <a:gd name="T62" fmla="*/ 633 w 681"/>
                <a:gd name="T63" fmla="*/ 1 h 341"/>
                <a:gd name="T64" fmla="*/ 621 w 681"/>
                <a:gd name="T65" fmla="*/ 0 h 341"/>
                <a:gd name="T66" fmla="*/ 53 w 681"/>
                <a:gd name="T67" fmla="*/ 0 h 341"/>
                <a:gd name="T68" fmla="*/ 40 w 681"/>
                <a:gd name="T69" fmla="*/ 3 h 341"/>
                <a:gd name="T70" fmla="*/ 29 w 681"/>
                <a:gd name="T71" fmla="*/ 7 h 341"/>
                <a:gd name="T72" fmla="*/ 19 w 681"/>
                <a:gd name="T73" fmla="*/ 15 h 341"/>
                <a:gd name="T74" fmla="*/ 12 w 681"/>
                <a:gd name="T75" fmla="*/ 25 h 341"/>
                <a:gd name="T76" fmla="*/ 5 w 681"/>
                <a:gd name="T77" fmla="*/ 35 h 341"/>
                <a:gd name="T78" fmla="*/ 1 w 681"/>
                <a:gd name="T79" fmla="*/ 55 h 341"/>
                <a:gd name="T80" fmla="*/ 0 w 681"/>
                <a:gd name="T81" fmla="*/ 75 h 341"/>
                <a:gd name="T82" fmla="*/ 2 w 681"/>
                <a:gd name="T83" fmla="*/ 87 h 341"/>
                <a:gd name="T84" fmla="*/ 12 w 681"/>
                <a:gd name="T85" fmla="*/ 107 h 341"/>
                <a:gd name="T86" fmla="*/ 31 w 681"/>
                <a:gd name="T87" fmla="*/ 134 h 341"/>
                <a:gd name="T88" fmla="*/ 54 w 681"/>
                <a:gd name="T89" fmla="*/ 156 h 3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681" h="341">
                  <a:moveTo>
                    <a:pt x="65" y="165"/>
                  </a:moveTo>
                  <a:lnTo>
                    <a:pt x="74" y="171"/>
                  </a:lnTo>
                  <a:lnTo>
                    <a:pt x="91" y="183"/>
                  </a:lnTo>
                  <a:lnTo>
                    <a:pt x="113" y="198"/>
                  </a:lnTo>
                  <a:lnTo>
                    <a:pt x="143" y="219"/>
                  </a:lnTo>
                  <a:lnTo>
                    <a:pt x="174" y="241"/>
                  </a:lnTo>
                  <a:lnTo>
                    <a:pt x="201" y="259"/>
                  </a:lnTo>
                  <a:lnTo>
                    <a:pt x="223" y="275"/>
                  </a:lnTo>
                  <a:lnTo>
                    <a:pt x="243" y="288"/>
                  </a:lnTo>
                  <a:lnTo>
                    <a:pt x="248" y="292"/>
                  </a:lnTo>
                  <a:lnTo>
                    <a:pt x="259" y="300"/>
                  </a:lnTo>
                  <a:lnTo>
                    <a:pt x="270" y="309"/>
                  </a:lnTo>
                  <a:lnTo>
                    <a:pt x="280" y="314"/>
                  </a:lnTo>
                  <a:lnTo>
                    <a:pt x="288" y="321"/>
                  </a:lnTo>
                  <a:lnTo>
                    <a:pt x="299" y="327"/>
                  </a:lnTo>
                  <a:lnTo>
                    <a:pt x="311" y="332"/>
                  </a:lnTo>
                  <a:lnTo>
                    <a:pt x="321" y="337"/>
                  </a:lnTo>
                  <a:lnTo>
                    <a:pt x="331" y="340"/>
                  </a:lnTo>
                  <a:lnTo>
                    <a:pt x="340" y="341"/>
                  </a:lnTo>
                  <a:lnTo>
                    <a:pt x="341" y="341"/>
                  </a:lnTo>
                  <a:lnTo>
                    <a:pt x="350" y="340"/>
                  </a:lnTo>
                  <a:lnTo>
                    <a:pt x="359" y="337"/>
                  </a:lnTo>
                  <a:lnTo>
                    <a:pt x="370" y="332"/>
                  </a:lnTo>
                  <a:lnTo>
                    <a:pt x="382" y="327"/>
                  </a:lnTo>
                  <a:lnTo>
                    <a:pt x="393" y="321"/>
                  </a:lnTo>
                  <a:lnTo>
                    <a:pt x="402" y="314"/>
                  </a:lnTo>
                  <a:lnTo>
                    <a:pt x="410" y="309"/>
                  </a:lnTo>
                  <a:lnTo>
                    <a:pt x="422" y="300"/>
                  </a:lnTo>
                  <a:lnTo>
                    <a:pt x="432" y="292"/>
                  </a:lnTo>
                  <a:lnTo>
                    <a:pt x="438" y="288"/>
                  </a:lnTo>
                  <a:lnTo>
                    <a:pt x="449" y="282"/>
                  </a:lnTo>
                  <a:lnTo>
                    <a:pt x="462" y="272"/>
                  </a:lnTo>
                  <a:lnTo>
                    <a:pt x="479" y="260"/>
                  </a:lnTo>
                  <a:lnTo>
                    <a:pt x="500" y="245"/>
                  </a:lnTo>
                  <a:lnTo>
                    <a:pt x="525" y="229"/>
                  </a:lnTo>
                  <a:lnTo>
                    <a:pt x="552" y="209"/>
                  </a:lnTo>
                  <a:lnTo>
                    <a:pt x="582" y="189"/>
                  </a:lnTo>
                  <a:lnTo>
                    <a:pt x="617" y="165"/>
                  </a:lnTo>
                  <a:lnTo>
                    <a:pt x="629" y="154"/>
                  </a:lnTo>
                  <a:lnTo>
                    <a:pt x="641" y="143"/>
                  </a:lnTo>
                  <a:lnTo>
                    <a:pt x="653" y="132"/>
                  </a:lnTo>
                  <a:lnTo>
                    <a:pt x="663" y="119"/>
                  </a:lnTo>
                  <a:lnTo>
                    <a:pt x="667" y="111"/>
                  </a:lnTo>
                  <a:lnTo>
                    <a:pt x="671" y="105"/>
                  </a:lnTo>
                  <a:lnTo>
                    <a:pt x="674" y="97"/>
                  </a:lnTo>
                  <a:lnTo>
                    <a:pt x="677" y="91"/>
                  </a:lnTo>
                  <a:lnTo>
                    <a:pt x="679" y="83"/>
                  </a:lnTo>
                  <a:lnTo>
                    <a:pt x="680" y="75"/>
                  </a:lnTo>
                  <a:lnTo>
                    <a:pt x="681" y="68"/>
                  </a:lnTo>
                  <a:lnTo>
                    <a:pt x="681" y="60"/>
                  </a:lnTo>
                  <a:lnTo>
                    <a:pt x="681" y="55"/>
                  </a:lnTo>
                  <a:lnTo>
                    <a:pt x="680" y="48"/>
                  </a:lnTo>
                  <a:lnTo>
                    <a:pt x="679" y="43"/>
                  </a:lnTo>
                  <a:lnTo>
                    <a:pt x="677" y="38"/>
                  </a:lnTo>
                  <a:lnTo>
                    <a:pt x="675" y="32"/>
                  </a:lnTo>
                  <a:lnTo>
                    <a:pt x="672" y="27"/>
                  </a:lnTo>
                  <a:lnTo>
                    <a:pt x="667" y="22"/>
                  </a:lnTo>
                  <a:lnTo>
                    <a:pt x="663" y="17"/>
                  </a:lnTo>
                  <a:lnTo>
                    <a:pt x="659" y="14"/>
                  </a:lnTo>
                  <a:lnTo>
                    <a:pt x="654" y="10"/>
                  </a:lnTo>
                  <a:lnTo>
                    <a:pt x="649" y="6"/>
                  </a:lnTo>
                  <a:lnTo>
                    <a:pt x="644" y="4"/>
                  </a:lnTo>
                  <a:lnTo>
                    <a:pt x="638" y="2"/>
                  </a:lnTo>
                  <a:lnTo>
                    <a:pt x="633" y="1"/>
                  </a:lnTo>
                  <a:lnTo>
                    <a:pt x="626" y="0"/>
                  </a:lnTo>
                  <a:lnTo>
                    <a:pt x="621" y="0"/>
                  </a:lnTo>
                  <a:lnTo>
                    <a:pt x="60" y="0"/>
                  </a:lnTo>
                  <a:lnTo>
                    <a:pt x="53" y="0"/>
                  </a:lnTo>
                  <a:lnTo>
                    <a:pt x="46" y="1"/>
                  </a:lnTo>
                  <a:lnTo>
                    <a:pt x="40" y="3"/>
                  </a:lnTo>
                  <a:lnTo>
                    <a:pt x="34" y="5"/>
                  </a:lnTo>
                  <a:lnTo>
                    <a:pt x="29" y="7"/>
                  </a:lnTo>
                  <a:lnTo>
                    <a:pt x="24" y="11"/>
                  </a:lnTo>
                  <a:lnTo>
                    <a:pt x="19" y="15"/>
                  </a:lnTo>
                  <a:lnTo>
                    <a:pt x="15" y="19"/>
                  </a:lnTo>
                  <a:lnTo>
                    <a:pt x="12" y="25"/>
                  </a:lnTo>
                  <a:lnTo>
                    <a:pt x="8" y="30"/>
                  </a:lnTo>
                  <a:lnTo>
                    <a:pt x="5" y="35"/>
                  </a:lnTo>
                  <a:lnTo>
                    <a:pt x="3" y="42"/>
                  </a:lnTo>
                  <a:lnTo>
                    <a:pt x="1" y="55"/>
                  </a:lnTo>
                  <a:lnTo>
                    <a:pt x="0" y="69"/>
                  </a:lnTo>
                  <a:lnTo>
                    <a:pt x="0" y="75"/>
                  </a:lnTo>
                  <a:lnTo>
                    <a:pt x="1" y="81"/>
                  </a:lnTo>
                  <a:lnTo>
                    <a:pt x="2" y="87"/>
                  </a:lnTo>
                  <a:lnTo>
                    <a:pt x="5" y="94"/>
                  </a:lnTo>
                  <a:lnTo>
                    <a:pt x="12" y="107"/>
                  </a:lnTo>
                  <a:lnTo>
                    <a:pt x="20" y="121"/>
                  </a:lnTo>
                  <a:lnTo>
                    <a:pt x="31" y="134"/>
                  </a:lnTo>
                  <a:lnTo>
                    <a:pt x="42" y="146"/>
                  </a:lnTo>
                  <a:lnTo>
                    <a:pt x="54" y="156"/>
                  </a:lnTo>
                  <a:lnTo>
                    <a:pt x="65" y="165"/>
                  </a:lnTo>
                  <a:close/>
                </a:path>
              </a:pathLst>
            </a:custGeom>
            <a:grpFill/>
            <a:ln>
              <a:noFill/>
            </a:ln>
          </p:spPr>
          <p:txBody>
            <a:bodyPr lIns="182880" tIns="91440" rIns="182880" bIns="91440"/>
            <a:lstStyle/>
            <a:p>
              <a:pPr>
                <a:defRPr/>
              </a:pPr>
              <a:endParaRPr lang="ru-RU" sz="2400"/>
            </a:p>
          </p:txBody>
        </p:sp>
        <p:sp>
          <p:nvSpPr>
            <p:cNvPr id="22" name="Freeform 18"/>
            <p:cNvSpPr>
              <a:spLocks/>
            </p:cNvSpPr>
            <p:nvPr userDrawn="1"/>
          </p:nvSpPr>
          <p:spPr bwMode="auto">
            <a:xfrm>
              <a:off x="2674302" y="2578279"/>
              <a:ext cx="720725" cy="384175"/>
            </a:xfrm>
            <a:custGeom>
              <a:avLst/>
              <a:gdLst>
                <a:gd name="T0" fmla="*/ 613 w 681"/>
                <a:gd name="T1" fmla="*/ 54 h 362"/>
                <a:gd name="T2" fmla="*/ 558 w 681"/>
                <a:gd name="T3" fmla="*/ 90 h 362"/>
                <a:gd name="T4" fmla="*/ 511 w 681"/>
                <a:gd name="T5" fmla="*/ 124 h 362"/>
                <a:gd name="T6" fmla="*/ 471 w 681"/>
                <a:gd name="T7" fmla="*/ 152 h 362"/>
                <a:gd name="T8" fmla="*/ 444 w 681"/>
                <a:gd name="T9" fmla="*/ 171 h 362"/>
                <a:gd name="T10" fmla="*/ 426 w 681"/>
                <a:gd name="T11" fmla="*/ 184 h 362"/>
                <a:gd name="T12" fmla="*/ 411 w 681"/>
                <a:gd name="T13" fmla="*/ 193 h 362"/>
                <a:gd name="T14" fmla="*/ 393 w 681"/>
                <a:gd name="T15" fmla="*/ 203 h 362"/>
                <a:gd name="T16" fmla="*/ 371 w 681"/>
                <a:gd name="T17" fmla="*/ 211 h 362"/>
                <a:gd name="T18" fmla="*/ 351 w 681"/>
                <a:gd name="T19" fmla="*/ 216 h 362"/>
                <a:gd name="T20" fmla="*/ 340 w 681"/>
                <a:gd name="T21" fmla="*/ 217 h 362"/>
                <a:gd name="T22" fmla="*/ 320 w 681"/>
                <a:gd name="T23" fmla="*/ 214 h 362"/>
                <a:gd name="T24" fmla="*/ 298 w 681"/>
                <a:gd name="T25" fmla="*/ 207 h 362"/>
                <a:gd name="T26" fmla="*/ 278 w 681"/>
                <a:gd name="T27" fmla="*/ 198 h 362"/>
                <a:gd name="T28" fmla="*/ 262 w 681"/>
                <a:gd name="T29" fmla="*/ 189 h 362"/>
                <a:gd name="T30" fmla="*/ 247 w 681"/>
                <a:gd name="T31" fmla="*/ 178 h 362"/>
                <a:gd name="T32" fmla="*/ 227 w 681"/>
                <a:gd name="T33" fmla="*/ 164 h 362"/>
                <a:gd name="T34" fmla="*/ 196 w 681"/>
                <a:gd name="T35" fmla="*/ 141 h 362"/>
                <a:gd name="T36" fmla="*/ 154 w 681"/>
                <a:gd name="T37" fmla="*/ 112 h 362"/>
                <a:gd name="T38" fmla="*/ 101 w 681"/>
                <a:gd name="T39" fmla="*/ 76 h 362"/>
                <a:gd name="T40" fmla="*/ 38 w 681"/>
                <a:gd name="T41" fmla="*/ 33 h 362"/>
                <a:gd name="T42" fmla="*/ 17 w 681"/>
                <a:gd name="T43" fmla="*/ 17 h 362"/>
                <a:gd name="T44" fmla="*/ 0 w 681"/>
                <a:gd name="T45" fmla="*/ 0 h 362"/>
                <a:gd name="T46" fmla="*/ 0 w 681"/>
                <a:gd name="T47" fmla="*/ 307 h 362"/>
                <a:gd name="T48" fmla="*/ 2 w 681"/>
                <a:gd name="T49" fmla="*/ 319 h 362"/>
                <a:gd name="T50" fmla="*/ 6 w 681"/>
                <a:gd name="T51" fmla="*/ 330 h 362"/>
                <a:gd name="T52" fmla="*/ 13 w 681"/>
                <a:gd name="T53" fmla="*/ 340 h 362"/>
                <a:gd name="T54" fmla="*/ 23 w 681"/>
                <a:gd name="T55" fmla="*/ 348 h 362"/>
                <a:gd name="T56" fmla="*/ 32 w 681"/>
                <a:gd name="T57" fmla="*/ 356 h 362"/>
                <a:gd name="T58" fmla="*/ 43 w 681"/>
                <a:gd name="T59" fmla="*/ 360 h 362"/>
                <a:gd name="T60" fmla="*/ 54 w 681"/>
                <a:gd name="T61" fmla="*/ 362 h 362"/>
                <a:gd name="T62" fmla="*/ 621 w 681"/>
                <a:gd name="T63" fmla="*/ 362 h 362"/>
                <a:gd name="T64" fmla="*/ 633 w 681"/>
                <a:gd name="T65" fmla="*/ 361 h 362"/>
                <a:gd name="T66" fmla="*/ 644 w 681"/>
                <a:gd name="T67" fmla="*/ 358 h 362"/>
                <a:gd name="T68" fmla="*/ 654 w 681"/>
                <a:gd name="T69" fmla="*/ 353 h 362"/>
                <a:gd name="T70" fmla="*/ 664 w 681"/>
                <a:gd name="T71" fmla="*/ 344 h 362"/>
                <a:gd name="T72" fmla="*/ 672 w 681"/>
                <a:gd name="T73" fmla="*/ 335 h 362"/>
                <a:gd name="T74" fmla="*/ 677 w 681"/>
                <a:gd name="T75" fmla="*/ 325 h 362"/>
                <a:gd name="T76" fmla="*/ 680 w 681"/>
                <a:gd name="T77" fmla="*/ 314 h 362"/>
                <a:gd name="T78" fmla="*/ 681 w 681"/>
                <a:gd name="T79" fmla="*/ 302 h 362"/>
                <a:gd name="T80" fmla="*/ 673 w 681"/>
                <a:gd name="T81" fmla="*/ 8 h 362"/>
                <a:gd name="T82" fmla="*/ 654 w 681"/>
                <a:gd name="T83" fmla="*/ 24 h 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681" h="362">
                  <a:moveTo>
                    <a:pt x="644" y="33"/>
                  </a:moveTo>
                  <a:lnTo>
                    <a:pt x="613" y="54"/>
                  </a:lnTo>
                  <a:lnTo>
                    <a:pt x="585" y="72"/>
                  </a:lnTo>
                  <a:lnTo>
                    <a:pt x="558" y="90"/>
                  </a:lnTo>
                  <a:lnTo>
                    <a:pt x="533" y="108"/>
                  </a:lnTo>
                  <a:lnTo>
                    <a:pt x="511" y="124"/>
                  </a:lnTo>
                  <a:lnTo>
                    <a:pt x="490" y="138"/>
                  </a:lnTo>
                  <a:lnTo>
                    <a:pt x="471" y="152"/>
                  </a:lnTo>
                  <a:lnTo>
                    <a:pt x="453" y="164"/>
                  </a:lnTo>
                  <a:lnTo>
                    <a:pt x="444" y="171"/>
                  </a:lnTo>
                  <a:lnTo>
                    <a:pt x="434" y="178"/>
                  </a:lnTo>
                  <a:lnTo>
                    <a:pt x="426" y="184"/>
                  </a:lnTo>
                  <a:lnTo>
                    <a:pt x="419" y="189"/>
                  </a:lnTo>
                  <a:lnTo>
                    <a:pt x="411" y="193"/>
                  </a:lnTo>
                  <a:lnTo>
                    <a:pt x="403" y="198"/>
                  </a:lnTo>
                  <a:lnTo>
                    <a:pt x="393" y="203"/>
                  </a:lnTo>
                  <a:lnTo>
                    <a:pt x="383" y="207"/>
                  </a:lnTo>
                  <a:lnTo>
                    <a:pt x="371" y="211"/>
                  </a:lnTo>
                  <a:lnTo>
                    <a:pt x="361" y="214"/>
                  </a:lnTo>
                  <a:lnTo>
                    <a:pt x="351" y="216"/>
                  </a:lnTo>
                  <a:lnTo>
                    <a:pt x="341" y="217"/>
                  </a:lnTo>
                  <a:lnTo>
                    <a:pt x="340" y="217"/>
                  </a:lnTo>
                  <a:lnTo>
                    <a:pt x="330" y="216"/>
                  </a:lnTo>
                  <a:lnTo>
                    <a:pt x="320" y="214"/>
                  </a:lnTo>
                  <a:lnTo>
                    <a:pt x="309" y="211"/>
                  </a:lnTo>
                  <a:lnTo>
                    <a:pt x="298" y="207"/>
                  </a:lnTo>
                  <a:lnTo>
                    <a:pt x="287" y="203"/>
                  </a:lnTo>
                  <a:lnTo>
                    <a:pt x="278" y="198"/>
                  </a:lnTo>
                  <a:lnTo>
                    <a:pt x="270" y="193"/>
                  </a:lnTo>
                  <a:lnTo>
                    <a:pt x="262" y="189"/>
                  </a:lnTo>
                  <a:lnTo>
                    <a:pt x="255" y="184"/>
                  </a:lnTo>
                  <a:lnTo>
                    <a:pt x="247" y="178"/>
                  </a:lnTo>
                  <a:lnTo>
                    <a:pt x="237" y="171"/>
                  </a:lnTo>
                  <a:lnTo>
                    <a:pt x="227" y="164"/>
                  </a:lnTo>
                  <a:lnTo>
                    <a:pt x="213" y="154"/>
                  </a:lnTo>
                  <a:lnTo>
                    <a:pt x="196" y="141"/>
                  </a:lnTo>
                  <a:lnTo>
                    <a:pt x="176" y="128"/>
                  </a:lnTo>
                  <a:lnTo>
                    <a:pt x="154" y="112"/>
                  </a:lnTo>
                  <a:lnTo>
                    <a:pt x="129" y="95"/>
                  </a:lnTo>
                  <a:lnTo>
                    <a:pt x="101" y="76"/>
                  </a:lnTo>
                  <a:lnTo>
                    <a:pt x="71" y="55"/>
                  </a:lnTo>
                  <a:lnTo>
                    <a:pt x="38" y="33"/>
                  </a:lnTo>
                  <a:lnTo>
                    <a:pt x="28" y="25"/>
                  </a:lnTo>
                  <a:lnTo>
                    <a:pt x="17" y="17"/>
                  </a:lnTo>
                  <a:lnTo>
                    <a:pt x="8" y="8"/>
                  </a:lnTo>
                  <a:lnTo>
                    <a:pt x="0" y="0"/>
                  </a:lnTo>
                  <a:lnTo>
                    <a:pt x="0" y="302"/>
                  </a:lnTo>
                  <a:lnTo>
                    <a:pt x="0" y="307"/>
                  </a:lnTo>
                  <a:lnTo>
                    <a:pt x="1" y="314"/>
                  </a:lnTo>
                  <a:lnTo>
                    <a:pt x="2" y="319"/>
                  </a:lnTo>
                  <a:lnTo>
                    <a:pt x="4" y="325"/>
                  </a:lnTo>
                  <a:lnTo>
                    <a:pt x="6" y="330"/>
                  </a:lnTo>
                  <a:lnTo>
                    <a:pt x="10" y="335"/>
                  </a:lnTo>
                  <a:lnTo>
                    <a:pt x="13" y="340"/>
                  </a:lnTo>
                  <a:lnTo>
                    <a:pt x="17" y="344"/>
                  </a:lnTo>
                  <a:lnTo>
                    <a:pt x="23" y="348"/>
                  </a:lnTo>
                  <a:lnTo>
                    <a:pt x="27" y="353"/>
                  </a:lnTo>
                  <a:lnTo>
                    <a:pt x="32" y="356"/>
                  </a:lnTo>
                  <a:lnTo>
                    <a:pt x="38" y="358"/>
                  </a:lnTo>
                  <a:lnTo>
                    <a:pt x="43" y="360"/>
                  </a:lnTo>
                  <a:lnTo>
                    <a:pt x="48" y="361"/>
                  </a:lnTo>
                  <a:lnTo>
                    <a:pt x="54" y="362"/>
                  </a:lnTo>
                  <a:lnTo>
                    <a:pt x="60" y="362"/>
                  </a:lnTo>
                  <a:lnTo>
                    <a:pt x="621" y="362"/>
                  </a:lnTo>
                  <a:lnTo>
                    <a:pt x="626" y="362"/>
                  </a:lnTo>
                  <a:lnTo>
                    <a:pt x="633" y="361"/>
                  </a:lnTo>
                  <a:lnTo>
                    <a:pt x="638" y="360"/>
                  </a:lnTo>
                  <a:lnTo>
                    <a:pt x="644" y="358"/>
                  </a:lnTo>
                  <a:lnTo>
                    <a:pt x="649" y="356"/>
                  </a:lnTo>
                  <a:lnTo>
                    <a:pt x="654" y="353"/>
                  </a:lnTo>
                  <a:lnTo>
                    <a:pt x="659" y="348"/>
                  </a:lnTo>
                  <a:lnTo>
                    <a:pt x="664" y="344"/>
                  </a:lnTo>
                  <a:lnTo>
                    <a:pt x="667" y="340"/>
                  </a:lnTo>
                  <a:lnTo>
                    <a:pt x="672" y="335"/>
                  </a:lnTo>
                  <a:lnTo>
                    <a:pt x="675" y="330"/>
                  </a:lnTo>
                  <a:lnTo>
                    <a:pt x="677" y="325"/>
                  </a:lnTo>
                  <a:lnTo>
                    <a:pt x="679" y="319"/>
                  </a:lnTo>
                  <a:lnTo>
                    <a:pt x="680" y="314"/>
                  </a:lnTo>
                  <a:lnTo>
                    <a:pt x="681" y="307"/>
                  </a:lnTo>
                  <a:lnTo>
                    <a:pt x="681" y="302"/>
                  </a:lnTo>
                  <a:lnTo>
                    <a:pt x="681" y="0"/>
                  </a:lnTo>
                  <a:lnTo>
                    <a:pt x="673" y="8"/>
                  </a:lnTo>
                  <a:lnTo>
                    <a:pt x="664" y="17"/>
                  </a:lnTo>
                  <a:lnTo>
                    <a:pt x="654" y="24"/>
                  </a:lnTo>
                  <a:lnTo>
                    <a:pt x="644" y="33"/>
                  </a:lnTo>
                  <a:close/>
                </a:path>
              </a:pathLst>
            </a:custGeom>
            <a:grpFill/>
            <a:ln>
              <a:noFill/>
            </a:ln>
          </p:spPr>
          <p:txBody>
            <a:bodyPr lIns="182880" tIns="91440" rIns="182880" bIns="91440"/>
            <a:lstStyle/>
            <a:p>
              <a:pPr>
                <a:defRPr/>
              </a:pPr>
              <a:endParaRPr lang="ru-RU" sz="2400"/>
            </a:p>
          </p:txBody>
        </p:sp>
      </p:grpSp>
      <p:sp>
        <p:nvSpPr>
          <p:cNvPr id="23" name="Freeform 79"/>
          <p:cNvSpPr>
            <a:spLocks noChangeAspect="1"/>
          </p:cNvSpPr>
          <p:nvPr userDrawn="1"/>
        </p:nvSpPr>
        <p:spPr bwMode="auto">
          <a:xfrm>
            <a:off x="2712001" y="3631756"/>
            <a:ext cx="197695" cy="139576"/>
          </a:xfrm>
          <a:custGeom>
            <a:avLst/>
            <a:gdLst>
              <a:gd name="T0" fmla="*/ 612 w 682"/>
              <a:gd name="T1" fmla="*/ 95 h 586"/>
              <a:gd name="T2" fmla="*/ 566 w 682"/>
              <a:gd name="T3" fmla="*/ 61 h 586"/>
              <a:gd name="T4" fmla="*/ 512 w 682"/>
              <a:gd name="T5" fmla="*/ 34 h 586"/>
              <a:gd name="T6" fmla="*/ 452 w 682"/>
              <a:gd name="T7" fmla="*/ 13 h 586"/>
              <a:gd name="T8" fmla="*/ 387 w 682"/>
              <a:gd name="T9" fmla="*/ 2 h 586"/>
              <a:gd name="T10" fmla="*/ 324 w 682"/>
              <a:gd name="T11" fmla="*/ 1 h 586"/>
              <a:gd name="T12" fmla="*/ 274 w 682"/>
              <a:gd name="T13" fmla="*/ 6 h 586"/>
              <a:gd name="T14" fmla="*/ 225 w 682"/>
              <a:gd name="T15" fmla="*/ 15 h 586"/>
              <a:gd name="T16" fmla="*/ 178 w 682"/>
              <a:gd name="T17" fmla="*/ 31 h 586"/>
              <a:gd name="T18" fmla="*/ 136 w 682"/>
              <a:gd name="T19" fmla="*/ 49 h 586"/>
              <a:gd name="T20" fmla="*/ 100 w 682"/>
              <a:gd name="T21" fmla="*/ 72 h 586"/>
              <a:gd name="T22" fmla="*/ 68 w 682"/>
              <a:gd name="T23" fmla="*/ 99 h 586"/>
              <a:gd name="T24" fmla="*/ 41 w 682"/>
              <a:gd name="T25" fmla="*/ 128 h 586"/>
              <a:gd name="T26" fmla="*/ 21 w 682"/>
              <a:gd name="T27" fmla="*/ 161 h 586"/>
              <a:gd name="T28" fmla="*/ 7 w 682"/>
              <a:gd name="T29" fmla="*/ 196 h 586"/>
              <a:gd name="T30" fmla="*/ 0 w 682"/>
              <a:gd name="T31" fmla="*/ 232 h 586"/>
              <a:gd name="T32" fmla="*/ 2 w 682"/>
              <a:gd name="T33" fmla="*/ 272 h 586"/>
              <a:gd name="T34" fmla="*/ 13 w 682"/>
              <a:gd name="T35" fmla="*/ 312 h 586"/>
              <a:gd name="T36" fmla="*/ 35 w 682"/>
              <a:gd name="T37" fmla="*/ 351 h 586"/>
              <a:gd name="T38" fmla="*/ 64 w 682"/>
              <a:gd name="T39" fmla="*/ 386 h 586"/>
              <a:gd name="T40" fmla="*/ 101 w 682"/>
              <a:gd name="T41" fmla="*/ 417 h 586"/>
              <a:gd name="T42" fmla="*/ 124 w 682"/>
              <a:gd name="T43" fmla="*/ 449 h 586"/>
              <a:gd name="T44" fmla="*/ 108 w 682"/>
              <a:gd name="T45" fmla="*/ 486 h 586"/>
              <a:gd name="T46" fmla="*/ 89 w 682"/>
              <a:gd name="T47" fmla="*/ 514 h 586"/>
              <a:gd name="T48" fmla="*/ 72 w 682"/>
              <a:gd name="T49" fmla="*/ 535 h 586"/>
              <a:gd name="T50" fmla="*/ 59 w 682"/>
              <a:gd name="T51" fmla="*/ 549 h 586"/>
              <a:gd name="T52" fmla="*/ 54 w 682"/>
              <a:gd name="T53" fmla="*/ 555 h 586"/>
              <a:gd name="T54" fmla="*/ 50 w 682"/>
              <a:gd name="T55" fmla="*/ 562 h 586"/>
              <a:gd name="T56" fmla="*/ 49 w 682"/>
              <a:gd name="T57" fmla="*/ 568 h 586"/>
              <a:gd name="T58" fmla="*/ 50 w 682"/>
              <a:gd name="T59" fmla="*/ 574 h 586"/>
              <a:gd name="T60" fmla="*/ 55 w 682"/>
              <a:gd name="T61" fmla="*/ 581 h 586"/>
              <a:gd name="T62" fmla="*/ 64 w 682"/>
              <a:gd name="T63" fmla="*/ 586 h 586"/>
              <a:gd name="T64" fmla="*/ 91 w 682"/>
              <a:gd name="T65" fmla="*/ 581 h 586"/>
              <a:gd name="T66" fmla="*/ 135 w 682"/>
              <a:gd name="T67" fmla="*/ 569 h 586"/>
              <a:gd name="T68" fmla="*/ 204 w 682"/>
              <a:gd name="T69" fmla="*/ 541 h 586"/>
              <a:gd name="T70" fmla="*/ 267 w 682"/>
              <a:gd name="T71" fmla="*/ 500 h 586"/>
              <a:gd name="T72" fmla="*/ 313 w 682"/>
              <a:gd name="T73" fmla="*/ 487 h 586"/>
              <a:gd name="T74" fmla="*/ 364 w 682"/>
              <a:gd name="T75" fmla="*/ 487 h 586"/>
              <a:gd name="T76" fmla="*/ 430 w 682"/>
              <a:gd name="T77" fmla="*/ 480 h 586"/>
              <a:gd name="T78" fmla="*/ 493 w 682"/>
              <a:gd name="T79" fmla="*/ 462 h 586"/>
              <a:gd name="T80" fmla="*/ 549 w 682"/>
              <a:gd name="T81" fmla="*/ 438 h 586"/>
              <a:gd name="T82" fmla="*/ 598 w 682"/>
              <a:gd name="T83" fmla="*/ 405 h 586"/>
              <a:gd name="T84" fmla="*/ 636 w 682"/>
              <a:gd name="T85" fmla="*/ 366 h 586"/>
              <a:gd name="T86" fmla="*/ 664 w 682"/>
              <a:gd name="T87" fmla="*/ 323 h 586"/>
              <a:gd name="T88" fmla="*/ 680 w 682"/>
              <a:gd name="T89" fmla="*/ 277 h 586"/>
              <a:gd name="T90" fmla="*/ 682 w 682"/>
              <a:gd name="T91" fmla="*/ 228 h 586"/>
              <a:gd name="T92" fmla="*/ 671 w 682"/>
              <a:gd name="T93" fmla="*/ 181 h 586"/>
              <a:gd name="T94" fmla="*/ 647 w 682"/>
              <a:gd name="T95" fmla="*/ 136 h 5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682" h="586">
                <a:moveTo>
                  <a:pt x="636" y="122"/>
                </a:moveTo>
                <a:lnTo>
                  <a:pt x="625" y="108"/>
                </a:lnTo>
                <a:lnTo>
                  <a:pt x="612" y="95"/>
                </a:lnTo>
                <a:lnTo>
                  <a:pt x="598" y="83"/>
                </a:lnTo>
                <a:lnTo>
                  <a:pt x="582" y="72"/>
                </a:lnTo>
                <a:lnTo>
                  <a:pt x="566" y="61"/>
                </a:lnTo>
                <a:lnTo>
                  <a:pt x="549" y="51"/>
                </a:lnTo>
                <a:lnTo>
                  <a:pt x="532" y="41"/>
                </a:lnTo>
                <a:lnTo>
                  <a:pt x="512" y="34"/>
                </a:lnTo>
                <a:lnTo>
                  <a:pt x="493" y="26"/>
                </a:lnTo>
                <a:lnTo>
                  <a:pt x="472" y="19"/>
                </a:lnTo>
                <a:lnTo>
                  <a:pt x="452" y="13"/>
                </a:lnTo>
                <a:lnTo>
                  <a:pt x="430" y="9"/>
                </a:lnTo>
                <a:lnTo>
                  <a:pt x="409" y="6"/>
                </a:lnTo>
                <a:lnTo>
                  <a:pt x="387" y="2"/>
                </a:lnTo>
                <a:lnTo>
                  <a:pt x="364" y="1"/>
                </a:lnTo>
                <a:lnTo>
                  <a:pt x="342" y="0"/>
                </a:lnTo>
                <a:lnTo>
                  <a:pt x="324" y="1"/>
                </a:lnTo>
                <a:lnTo>
                  <a:pt x="307" y="2"/>
                </a:lnTo>
                <a:lnTo>
                  <a:pt x="290" y="4"/>
                </a:lnTo>
                <a:lnTo>
                  <a:pt x="274" y="6"/>
                </a:lnTo>
                <a:lnTo>
                  <a:pt x="257" y="8"/>
                </a:lnTo>
                <a:lnTo>
                  <a:pt x="240" y="11"/>
                </a:lnTo>
                <a:lnTo>
                  <a:pt x="225" y="15"/>
                </a:lnTo>
                <a:lnTo>
                  <a:pt x="209" y="20"/>
                </a:lnTo>
                <a:lnTo>
                  <a:pt x="194" y="25"/>
                </a:lnTo>
                <a:lnTo>
                  <a:pt x="178" y="31"/>
                </a:lnTo>
                <a:lnTo>
                  <a:pt x="163" y="36"/>
                </a:lnTo>
                <a:lnTo>
                  <a:pt x="149" y="42"/>
                </a:lnTo>
                <a:lnTo>
                  <a:pt x="136" y="49"/>
                </a:lnTo>
                <a:lnTo>
                  <a:pt x="123" y="56"/>
                </a:lnTo>
                <a:lnTo>
                  <a:pt x="112" y="64"/>
                </a:lnTo>
                <a:lnTo>
                  <a:pt x="100" y="72"/>
                </a:lnTo>
                <a:lnTo>
                  <a:pt x="89" y="80"/>
                </a:lnTo>
                <a:lnTo>
                  <a:pt x="78" y="89"/>
                </a:lnTo>
                <a:lnTo>
                  <a:pt x="68" y="99"/>
                </a:lnTo>
                <a:lnTo>
                  <a:pt x="59" y="107"/>
                </a:lnTo>
                <a:lnTo>
                  <a:pt x="50" y="118"/>
                </a:lnTo>
                <a:lnTo>
                  <a:pt x="41" y="128"/>
                </a:lnTo>
                <a:lnTo>
                  <a:pt x="34" y="138"/>
                </a:lnTo>
                <a:lnTo>
                  <a:pt x="27" y="149"/>
                </a:lnTo>
                <a:lnTo>
                  <a:pt x="21" y="161"/>
                </a:lnTo>
                <a:lnTo>
                  <a:pt x="15" y="173"/>
                </a:lnTo>
                <a:lnTo>
                  <a:pt x="11" y="184"/>
                </a:lnTo>
                <a:lnTo>
                  <a:pt x="7" y="196"/>
                </a:lnTo>
                <a:lnTo>
                  <a:pt x="4" y="208"/>
                </a:lnTo>
                <a:lnTo>
                  <a:pt x="1" y="219"/>
                </a:lnTo>
                <a:lnTo>
                  <a:pt x="0" y="232"/>
                </a:lnTo>
                <a:lnTo>
                  <a:pt x="0" y="244"/>
                </a:lnTo>
                <a:lnTo>
                  <a:pt x="0" y="258"/>
                </a:lnTo>
                <a:lnTo>
                  <a:pt x="2" y="272"/>
                </a:lnTo>
                <a:lnTo>
                  <a:pt x="5" y="286"/>
                </a:lnTo>
                <a:lnTo>
                  <a:pt x="9" y="299"/>
                </a:lnTo>
                <a:lnTo>
                  <a:pt x="13" y="312"/>
                </a:lnTo>
                <a:lnTo>
                  <a:pt x="20" y="325"/>
                </a:lnTo>
                <a:lnTo>
                  <a:pt x="26" y="338"/>
                </a:lnTo>
                <a:lnTo>
                  <a:pt x="35" y="351"/>
                </a:lnTo>
                <a:lnTo>
                  <a:pt x="43" y="363"/>
                </a:lnTo>
                <a:lnTo>
                  <a:pt x="53" y="375"/>
                </a:lnTo>
                <a:lnTo>
                  <a:pt x="64" y="386"/>
                </a:lnTo>
                <a:lnTo>
                  <a:pt x="75" y="397"/>
                </a:lnTo>
                <a:lnTo>
                  <a:pt x="88" y="407"/>
                </a:lnTo>
                <a:lnTo>
                  <a:pt x="101" y="417"/>
                </a:lnTo>
                <a:lnTo>
                  <a:pt x="114" y="426"/>
                </a:lnTo>
                <a:lnTo>
                  <a:pt x="129" y="434"/>
                </a:lnTo>
                <a:lnTo>
                  <a:pt x="124" y="449"/>
                </a:lnTo>
                <a:lnTo>
                  <a:pt x="119" y="463"/>
                </a:lnTo>
                <a:lnTo>
                  <a:pt x="114" y="476"/>
                </a:lnTo>
                <a:lnTo>
                  <a:pt x="108" y="486"/>
                </a:lnTo>
                <a:lnTo>
                  <a:pt x="103" y="496"/>
                </a:lnTo>
                <a:lnTo>
                  <a:pt x="96" y="506"/>
                </a:lnTo>
                <a:lnTo>
                  <a:pt x="89" y="514"/>
                </a:lnTo>
                <a:lnTo>
                  <a:pt x="85" y="521"/>
                </a:lnTo>
                <a:lnTo>
                  <a:pt x="79" y="526"/>
                </a:lnTo>
                <a:lnTo>
                  <a:pt x="72" y="535"/>
                </a:lnTo>
                <a:lnTo>
                  <a:pt x="64" y="543"/>
                </a:lnTo>
                <a:lnTo>
                  <a:pt x="60" y="548"/>
                </a:lnTo>
                <a:lnTo>
                  <a:pt x="59" y="549"/>
                </a:lnTo>
                <a:lnTo>
                  <a:pt x="56" y="552"/>
                </a:lnTo>
                <a:lnTo>
                  <a:pt x="54" y="554"/>
                </a:lnTo>
                <a:lnTo>
                  <a:pt x="54" y="555"/>
                </a:lnTo>
                <a:lnTo>
                  <a:pt x="51" y="559"/>
                </a:lnTo>
                <a:lnTo>
                  <a:pt x="50" y="561"/>
                </a:lnTo>
                <a:lnTo>
                  <a:pt x="50" y="562"/>
                </a:lnTo>
                <a:lnTo>
                  <a:pt x="50" y="563"/>
                </a:lnTo>
                <a:lnTo>
                  <a:pt x="49" y="566"/>
                </a:lnTo>
                <a:lnTo>
                  <a:pt x="49" y="568"/>
                </a:lnTo>
                <a:lnTo>
                  <a:pt x="49" y="570"/>
                </a:lnTo>
                <a:lnTo>
                  <a:pt x="49" y="570"/>
                </a:lnTo>
                <a:lnTo>
                  <a:pt x="50" y="574"/>
                </a:lnTo>
                <a:lnTo>
                  <a:pt x="52" y="577"/>
                </a:lnTo>
                <a:lnTo>
                  <a:pt x="53" y="579"/>
                </a:lnTo>
                <a:lnTo>
                  <a:pt x="55" y="581"/>
                </a:lnTo>
                <a:lnTo>
                  <a:pt x="59" y="583"/>
                </a:lnTo>
                <a:lnTo>
                  <a:pt x="62" y="584"/>
                </a:lnTo>
                <a:lnTo>
                  <a:pt x="64" y="586"/>
                </a:lnTo>
                <a:lnTo>
                  <a:pt x="67" y="586"/>
                </a:lnTo>
                <a:lnTo>
                  <a:pt x="79" y="583"/>
                </a:lnTo>
                <a:lnTo>
                  <a:pt x="91" y="581"/>
                </a:lnTo>
                <a:lnTo>
                  <a:pt x="101" y="579"/>
                </a:lnTo>
                <a:lnTo>
                  <a:pt x="110" y="577"/>
                </a:lnTo>
                <a:lnTo>
                  <a:pt x="135" y="569"/>
                </a:lnTo>
                <a:lnTo>
                  <a:pt x="159" y="562"/>
                </a:lnTo>
                <a:lnTo>
                  <a:pt x="182" y="552"/>
                </a:lnTo>
                <a:lnTo>
                  <a:pt x="204" y="541"/>
                </a:lnTo>
                <a:lnTo>
                  <a:pt x="226" y="528"/>
                </a:lnTo>
                <a:lnTo>
                  <a:pt x="247" y="515"/>
                </a:lnTo>
                <a:lnTo>
                  <a:pt x="267" y="500"/>
                </a:lnTo>
                <a:lnTo>
                  <a:pt x="285" y="485"/>
                </a:lnTo>
                <a:lnTo>
                  <a:pt x="301" y="486"/>
                </a:lnTo>
                <a:lnTo>
                  <a:pt x="313" y="487"/>
                </a:lnTo>
                <a:lnTo>
                  <a:pt x="328" y="487"/>
                </a:lnTo>
                <a:lnTo>
                  <a:pt x="342" y="487"/>
                </a:lnTo>
                <a:lnTo>
                  <a:pt x="364" y="487"/>
                </a:lnTo>
                <a:lnTo>
                  <a:pt x="387" y="486"/>
                </a:lnTo>
                <a:lnTo>
                  <a:pt x="409" y="483"/>
                </a:lnTo>
                <a:lnTo>
                  <a:pt x="430" y="480"/>
                </a:lnTo>
                <a:lnTo>
                  <a:pt x="452" y="475"/>
                </a:lnTo>
                <a:lnTo>
                  <a:pt x="472" y="469"/>
                </a:lnTo>
                <a:lnTo>
                  <a:pt x="493" y="462"/>
                </a:lnTo>
                <a:lnTo>
                  <a:pt x="512" y="455"/>
                </a:lnTo>
                <a:lnTo>
                  <a:pt x="532" y="446"/>
                </a:lnTo>
                <a:lnTo>
                  <a:pt x="549" y="438"/>
                </a:lnTo>
                <a:lnTo>
                  <a:pt x="566" y="428"/>
                </a:lnTo>
                <a:lnTo>
                  <a:pt x="582" y="417"/>
                </a:lnTo>
                <a:lnTo>
                  <a:pt x="598" y="405"/>
                </a:lnTo>
                <a:lnTo>
                  <a:pt x="612" y="393"/>
                </a:lnTo>
                <a:lnTo>
                  <a:pt x="625" y="380"/>
                </a:lnTo>
                <a:lnTo>
                  <a:pt x="636" y="366"/>
                </a:lnTo>
                <a:lnTo>
                  <a:pt x="647" y="352"/>
                </a:lnTo>
                <a:lnTo>
                  <a:pt x="656" y="338"/>
                </a:lnTo>
                <a:lnTo>
                  <a:pt x="664" y="323"/>
                </a:lnTo>
                <a:lnTo>
                  <a:pt x="671" y="308"/>
                </a:lnTo>
                <a:lnTo>
                  <a:pt x="675" y="293"/>
                </a:lnTo>
                <a:lnTo>
                  <a:pt x="680" y="277"/>
                </a:lnTo>
                <a:lnTo>
                  <a:pt x="682" y="261"/>
                </a:lnTo>
                <a:lnTo>
                  <a:pt x="682" y="244"/>
                </a:lnTo>
                <a:lnTo>
                  <a:pt x="682" y="228"/>
                </a:lnTo>
                <a:lnTo>
                  <a:pt x="680" y="212"/>
                </a:lnTo>
                <a:lnTo>
                  <a:pt x="675" y="196"/>
                </a:lnTo>
                <a:lnTo>
                  <a:pt x="671" y="181"/>
                </a:lnTo>
                <a:lnTo>
                  <a:pt x="664" y="165"/>
                </a:lnTo>
                <a:lnTo>
                  <a:pt x="656" y="150"/>
                </a:lnTo>
                <a:lnTo>
                  <a:pt x="647" y="136"/>
                </a:lnTo>
                <a:lnTo>
                  <a:pt x="636" y="122"/>
                </a:lnTo>
                <a:close/>
              </a:path>
            </a:pathLst>
          </a:custGeom>
          <a:solidFill>
            <a:schemeClr val="accent2"/>
          </a:solidFill>
          <a:ln>
            <a:noFill/>
          </a:ln>
        </p:spPr>
        <p:txBody>
          <a:bodyPr lIns="243840" tIns="121920" rIns="243840" bIns="121920"/>
          <a:lstStyle/>
          <a:p>
            <a:pPr>
              <a:defRPr/>
            </a:pPr>
            <a:endParaRPr lang="ru-RU" sz="2400">
              <a:solidFill>
                <a:schemeClr val="tx1">
                  <a:lumMod val="65000"/>
                  <a:lumOff val="35000"/>
                </a:schemeClr>
              </a:solidFill>
            </a:endParaRPr>
          </a:p>
        </p:txBody>
      </p:sp>
      <p:sp>
        <p:nvSpPr>
          <p:cNvPr id="28" name="Textplatzhalter 7"/>
          <p:cNvSpPr>
            <a:spLocks noGrp="1"/>
          </p:cNvSpPr>
          <p:nvPr>
            <p:ph type="body" sz="quarter" idx="37" hasCustomPrompt="1"/>
          </p:nvPr>
        </p:nvSpPr>
        <p:spPr>
          <a:xfrm>
            <a:off x="6625169" y="4414276"/>
            <a:ext cx="5183715" cy="1466579"/>
          </a:xfrm>
        </p:spPr>
        <p:txBody>
          <a:bodyPr anchor="ctr"/>
          <a:lstStyle>
            <a:lvl1pPr marL="0" indent="0">
              <a:buNone/>
              <a:defRPr b="0"/>
            </a:lvl1pPr>
          </a:lstStyle>
          <a:p>
            <a:pPr lvl="0"/>
            <a:r>
              <a:rPr lang="de-DE"/>
              <a:t>Text von der Homepage</a:t>
            </a:r>
            <a:endParaRPr lang="de-AT"/>
          </a:p>
        </p:txBody>
      </p:sp>
      <p:sp>
        <p:nvSpPr>
          <p:cNvPr id="35" name="Bildplatzhalter 4"/>
          <p:cNvSpPr>
            <a:spLocks noGrp="1"/>
          </p:cNvSpPr>
          <p:nvPr>
            <p:ph type="pic" sz="quarter" idx="38" hasCustomPrompt="1"/>
          </p:nvPr>
        </p:nvSpPr>
        <p:spPr>
          <a:xfrm>
            <a:off x="6623052" y="2669025"/>
            <a:ext cx="1681281" cy="1695977"/>
          </a:xfrm>
          <a:prstGeom prst="rect">
            <a:avLst/>
          </a:prstGeom>
        </p:spPr>
        <p:txBody>
          <a:bodyPr/>
          <a:lstStyle>
            <a:lvl1pPr>
              <a:defRPr/>
            </a:lvl1pPr>
          </a:lstStyle>
          <a:p>
            <a:r>
              <a:rPr lang="de-AT"/>
              <a:t>Bild Berater</a:t>
            </a:r>
          </a:p>
        </p:txBody>
      </p:sp>
      <p:sp>
        <p:nvSpPr>
          <p:cNvPr id="36" name="Textplatzhalter 7"/>
          <p:cNvSpPr>
            <a:spLocks noGrp="1"/>
          </p:cNvSpPr>
          <p:nvPr>
            <p:ph type="body" sz="quarter" idx="39" hasCustomPrompt="1"/>
          </p:nvPr>
        </p:nvSpPr>
        <p:spPr>
          <a:xfrm>
            <a:off x="8427618" y="2668361"/>
            <a:ext cx="3381268" cy="249767"/>
          </a:xfrm>
        </p:spPr>
        <p:txBody>
          <a:bodyPr/>
          <a:lstStyle>
            <a:lvl1pPr marL="0" indent="0">
              <a:buNone/>
              <a:defRPr b="1"/>
            </a:lvl1pPr>
          </a:lstStyle>
          <a:p>
            <a:pPr lvl="0"/>
            <a:r>
              <a:rPr lang="de-DE"/>
              <a:t>Name</a:t>
            </a:r>
            <a:endParaRPr lang="de-AT"/>
          </a:p>
        </p:txBody>
      </p:sp>
      <p:sp>
        <p:nvSpPr>
          <p:cNvPr id="37" name="Textplatzhalter 7"/>
          <p:cNvSpPr>
            <a:spLocks noGrp="1"/>
          </p:cNvSpPr>
          <p:nvPr>
            <p:ph type="body" sz="quarter" idx="40" hasCustomPrompt="1"/>
          </p:nvPr>
        </p:nvSpPr>
        <p:spPr>
          <a:xfrm>
            <a:off x="8427618" y="2897195"/>
            <a:ext cx="3381268" cy="249767"/>
          </a:xfrm>
        </p:spPr>
        <p:txBody>
          <a:bodyPr/>
          <a:lstStyle>
            <a:lvl1pPr marL="0" indent="0">
              <a:buNone/>
              <a:defRPr b="0"/>
            </a:lvl1pPr>
          </a:lstStyle>
          <a:p>
            <a:pPr lvl="0"/>
            <a:r>
              <a:rPr lang="de-DE"/>
              <a:t>Titel</a:t>
            </a:r>
            <a:endParaRPr lang="de-AT"/>
          </a:p>
        </p:txBody>
      </p:sp>
      <p:sp>
        <p:nvSpPr>
          <p:cNvPr id="38" name="Textplatzhalter 7"/>
          <p:cNvSpPr>
            <a:spLocks noGrp="1"/>
          </p:cNvSpPr>
          <p:nvPr>
            <p:ph type="body" sz="quarter" idx="41" hasCustomPrompt="1"/>
          </p:nvPr>
        </p:nvSpPr>
        <p:spPr>
          <a:xfrm>
            <a:off x="8682825" y="3326645"/>
            <a:ext cx="3126059" cy="249767"/>
          </a:xfrm>
        </p:spPr>
        <p:txBody>
          <a:bodyPr/>
          <a:lstStyle>
            <a:lvl1pPr marL="0" indent="0">
              <a:spcBef>
                <a:spcPts val="0"/>
              </a:spcBef>
              <a:buNone/>
              <a:defRPr sz="1333" b="0"/>
            </a:lvl1pPr>
          </a:lstStyle>
          <a:p>
            <a:pPr lvl="0"/>
            <a:r>
              <a:rPr lang="de-DE"/>
              <a:t>E-Mail</a:t>
            </a:r>
            <a:endParaRPr lang="de-AT"/>
          </a:p>
        </p:txBody>
      </p:sp>
      <p:sp>
        <p:nvSpPr>
          <p:cNvPr id="39" name="Textplatzhalter 7"/>
          <p:cNvSpPr>
            <a:spLocks noGrp="1"/>
          </p:cNvSpPr>
          <p:nvPr>
            <p:ph type="body" sz="quarter" idx="42" hasCustomPrompt="1"/>
          </p:nvPr>
        </p:nvSpPr>
        <p:spPr>
          <a:xfrm>
            <a:off x="8682825" y="3576662"/>
            <a:ext cx="3126059" cy="437181"/>
          </a:xfrm>
        </p:spPr>
        <p:txBody>
          <a:bodyPr/>
          <a:lstStyle>
            <a:lvl1pPr marL="0" indent="0">
              <a:spcBef>
                <a:spcPts val="0"/>
              </a:spcBef>
              <a:buNone/>
              <a:defRPr sz="1333" b="0"/>
            </a:lvl1pPr>
          </a:lstStyle>
          <a:p>
            <a:pPr lvl="0"/>
            <a:r>
              <a:rPr lang="de-DE"/>
              <a:t>Telefon</a:t>
            </a:r>
          </a:p>
          <a:p>
            <a:pPr lvl="0"/>
            <a:r>
              <a:rPr lang="de-DE"/>
              <a:t>Festnetz</a:t>
            </a:r>
            <a:endParaRPr lang="de-AT"/>
          </a:p>
        </p:txBody>
      </p:sp>
      <p:grpSp>
        <p:nvGrpSpPr>
          <p:cNvPr id="40" name="Gruppieren 39"/>
          <p:cNvGrpSpPr>
            <a:grpSpLocks noChangeAspect="1"/>
          </p:cNvGrpSpPr>
          <p:nvPr userDrawn="1"/>
        </p:nvGrpSpPr>
        <p:grpSpPr>
          <a:xfrm>
            <a:off x="8426353" y="3375796"/>
            <a:ext cx="196231" cy="153872"/>
            <a:chOff x="2674302" y="2397304"/>
            <a:chExt cx="720725" cy="565150"/>
          </a:xfrm>
          <a:solidFill>
            <a:schemeClr val="accent2"/>
          </a:solidFill>
        </p:grpSpPr>
        <p:sp>
          <p:nvSpPr>
            <p:cNvPr id="41" name="Freeform 17"/>
            <p:cNvSpPr>
              <a:spLocks/>
            </p:cNvSpPr>
            <p:nvPr userDrawn="1"/>
          </p:nvSpPr>
          <p:spPr bwMode="auto">
            <a:xfrm>
              <a:off x="2674302" y="2397304"/>
              <a:ext cx="720725" cy="358775"/>
            </a:xfrm>
            <a:custGeom>
              <a:avLst/>
              <a:gdLst>
                <a:gd name="T0" fmla="*/ 74 w 681"/>
                <a:gd name="T1" fmla="*/ 171 h 341"/>
                <a:gd name="T2" fmla="*/ 113 w 681"/>
                <a:gd name="T3" fmla="*/ 198 h 341"/>
                <a:gd name="T4" fmla="*/ 174 w 681"/>
                <a:gd name="T5" fmla="*/ 241 h 341"/>
                <a:gd name="T6" fmla="*/ 223 w 681"/>
                <a:gd name="T7" fmla="*/ 275 h 341"/>
                <a:gd name="T8" fmla="*/ 248 w 681"/>
                <a:gd name="T9" fmla="*/ 292 h 341"/>
                <a:gd name="T10" fmla="*/ 270 w 681"/>
                <a:gd name="T11" fmla="*/ 309 h 341"/>
                <a:gd name="T12" fmla="*/ 288 w 681"/>
                <a:gd name="T13" fmla="*/ 321 h 341"/>
                <a:gd name="T14" fmla="*/ 311 w 681"/>
                <a:gd name="T15" fmla="*/ 332 h 341"/>
                <a:gd name="T16" fmla="*/ 331 w 681"/>
                <a:gd name="T17" fmla="*/ 340 h 341"/>
                <a:gd name="T18" fmla="*/ 341 w 681"/>
                <a:gd name="T19" fmla="*/ 341 h 341"/>
                <a:gd name="T20" fmla="*/ 359 w 681"/>
                <a:gd name="T21" fmla="*/ 337 h 341"/>
                <a:gd name="T22" fmla="*/ 382 w 681"/>
                <a:gd name="T23" fmla="*/ 327 h 341"/>
                <a:gd name="T24" fmla="*/ 402 w 681"/>
                <a:gd name="T25" fmla="*/ 314 h 341"/>
                <a:gd name="T26" fmla="*/ 422 w 681"/>
                <a:gd name="T27" fmla="*/ 300 h 341"/>
                <a:gd name="T28" fmla="*/ 438 w 681"/>
                <a:gd name="T29" fmla="*/ 288 h 341"/>
                <a:gd name="T30" fmla="*/ 462 w 681"/>
                <a:gd name="T31" fmla="*/ 272 h 341"/>
                <a:gd name="T32" fmla="*/ 500 w 681"/>
                <a:gd name="T33" fmla="*/ 245 h 341"/>
                <a:gd name="T34" fmla="*/ 552 w 681"/>
                <a:gd name="T35" fmla="*/ 209 h 341"/>
                <a:gd name="T36" fmla="*/ 617 w 681"/>
                <a:gd name="T37" fmla="*/ 165 h 341"/>
                <a:gd name="T38" fmla="*/ 641 w 681"/>
                <a:gd name="T39" fmla="*/ 143 h 341"/>
                <a:gd name="T40" fmla="*/ 663 w 681"/>
                <a:gd name="T41" fmla="*/ 119 h 341"/>
                <a:gd name="T42" fmla="*/ 671 w 681"/>
                <a:gd name="T43" fmla="*/ 105 h 341"/>
                <a:gd name="T44" fmla="*/ 677 w 681"/>
                <a:gd name="T45" fmla="*/ 91 h 341"/>
                <a:gd name="T46" fmla="*/ 680 w 681"/>
                <a:gd name="T47" fmla="*/ 75 h 341"/>
                <a:gd name="T48" fmla="*/ 681 w 681"/>
                <a:gd name="T49" fmla="*/ 60 h 341"/>
                <a:gd name="T50" fmla="*/ 680 w 681"/>
                <a:gd name="T51" fmla="*/ 48 h 341"/>
                <a:gd name="T52" fmla="*/ 677 w 681"/>
                <a:gd name="T53" fmla="*/ 38 h 341"/>
                <a:gd name="T54" fmla="*/ 672 w 681"/>
                <a:gd name="T55" fmla="*/ 27 h 341"/>
                <a:gd name="T56" fmla="*/ 663 w 681"/>
                <a:gd name="T57" fmla="*/ 17 h 341"/>
                <a:gd name="T58" fmla="*/ 654 w 681"/>
                <a:gd name="T59" fmla="*/ 10 h 341"/>
                <a:gd name="T60" fmla="*/ 644 w 681"/>
                <a:gd name="T61" fmla="*/ 4 h 341"/>
                <a:gd name="T62" fmla="*/ 633 w 681"/>
                <a:gd name="T63" fmla="*/ 1 h 341"/>
                <a:gd name="T64" fmla="*/ 621 w 681"/>
                <a:gd name="T65" fmla="*/ 0 h 341"/>
                <a:gd name="T66" fmla="*/ 53 w 681"/>
                <a:gd name="T67" fmla="*/ 0 h 341"/>
                <a:gd name="T68" fmla="*/ 40 w 681"/>
                <a:gd name="T69" fmla="*/ 3 h 341"/>
                <a:gd name="T70" fmla="*/ 29 w 681"/>
                <a:gd name="T71" fmla="*/ 7 h 341"/>
                <a:gd name="T72" fmla="*/ 19 w 681"/>
                <a:gd name="T73" fmla="*/ 15 h 341"/>
                <a:gd name="T74" fmla="*/ 12 w 681"/>
                <a:gd name="T75" fmla="*/ 25 h 341"/>
                <a:gd name="T76" fmla="*/ 5 w 681"/>
                <a:gd name="T77" fmla="*/ 35 h 341"/>
                <a:gd name="T78" fmla="*/ 1 w 681"/>
                <a:gd name="T79" fmla="*/ 55 h 341"/>
                <a:gd name="T80" fmla="*/ 0 w 681"/>
                <a:gd name="T81" fmla="*/ 75 h 341"/>
                <a:gd name="T82" fmla="*/ 2 w 681"/>
                <a:gd name="T83" fmla="*/ 87 h 341"/>
                <a:gd name="T84" fmla="*/ 12 w 681"/>
                <a:gd name="T85" fmla="*/ 107 h 341"/>
                <a:gd name="T86" fmla="*/ 31 w 681"/>
                <a:gd name="T87" fmla="*/ 134 h 341"/>
                <a:gd name="T88" fmla="*/ 54 w 681"/>
                <a:gd name="T89" fmla="*/ 156 h 3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681" h="341">
                  <a:moveTo>
                    <a:pt x="65" y="165"/>
                  </a:moveTo>
                  <a:lnTo>
                    <a:pt x="74" y="171"/>
                  </a:lnTo>
                  <a:lnTo>
                    <a:pt x="91" y="183"/>
                  </a:lnTo>
                  <a:lnTo>
                    <a:pt x="113" y="198"/>
                  </a:lnTo>
                  <a:lnTo>
                    <a:pt x="143" y="219"/>
                  </a:lnTo>
                  <a:lnTo>
                    <a:pt x="174" y="241"/>
                  </a:lnTo>
                  <a:lnTo>
                    <a:pt x="201" y="259"/>
                  </a:lnTo>
                  <a:lnTo>
                    <a:pt x="223" y="275"/>
                  </a:lnTo>
                  <a:lnTo>
                    <a:pt x="243" y="288"/>
                  </a:lnTo>
                  <a:lnTo>
                    <a:pt x="248" y="292"/>
                  </a:lnTo>
                  <a:lnTo>
                    <a:pt x="259" y="300"/>
                  </a:lnTo>
                  <a:lnTo>
                    <a:pt x="270" y="309"/>
                  </a:lnTo>
                  <a:lnTo>
                    <a:pt x="280" y="314"/>
                  </a:lnTo>
                  <a:lnTo>
                    <a:pt x="288" y="321"/>
                  </a:lnTo>
                  <a:lnTo>
                    <a:pt x="299" y="327"/>
                  </a:lnTo>
                  <a:lnTo>
                    <a:pt x="311" y="332"/>
                  </a:lnTo>
                  <a:lnTo>
                    <a:pt x="321" y="337"/>
                  </a:lnTo>
                  <a:lnTo>
                    <a:pt x="331" y="340"/>
                  </a:lnTo>
                  <a:lnTo>
                    <a:pt x="340" y="341"/>
                  </a:lnTo>
                  <a:lnTo>
                    <a:pt x="341" y="341"/>
                  </a:lnTo>
                  <a:lnTo>
                    <a:pt x="350" y="340"/>
                  </a:lnTo>
                  <a:lnTo>
                    <a:pt x="359" y="337"/>
                  </a:lnTo>
                  <a:lnTo>
                    <a:pt x="370" y="332"/>
                  </a:lnTo>
                  <a:lnTo>
                    <a:pt x="382" y="327"/>
                  </a:lnTo>
                  <a:lnTo>
                    <a:pt x="393" y="321"/>
                  </a:lnTo>
                  <a:lnTo>
                    <a:pt x="402" y="314"/>
                  </a:lnTo>
                  <a:lnTo>
                    <a:pt x="410" y="309"/>
                  </a:lnTo>
                  <a:lnTo>
                    <a:pt x="422" y="300"/>
                  </a:lnTo>
                  <a:lnTo>
                    <a:pt x="432" y="292"/>
                  </a:lnTo>
                  <a:lnTo>
                    <a:pt x="438" y="288"/>
                  </a:lnTo>
                  <a:lnTo>
                    <a:pt x="449" y="282"/>
                  </a:lnTo>
                  <a:lnTo>
                    <a:pt x="462" y="272"/>
                  </a:lnTo>
                  <a:lnTo>
                    <a:pt x="479" y="260"/>
                  </a:lnTo>
                  <a:lnTo>
                    <a:pt x="500" y="245"/>
                  </a:lnTo>
                  <a:lnTo>
                    <a:pt x="525" y="229"/>
                  </a:lnTo>
                  <a:lnTo>
                    <a:pt x="552" y="209"/>
                  </a:lnTo>
                  <a:lnTo>
                    <a:pt x="582" y="189"/>
                  </a:lnTo>
                  <a:lnTo>
                    <a:pt x="617" y="165"/>
                  </a:lnTo>
                  <a:lnTo>
                    <a:pt x="629" y="154"/>
                  </a:lnTo>
                  <a:lnTo>
                    <a:pt x="641" y="143"/>
                  </a:lnTo>
                  <a:lnTo>
                    <a:pt x="653" y="132"/>
                  </a:lnTo>
                  <a:lnTo>
                    <a:pt x="663" y="119"/>
                  </a:lnTo>
                  <a:lnTo>
                    <a:pt x="667" y="111"/>
                  </a:lnTo>
                  <a:lnTo>
                    <a:pt x="671" y="105"/>
                  </a:lnTo>
                  <a:lnTo>
                    <a:pt x="674" y="97"/>
                  </a:lnTo>
                  <a:lnTo>
                    <a:pt x="677" y="91"/>
                  </a:lnTo>
                  <a:lnTo>
                    <a:pt x="679" y="83"/>
                  </a:lnTo>
                  <a:lnTo>
                    <a:pt x="680" y="75"/>
                  </a:lnTo>
                  <a:lnTo>
                    <a:pt x="681" y="68"/>
                  </a:lnTo>
                  <a:lnTo>
                    <a:pt x="681" y="60"/>
                  </a:lnTo>
                  <a:lnTo>
                    <a:pt x="681" y="55"/>
                  </a:lnTo>
                  <a:lnTo>
                    <a:pt x="680" y="48"/>
                  </a:lnTo>
                  <a:lnTo>
                    <a:pt x="679" y="43"/>
                  </a:lnTo>
                  <a:lnTo>
                    <a:pt x="677" y="38"/>
                  </a:lnTo>
                  <a:lnTo>
                    <a:pt x="675" y="32"/>
                  </a:lnTo>
                  <a:lnTo>
                    <a:pt x="672" y="27"/>
                  </a:lnTo>
                  <a:lnTo>
                    <a:pt x="667" y="22"/>
                  </a:lnTo>
                  <a:lnTo>
                    <a:pt x="663" y="17"/>
                  </a:lnTo>
                  <a:lnTo>
                    <a:pt x="659" y="14"/>
                  </a:lnTo>
                  <a:lnTo>
                    <a:pt x="654" y="10"/>
                  </a:lnTo>
                  <a:lnTo>
                    <a:pt x="649" y="6"/>
                  </a:lnTo>
                  <a:lnTo>
                    <a:pt x="644" y="4"/>
                  </a:lnTo>
                  <a:lnTo>
                    <a:pt x="638" y="2"/>
                  </a:lnTo>
                  <a:lnTo>
                    <a:pt x="633" y="1"/>
                  </a:lnTo>
                  <a:lnTo>
                    <a:pt x="626" y="0"/>
                  </a:lnTo>
                  <a:lnTo>
                    <a:pt x="621" y="0"/>
                  </a:lnTo>
                  <a:lnTo>
                    <a:pt x="60" y="0"/>
                  </a:lnTo>
                  <a:lnTo>
                    <a:pt x="53" y="0"/>
                  </a:lnTo>
                  <a:lnTo>
                    <a:pt x="46" y="1"/>
                  </a:lnTo>
                  <a:lnTo>
                    <a:pt x="40" y="3"/>
                  </a:lnTo>
                  <a:lnTo>
                    <a:pt x="34" y="5"/>
                  </a:lnTo>
                  <a:lnTo>
                    <a:pt x="29" y="7"/>
                  </a:lnTo>
                  <a:lnTo>
                    <a:pt x="24" y="11"/>
                  </a:lnTo>
                  <a:lnTo>
                    <a:pt x="19" y="15"/>
                  </a:lnTo>
                  <a:lnTo>
                    <a:pt x="15" y="19"/>
                  </a:lnTo>
                  <a:lnTo>
                    <a:pt x="12" y="25"/>
                  </a:lnTo>
                  <a:lnTo>
                    <a:pt x="8" y="30"/>
                  </a:lnTo>
                  <a:lnTo>
                    <a:pt x="5" y="35"/>
                  </a:lnTo>
                  <a:lnTo>
                    <a:pt x="3" y="42"/>
                  </a:lnTo>
                  <a:lnTo>
                    <a:pt x="1" y="55"/>
                  </a:lnTo>
                  <a:lnTo>
                    <a:pt x="0" y="69"/>
                  </a:lnTo>
                  <a:lnTo>
                    <a:pt x="0" y="75"/>
                  </a:lnTo>
                  <a:lnTo>
                    <a:pt x="1" y="81"/>
                  </a:lnTo>
                  <a:lnTo>
                    <a:pt x="2" y="87"/>
                  </a:lnTo>
                  <a:lnTo>
                    <a:pt x="5" y="94"/>
                  </a:lnTo>
                  <a:lnTo>
                    <a:pt x="12" y="107"/>
                  </a:lnTo>
                  <a:lnTo>
                    <a:pt x="20" y="121"/>
                  </a:lnTo>
                  <a:lnTo>
                    <a:pt x="31" y="134"/>
                  </a:lnTo>
                  <a:lnTo>
                    <a:pt x="42" y="146"/>
                  </a:lnTo>
                  <a:lnTo>
                    <a:pt x="54" y="156"/>
                  </a:lnTo>
                  <a:lnTo>
                    <a:pt x="65" y="165"/>
                  </a:lnTo>
                  <a:close/>
                </a:path>
              </a:pathLst>
            </a:custGeom>
            <a:grpFill/>
            <a:ln>
              <a:noFill/>
            </a:ln>
          </p:spPr>
          <p:txBody>
            <a:bodyPr lIns="182880" tIns="91440" rIns="182880" bIns="91440"/>
            <a:lstStyle/>
            <a:p>
              <a:pPr>
                <a:defRPr/>
              </a:pPr>
              <a:endParaRPr lang="ru-RU" sz="2400"/>
            </a:p>
          </p:txBody>
        </p:sp>
        <p:sp>
          <p:nvSpPr>
            <p:cNvPr id="42" name="Freeform 18"/>
            <p:cNvSpPr>
              <a:spLocks/>
            </p:cNvSpPr>
            <p:nvPr userDrawn="1"/>
          </p:nvSpPr>
          <p:spPr bwMode="auto">
            <a:xfrm>
              <a:off x="2674302" y="2578279"/>
              <a:ext cx="720725" cy="384175"/>
            </a:xfrm>
            <a:custGeom>
              <a:avLst/>
              <a:gdLst>
                <a:gd name="T0" fmla="*/ 613 w 681"/>
                <a:gd name="T1" fmla="*/ 54 h 362"/>
                <a:gd name="T2" fmla="*/ 558 w 681"/>
                <a:gd name="T3" fmla="*/ 90 h 362"/>
                <a:gd name="T4" fmla="*/ 511 w 681"/>
                <a:gd name="T5" fmla="*/ 124 h 362"/>
                <a:gd name="T6" fmla="*/ 471 w 681"/>
                <a:gd name="T7" fmla="*/ 152 h 362"/>
                <a:gd name="T8" fmla="*/ 444 w 681"/>
                <a:gd name="T9" fmla="*/ 171 h 362"/>
                <a:gd name="T10" fmla="*/ 426 w 681"/>
                <a:gd name="T11" fmla="*/ 184 h 362"/>
                <a:gd name="T12" fmla="*/ 411 w 681"/>
                <a:gd name="T13" fmla="*/ 193 h 362"/>
                <a:gd name="T14" fmla="*/ 393 w 681"/>
                <a:gd name="T15" fmla="*/ 203 h 362"/>
                <a:gd name="T16" fmla="*/ 371 w 681"/>
                <a:gd name="T17" fmla="*/ 211 h 362"/>
                <a:gd name="T18" fmla="*/ 351 w 681"/>
                <a:gd name="T19" fmla="*/ 216 h 362"/>
                <a:gd name="T20" fmla="*/ 340 w 681"/>
                <a:gd name="T21" fmla="*/ 217 h 362"/>
                <a:gd name="T22" fmla="*/ 320 w 681"/>
                <a:gd name="T23" fmla="*/ 214 h 362"/>
                <a:gd name="T24" fmla="*/ 298 w 681"/>
                <a:gd name="T25" fmla="*/ 207 h 362"/>
                <a:gd name="T26" fmla="*/ 278 w 681"/>
                <a:gd name="T27" fmla="*/ 198 h 362"/>
                <a:gd name="T28" fmla="*/ 262 w 681"/>
                <a:gd name="T29" fmla="*/ 189 h 362"/>
                <a:gd name="T30" fmla="*/ 247 w 681"/>
                <a:gd name="T31" fmla="*/ 178 h 362"/>
                <a:gd name="T32" fmla="*/ 227 w 681"/>
                <a:gd name="T33" fmla="*/ 164 h 362"/>
                <a:gd name="T34" fmla="*/ 196 w 681"/>
                <a:gd name="T35" fmla="*/ 141 h 362"/>
                <a:gd name="T36" fmla="*/ 154 w 681"/>
                <a:gd name="T37" fmla="*/ 112 h 362"/>
                <a:gd name="T38" fmla="*/ 101 w 681"/>
                <a:gd name="T39" fmla="*/ 76 h 362"/>
                <a:gd name="T40" fmla="*/ 38 w 681"/>
                <a:gd name="T41" fmla="*/ 33 h 362"/>
                <a:gd name="T42" fmla="*/ 17 w 681"/>
                <a:gd name="T43" fmla="*/ 17 h 362"/>
                <a:gd name="T44" fmla="*/ 0 w 681"/>
                <a:gd name="T45" fmla="*/ 0 h 362"/>
                <a:gd name="T46" fmla="*/ 0 w 681"/>
                <a:gd name="T47" fmla="*/ 307 h 362"/>
                <a:gd name="T48" fmla="*/ 2 w 681"/>
                <a:gd name="T49" fmla="*/ 319 h 362"/>
                <a:gd name="T50" fmla="*/ 6 w 681"/>
                <a:gd name="T51" fmla="*/ 330 h 362"/>
                <a:gd name="T52" fmla="*/ 13 w 681"/>
                <a:gd name="T53" fmla="*/ 340 h 362"/>
                <a:gd name="T54" fmla="*/ 23 w 681"/>
                <a:gd name="T55" fmla="*/ 348 h 362"/>
                <a:gd name="T56" fmla="*/ 32 w 681"/>
                <a:gd name="T57" fmla="*/ 356 h 362"/>
                <a:gd name="T58" fmla="*/ 43 w 681"/>
                <a:gd name="T59" fmla="*/ 360 h 362"/>
                <a:gd name="T60" fmla="*/ 54 w 681"/>
                <a:gd name="T61" fmla="*/ 362 h 362"/>
                <a:gd name="T62" fmla="*/ 621 w 681"/>
                <a:gd name="T63" fmla="*/ 362 h 362"/>
                <a:gd name="T64" fmla="*/ 633 w 681"/>
                <a:gd name="T65" fmla="*/ 361 h 362"/>
                <a:gd name="T66" fmla="*/ 644 w 681"/>
                <a:gd name="T67" fmla="*/ 358 h 362"/>
                <a:gd name="T68" fmla="*/ 654 w 681"/>
                <a:gd name="T69" fmla="*/ 353 h 362"/>
                <a:gd name="T70" fmla="*/ 664 w 681"/>
                <a:gd name="T71" fmla="*/ 344 h 362"/>
                <a:gd name="T72" fmla="*/ 672 w 681"/>
                <a:gd name="T73" fmla="*/ 335 h 362"/>
                <a:gd name="T74" fmla="*/ 677 w 681"/>
                <a:gd name="T75" fmla="*/ 325 h 362"/>
                <a:gd name="T76" fmla="*/ 680 w 681"/>
                <a:gd name="T77" fmla="*/ 314 h 362"/>
                <a:gd name="T78" fmla="*/ 681 w 681"/>
                <a:gd name="T79" fmla="*/ 302 h 362"/>
                <a:gd name="T80" fmla="*/ 673 w 681"/>
                <a:gd name="T81" fmla="*/ 8 h 362"/>
                <a:gd name="T82" fmla="*/ 654 w 681"/>
                <a:gd name="T83" fmla="*/ 24 h 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681" h="362">
                  <a:moveTo>
                    <a:pt x="644" y="33"/>
                  </a:moveTo>
                  <a:lnTo>
                    <a:pt x="613" y="54"/>
                  </a:lnTo>
                  <a:lnTo>
                    <a:pt x="585" y="72"/>
                  </a:lnTo>
                  <a:lnTo>
                    <a:pt x="558" y="90"/>
                  </a:lnTo>
                  <a:lnTo>
                    <a:pt x="533" y="108"/>
                  </a:lnTo>
                  <a:lnTo>
                    <a:pt x="511" y="124"/>
                  </a:lnTo>
                  <a:lnTo>
                    <a:pt x="490" y="138"/>
                  </a:lnTo>
                  <a:lnTo>
                    <a:pt x="471" y="152"/>
                  </a:lnTo>
                  <a:lnTo>
                    <a:pt x="453" y="164"/>
                  </a:lnTo>
                  <a:lnTo>
                    <a:pt x="444" y="171"/>
                  </a:lnTo>
                  <a:lnTo>
                    <a:pt x="434" y="178"/>
                  </a:lnTo>
                  <a:lnTo>
                    <a:pt x="426" y="184"/>
                  </a:lnTo>
                  <a:lnTo>
                    <a:pt x="419" y="189"/>
                  </a:lnTo>
                  <a:lnTo>
                    <a:pt x="411" y="193"/>
                  </a:lnTo>
                  <a:lnTo>
                    <a:pt x="403" y="198"/>
                  </a:lnTo>
                  <a:lnTo>
                    <a:pt x="393" y="203"/>
                  </a:lnTo>
                  <a:lnTo>
                    <a:pt x="383" y="207"/>
                  </a:lnTo>
                  <a:lnTo>
                    <a:pt x="371" y="211"/>
                  </a:lnTo>
                  <a:lnTo>
                    <a:pt x="361" y="214"/>
                  </a:lnTo>
                  <a:lnTo>
                    <a:pt x="351" y="216"/>
                  </a:lnTo>
                  <a:lnTo>
                    <a:pt x="341" y="217"/>
                  </a:lnTo>
                  <a:lnTo>
                    <a:pt x="340" y="217"/>
                  </a:lnTo>
                  <a:lnTo>
                    <a:pt x="330" y="216"/>
                  </a:lnTo>
                  <a:lnTo>
                    <a:pt x="320" y="214"/>
                  </a:lnTo>
                  <a:lnTo>
                    <a:pt x="309" y="211"/>
                  </a:lnTo>
                  <a:lnTo>
                    <a:pt x="298" y="207"/>
                  </a:lnTo>
                  <a:lnTo>
                    <a:pt x="287" y="203"/>
                  </a:lnTo>
                  <a:lnTo>
                    <a:pt x="278" y="198"/>
                  </a:lnTo>
                  <a:lnTo>
                    <a:pt x="270" y="193"/>
                  </a:lnTo>
                  <a:lnTo>
                    <a:pt x="262" y="189"/>
                  </a:lnTo>
                  <a:lnTo>
                    <a:pt x="255" y="184"/>
                  </a:lnTo>
                  <a:lnTo>
                    <a:pt x="247" y="178"/>
                  </a:lnTo>
                  <a:lnTo>
                    <a:pt x="237" y="171"/>
                  </a:lnTo>
                  <a:lnTo>
                    <a:pt x="227" y="164"/>
                  </a:lnTo>
                  <a:lnTo>
                    <a:pt x="213" y="154"/>
                  </a:lnTo>
                  <a:lnTo>
                    <a:pt x="196" y="141"/>
                  </a:lnTo>
                  <a:lnTo>
                    <a:pt x="176" y="128"/>
                  </a:lnTo>
                  <a:lnTo>
                    <a:pt x="154" y="112"/>
                  </a:lnTo>
                  <a:lnTo>
                    <a:pt x="129" y="95"/>
                  </a:lnTo>
                  <a:lnTo>
                    <a:pt x="101" y="76"/>
                  </a:lnTo>
                  <a:lnTo>
                    <a:pt x="71" y="55"/>
                  </a:lnTo>
                  <a:lnTo>
                    <a:pt x="38" y="33"/>
                  </a:lnTo>
                  <a:lnTo>
                    <a:pt x="28" y="25"/>
                  </a:lnTo>
                  <a:lnTo>
                    <a:pt x="17" y="17"/>
                  </a:lnTo>
                  <a:lnTo>
                    <a:pt x="8" y="8"/>
                  </a:lnTo>
                  <a:lnTo>
                    <a:pt x="0" y="0"/>
                  </a:lnTo>
                  <a:lnTo>
                    <a:pt x="0" y="302"/>
                  </a:lnTo>
                  <a:lnTo>
                    <a:pt x="0" y="307"/>
                  </a:lnTo>
                  <a:lnTo>
                    <a:pt x="1" y="314"/>
                  </a:lnTo>
                  <a:lnTo>
                    <a:pt x="2" y="319"/>
                  </a:lnTo>
                  <a:lnTo>
                    <a:pt x="4" y="325"/>
                  </a:lnTo>
                  <a:lnTo>
                    <a:pt x="6" y="330"/>
                  </a:lnTo>
                  <a:lnTo>
                    <a:pt x="10" y="335"/>
                  </a:lnTo>
                  <a:lnTo>
                    <a:pt x="13" y="340"/>
                  </a:lnTo>
                  <a:lnTo>
                    <a:pt x="17" y="344"/>
                  </a:lnTo>
                  <a:lnTo>
                    <a:pt x="23" y="348"/>
                  </a:lnTo>
                  <a:lnTo>
                    <a:pt x="27" y="353"/>
                  </a:lnTo>
                  <a:lnTo>
                    <a:pt x="32" y="356"/>
                  </a:lnTo>
                  <a:lnTo>
                    <a:pt x="38" y="358"/>
                  </a:lnTo>
                  <a:lnTo>
                    <a:pt x="43" y="360"/>
                  </a:lnTo>
                  <a:lnTo>
                    <a:pt x="48" y="361"/>
                  </a:lnTo>
                  <a:lnTo>
                    <a:pt x="54" y="362"/>
                  </a:lnTo>
                  <a:lnTo>
                    <a:pt x="60" y="362"/>
                  </a:lnTo>
                  <a:lnTo>
                    <a:pt x="621" y="362"/>
                  </a:lnTo>
                  <a:lnTo>
                    <a:pt x="626" y="362"/>
                  </a:lnTo>
                  <a:lnTo>
                    <a:pt x="633" y="361"/>
                  </a:lnTo>
                  <a:lnTo>
                    <a:pt x="638" y="360"/>
                  </a:lnTo>
                  <a:lnTo>
                    <a:pt x="644" y="358"/>
                  </a:lnTo>
                  <a:lnTo>
                    <a:pt x="649" y="356"/>
                  </a:lnTo>
                  <a:lnTo>
                    <a:pt x="654" y="353"/>
                  </a:lnTo>
                  <a:lnTo>
                    <a:pt x="659" y="348"/>
                  </a:lnTo>
                  <a:lnTo>
                    <a:pt x="664" y="344"/>
                  </a:lnTo>
                  <a:lnTo>
                    <a:pt x="667" y="340"/>
                  </a:lnTo>
                  <a:lnTo>
                    <a:pt x="672" y="335"/>
                  </a:lnTo>
                  <a:lnTo>
                    <a:pt x="675" y="330"/>
                  </a:lnTo>
                  <a:lnTo>
                    <a:pt x="677" y="325"/>
                  </a:lnTo>
                  <a:lnTo>
                    <a:pt x="679" y="319"/>
                  </a:lnTo>
                  <a:lnTo>
                    <a:pt x="680" y="314"/>
                  </a:lnTo>
                  <a:lnTo>
                    <a:pt x="681" y="307"/>
                  </a:lnTo>
                  <a:lnTo>
                    <a:pt x="681" y="302"/>
                  </a:lnTo>
                  <a:lnTo>
                    <a:pt x="681" y="0"/>
                  </a:lnTo>
                  <a:lnTo>
                    <a:pt x="673" y="8"/>
                  </a:lnTo>
                  <a:lnTo>
                    <a:pt x="664" y="17"/>
                  </a:lnTo>
                  <a:lnTo>
                    <a:pt x="654" y="24"/>
                  </a:lnTo>
                  <a:lnTo>
                    <a:pt x="644" y="33"/>
                  </a:lnTo>
                  <a:close/>
                </a:path>
              </a:pathLst>
            </a:custGeom>
            <a:grpFill/>
            <a:ln>
              <a:noFill/>
            </a:ln>
          </p:spPr>
          <p:txBody>
            <a:bodyPr lIns="182880" tIns="91440" rIns="182880" bIns="91440"/>
            <a:lstStyle/>
            <a:p>
              <a:pPr>
                <a:defRPr/>
              </a:pPr>
              <a:endParaRPr lang="ru-RU" sz="2400"/>
            </a:p>
          </p:txBody>
        </p:sp>
      </p:grpSp>
      <p:sp>
        <p:nvSpPr>
          <p:cNvPr id="43" name="Freeform 79"/>
          <p:cNvSpPr>
            <a:spLocks noChangeAspect="1"/>
          </p:cNvSpPr>
          <p:nvPr userDrawn="1"/>
        </p:nvSpPr>
        <p:spPr bwMode="auto">
          <a:xfrm>
            <a:off x="8424886" y="3631756"/>
            <a:ext cx="197695" cy="139576"/>
          </a:xfrm>
          <a:custGeom>
            <a:avLst/>
            <a:gdLst>
              <a:gd name="T0" fmla="*/ 612 w 682"/>
              <a:gd name="T1" fmla="*/ 95 h 586"/>
              <a:gd name="T2" fmla="*/ 566 w 682"/>
              <a:gd name="T3" fmla="*/ 61 h 586"/>
              <a:gd name="T4" fmla="*/ 512 w 682"/>
              <a:gd name="T5" fmla="*/ 34 h 586"/>
              <a:gd name="T6" fmla="*/ 452 w 682"/>
              <a:gd name="T7" fmla="*/ 13 h 586"/>
              <a:gd name="T8" fmla="*/ 387 w 682"/>
              <a:gd name="T9" fmla="*/ 2 h 586"/>
              <a:gd name="T10" fmla="*/ 324 w 682"/>
              <a:gd name="T11" fmla="*/ 1 h 586"/>
              <a:gd name="T12" fmla="*/ 274 w 682"/>
              <a:gd name="T13" fmla="*/ 6 h 586"/>
              <a:gd name="T14" fmla="*/ 225 w 682"/>
              <a:gd name="T15" fmla="*/ 15 h 586"/>
              <a:gd name="T16" fmla="*/ 178 w 682"/>
              <a:gd name="T17" fmla="*/ 31 h 586"/>
              <a:gd name="T18" fmla="*/ 136 w 682"/>
              <a:gd name="T19" fmla="*/ 49 h 586"/>
              <a:gd name="T20" fmla="*/ 100 w 682"/>
              <a:gd name="T21" fmla="*/ 72 h 586"/>
              <a:gd name="T22" fmla="*/ 68 w 682"/>
              <a:gd name="T23" fmla="*/ 99 h 586"/>
              <a:gd name="T24" fmla="*/ 41 w 682"/>
              <a:gd name="T25" fmla="*/ 128 h 586"/>
              <a:gd name="T26" fmla="*/ 21 w 682"/>
              <a:gd name="T27" fmla="*/ 161 h 586"/>
              <a:gd name="T28" fmla="*/ 7 w 682"/>
              <a:gd name="T29" fmla="*/ 196 h 586"/>
              <a:gd name="T30" fmla="*/ 0 w 682"/>
              <a:gd name="T31" fmla="*/ 232 h 586"/>
              <a:gd name="T32" fmla="*/ 2 w 682"/>
              <a:gd name="T33" fmla="*/ 272 h 586"/>
              <a:gd name="T34" fmla="*/ 13 w 682"/>
              <a:gd name="T35" fmla="*/ 312 h 586"/>
              <a:gd name="T36" fmla="*/ 35 w 682"/>
              <a:gd name="T37" fmla="*/ 351 h 586"/>
              <a:gd name="T38" fmla="*/ 64 w 682"/>
              <a:gd name="T39" fmla="*/ 386 h 586"/>
              <a:gd name="T40" fmla="*/ 101 w 682"/>
              <a:gd name="T41" fmla="*/ 417 h 586"/>
              <a:gd name="T42" fmla="*/ 124 w 682"/>
              <a:gd name="T43" fmla="*/ 449 h 586"/>
              <a:gd name="T44" fmla="*/ 108 w 682"/>
              <a:gd name="T45" fmla="*/ 486 h 586"/>
              <a:gd name="T46" fmla="*/ 89 w 682"/>
              <a:gd name="T47" fmla="*/ 514 h 586"/>
              <a:gd name="T48" fmla="*/ 72 w 682"/>
              <a:gd name="T49" fmla="*/ 535 h 586"/>
              <a:gd name="T50" fmla="*/ 59 w 682"/>
              <a:gd name="T51" fmla="*/ 549 h 586"/>
              <a:gd name="T52" fmla="*/ 54 w 682"/>
              <a:gd name="T53" fmla="*/ 555 h 586"/>
              <a:gd name="T54" fmla="*/ 50 w 682"/>
              <a:gd name="T55" fmla="*/ 562 h 586"/>
              <a:gd name="T56" fmla="*/ 49 w 682"/>
              <a:gd name="T57" fmla="*/ 568 h 586"/>
              <a:gd name="T58" fmla="*/ 50 w 682"/>
              <a:gd name="T59" fmla="*/ 574 h 586"/>
              <a:gd name="T60" fmla="*/ 55 w 682"/>
              <a:gd name="T61" fmla="*/ 581 h 586"/>
              <a:gd name="T62" fmla="*/ 64 w 682"/>
              <a:gd name="T63" fmla="*/ 586 h 586"/>
              <a:gd name="T64" fmla="*/ 91 w 682"/>
              <a:gd name="T65" fmla="*/ 581 h 586"/>
              <a:gd name="T66" fmla="*/ 135 w 682"/>
              <a:gd name="T67" fmla="*/ 569 h 586"/>
              <a:gd name="T68" fmla="*/ 204 w 682"/>
              <a:gd name="T69" fmla="*/ 541 h 586"/>
              <a:gd name="T70" fmla="*/ 267 w 682"/>
              <a:gd name="T71" fmla="*/ 500 h 586"/>
              <a:gd name="T72" fmla="*/ 313 w 682"/>
              <a:gd name="T73" fmla="*/ 487 h 586"/>
              <a:gd name="T74" fmla="*/ 364 w 682"/>
              <a:gd name="T75" fmla="*/ 487 h 586"/>
              <a:gd name="T76" fmla="*/ 430 w 682"/>
              <a:gd name="T77" fmla="*/ 480 h 586"/>
              <a:gd name="T78" fmla="*/ 493 w 682"/>
              <a:gd name="T79" fmla="*/ 462 h 586"/>
              <a:gd name="T80" fmla="*/ 549 w 682"/>
              <a:gd name="T81" fmla="*/ 438 h 586"/>
              <a:gd name="T82" fmla="*/ 598 w 682"/>
              <a:gd name="T83" fmla="*/ 405 h 586"/>
              <a:gd name="T84" fmla="*/ 636 w 682"/>
              <a:gd name="T85" fmla="*/ 366 h 586"/>
              <a:gd name="T86" fmla="*/ 664 w 682"/>
              <a:gd name="T87" fmla="*/ 323 h 586"/>
              <a:gd name="T88" fmla="*/ 680 w 682"/>
              <a:gd name="T89" fmla="*/ 277 h 586"/>
              <a:gd name="T90" fmla="*/ 682 w 682"/>
              <a:gd name="T91" fmla="*/ 228 h 586"/>
              <a:gd name="T92" fmla="*/ 671 w 682"/>
              <a:gd name="T93" fmla="*/ 181 h 586"/>
              <a:gd name="T94" fmla="*/ 647 w 682"/>
              <a:gd name="T95" fmla="*/ 136 h 5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682" h="586">
                <a:moveTo>
                  <a:pt x="636" y="122"/>
                </a:moveTo>
                <a:lnTo>
                  <a:pt x="625" y="108"/>
                </a:lnTo>
                <a:lnTo>
                  <a:pt x="612" y="95"/>
                </a:lnTo>
                <a:lnTo>
                  <a:pt x="598" y="83"/>
                </a:lnTo>
                <a:lnTo>
                  <a:pt x="582" y="72"/>
                </a:lnTo>
                <a:lnTo>
                  <a:pt x="566" y="61"/>
                </a:lnTo>
                <a:lnTo>
                  <a:pt x="549" y="51"/>
                </a:lnTo>
                <a:lnTo>
                  <a:pt x="532" y="41"/>
                </a:lnTo>
                <a:lnTo>
                  <a:pt x="512" y="34"/>
                </a:lnTo>
                <a:lnTo>
                  <a:pt x="493" y="26"/>
                </a:lnTo>
                <a:lnTo>
                  <a:pt x="472" y="19"/>
                </a:lnTo>
                <a:lnTo>
                  <a:pt x="452" y="13"/>
                </a:lnTo>
                <a:lnTo>
                  <a:pt x="430" y="9"/>
                </a:lnTo>
                <a:lnTo>
                  <a:pt x="409" y="6"/>
                </a:lnTo>
                <a:lnTo>
                  <a:pt x="387" y="2"/>
                </a:lnTo>
                <a:lnTo>
                  <a:pt x="364" y="1"/>
                </a:lnTo>
                <a:lnTo>
                  <a:pt x="342" y="0"/>
                </a:lnTo>
                <a:lnTo>
                  <a:pt x="324" y="1"/>
                </a:lnTo>
                <a:lnTo>
                  <a:pt x="307" y="2"/>
                </a:lnTo>
                <a:lnTo>
                  <a:pt x="290" y="4"/>
                </a:lnTo>
                <a:lnTo>
                  <a:pt x="274" y="6"/>
                </a:lnTo>
                <a:lnTo>
                  <a:pt x="257" y="8"/>
                </a:lnTo>
                <a:lnTo>
                  <a:pt x="240" y="11"/>
                </a:lnTo>
                <a:lnTo>
                  <a:pt x="225" y="15"/>
                </a:lnTo>
                <a:lnTo>
                  <a:pt x="209" y="20"/>
                </a:lnTo>
                <a:lnTo>
                  <a:pt x="194" y="25"/>
                </a:lnTo>
                <a:lnTo>
                  <a:pt x="178" y="31"/>
                </a:lnTo>
                <a:lnTo>
                  <a:pt x="163" y="36"/>
                </a:lnTo>
                <a:lnTo>
                  <a:pt x="149" y="42"/>
                </a:lnTo>
                <a:lnTo>
                  <a:pt x="136" y="49"/>
                </a:lnTo>
                <a:lnTo>
                  <a:pt x="123" y="56"/>
                </a:lnTo>
                <a:lnTo>
                  <a:pt x="112" y="64"/>
                </a:lnTo>
                <a:lnTo>
                  <a:pt x="100" y="72"/>
                </a:lnTo>
                <a:lnTo>
                  <a:pt x="89" y="80"/>
                </a:lnTo>
                <a:lnTo>
                  <a:pt x="78" y="89"/>
                </a:lnTo>
                <a:lnTo>
                  <a:pt x="68" y="99"/>
                </a:lnTo>
                <a:lnTo>
                  <a:pt x="59" y="107"/>
                </a:lnTo>
                <a:lnTo>
                  <a:pt x="50" y="118"/>
                </a:lnTo>
                <a:lnTo>
                  <a:pt x="41" y="128"/>
                </a:lnTo>
                <a:lnTo>
                  <a:pt x="34" y="138"/>
                </a:lnTo>
                <a:lnTo>
                  <a:pt x="27" y="149"/>
                </a:lnTo>
                <a:lnTo>
                  <a:pt x="21" y="161"/>
                </a:lnTo>
                <a:lnTo>
                  <a:pt x="15" y="173"/>
                </a:lnTo>
                <a:lnTo>
                  <a:pt x="11" y="184"/>
                </a:lnTo>
                <a:lnTo>
                  <a:pt x="7" y="196"/>
                </a:lnTo>
                <a:lnTo>
                  <a:pt x="4" y="208"/>
                </a:lnTo>
                <a:lnTo>
                  <a:pt x="1" y="219"/>
                </a:lnTo>
                <a:lnTo>
                  <a:pt x="0" y="232"/>
                </a:lnTo>
                <a:lnTo>
                  <a:pt x="0" y="244"/>
                </a:lnTo>
                <a:lnTo>
                  <a:pt x="0" y="258"/>
                </a:lnTo>
                <a:lnTo>
                  <a:pt x="2" y="272"/>
                </a:lnTo>
                <a:lnTo>
                  <a:pt x="5" y="286"/>
                </a:lnTo>
                <a:lnTo>
                  <a:pt x="9" y="299"/>
                </a:lnTo>
                <a:lnTo>
                  <a:pt x="13" y="312"/>
                </a:lnTo>
                <a:lnTo>
                  <a:pt x="20" y="325"/>
                </a:lnTo>
                <a:lnTo>
                  <a:pt x="26" y="338"/>
                </a:lnTo>
                <a:lnTo>
                  <a:pt x="35" y="351"/>
                </a:lnTo>
                <a:lnTo>
                  <a:pt x="43" y="363"/>
                </a:lnTo>
                <a:lnTo>
                  <a:pt x="53" y="375"/>
                </a:lnTo>
                <a:lnTo>
                  <a:pt x="64" y="386"/>
                </a:lnTo>
                <a:lnTo>
                  <a:pt x="75" y="397"/>
                </a:lnTo>
                <a:lnTo>
                  <a:pt x="88" y="407"/>
                </a:lnTo>
                <a:lnTo>
                  <a:pt x="101" y="417"/>
                </a:lnTo>
                <a:lnTo>
                  <a:pt x="114" y="426"/>
                </a:lnTo>
                <a:lnTo>
                  <a:pt x="129" y="434"/>
                </a:lnTo>
                <a:lnTo>
                  <a:pt x="124" y="449"/>
                </a:lnTo>
                <a:lnTo>
                  <a:pt x="119" y="463"/>
                </a:lnTo>
                <a:lnTo>
                  <a:pt x="114" y="476"/>
                </a:lnTo>
                <a:lnTo>
                  <a:pt x="108" y="486"/>
                </a:lnTo>
                <a:lnTo>
                  <a:pt x="103" y="496"/>
                </a:lnTo>
                <a:lnTo>
                  <a:pt x="96" y="506"/>
                </a:lnTo>
                <a:lnTo>
                  <a:pt x="89" y="514"/>
                </a:lnTo>
                <a:lnTo>
                  <a:pt x="85" y="521"/>
                </a:lnTo>
                <a:lnTo>
                  <a:pt x="79" y="526"/>
                </a:lnTo>
                <a:lnTo>
                  <a:pt x="72" y="535"/>
                </a:lnTo>
                <a:lnTo>
                  <a:pt x="64" y="543"/>
                </a:lnTo>
                <a:lnTo>
                  <a:pt x="60" y="548"/>
                </a:lnTo>
                <a:lnTo>
                  <a:pt x="59" y="549"/>
                </a:lnTo>
                <a:lnTo>
                  <a:pt x="56" y="552"/>
                </a:lnTo>
                <a:lnTo>
                  <a:pt x="54" y="554"/>
                </a:lnTo>
                <a:lnTo>
                  <a:pt x="54" y="555"/>
                </a:lnTo>
                <a:lnTo>
                  <a:pt x="51" y="559"/>
                </a:lnTo>
                <a:lnTo>
                  <a:pt x="50" y="561"/>
                </a:lnTo>
                <a:lnTo>
                  <a:pt x="50" y="562"/>
                </a:lnTo>
                <a:lnTo>
                  <a:pt x="50" y="563"/>
                </a:lnTo>
                <a:lnTo>
                  <a:pt x="49" y="566"/>
                </a:lnTo>
                <a:lnTo>
                  <a:pt x="49" y="568"/>
                </a:lnTo>
                <a:lnTo>
                  <a:pt x="49" y="570"/>
                </a:lnTo>
                <a:lnTo>
                  <a:pt x="49" y="570"/>
                </a:lnTo>
                <a:lnTo>
                  <a:pt x="50" y="574"/>
                </a:lnTo>
                <a:lnTo>
                  <a:pt x="52" y="577"/>
                </a:lnTo>
                <a:lnTo>
                  <a:pt x="53" y="579"/>
                </a:lnTo>
                <a:lnTo>
                  <a:pt x="55" y="581"/>
                </a:lnTo>
                <a:lnTo>
                  <a:pt x="59" y="583"/>
                </a:lnTo>
                <a:lnTo>
                  <a:pt x="62" y="584"/>
                </a:lnTo>
                <a:lnTo>
                  <a:pt x="64" y="586"/>
                </a:lnTo>
                <a:lnTo>
                  <a:pt x="67" y="586"/>
                </a:lnTo>
                <a:lnTo>
                  <a:pt x="79" y="583"/>
                </a:lnTo>
                <a:lnTo>
                  <a:pt x="91" y="581"/>
                </a:lnTo>
                <a:lnTo>
                  <a:pt x="101" y="579"/>
                </a:lnTo>
                <a:lnTo>
                  <a:pt x="110" y="577"/>
                </a:lnTo>
                <a:lnTo>
                  <a:pt x="135" y="569"/>
                </a:lnTo>
                <a:lnTo>
                  <a:pt x="159" y="562"/>
                </a:lnTo>
                <a:lnTo>
                  <a:pt x="182" y="552"/>
                </a:lnTo>
                <a:lnTo>
                  <a:pt x="204" y="541"/>
                </a:lnTo>
                <a:lnTo>
                  <a:pt x="226" y="528"/>
                </a:lnTo>
                <a:lnTo>
                  <a:pt x="247" y="515"/>
                </a:lnTo>
                <a:lnTo>
                  <a:pt x="267" y="500"/>
                </a:lnTo>
                <a:lnTo>
                  <a:pt x="285" y="485"/>
                </a:lnTo>
                <a:lnTo>
                  <a:pt x="301" y="486"/>
                </a:lnTo>
                <a:lnTo>
                  <a:pt x="313" y="487"/>
                </a:lnTo>
                <a:lnTo>
                  <a:pt x="328" y="487"/>
                </a:lnTo>
                <a:lnTo>
                  <a:pt x="342" y="487"/>
                </a:lnTo>
                <a:lnTo>
                  <a:pt x="364" y="487"/>
                </a:lnTo>
                <a:lnTo>
                  <a:pt x="387" y="486"/>
                </a:lnTo>
                <a:lnTo>
                  <a:pt x="409" y="483"/>
                </a:lnTo>
                <a:lnTo>
                  <a:pt x="430" y="480"/>
                </a:lnTo>
                <a:lnTo>
                  <a:pt x="452" y="475"/>
                </a:lnTo>
                <a:lnTo>
                  <a:pt x="472" y="469"/>
                </a:lnTo>
                <a:lnTo>
                  <a:pt x="493" y="462"/>
                </a:lnTo>
                <a:lnTo>
                  <a:pt x="512" y="455"/>
                </a:lnTo>
                <a:lnTo>
                  <a:pt x="532" y="446"/>
                </a:lnTo>
                <a:lnTo>
                  <a:pt x="549" y="438"/>
                </a:lnTo>
                <a:lnTo>
                  <a:pt x="566" y="428"/>
                </a:lnTo>
                <a:lnTo>
                  <a:pt x="582" y="417"/>
                </a:lnTo>
                <a:lnTo>
                  <a:pt x="598" y="405"/>
                </a:lnTo>
                <a:lnTo>
                  <a:pt x="612" y="393"/>
                </a:lnTo>
                <a:lnTo>
                  <a:pt x="625" y="380"/>
                </a:lnTo>
                <a:lnTo>
                  <a:pt x="636" y="366"/>
                </a:lnTo>
                <a:lnTo>
                  <a:pt x="647" y="352"/>
                </a:lnTo>
                <a:lnTo>
                  <a:pt x="656" y="338"/>
                </a:lnTo>
                <a:lnTo>
                  <a:pt x="664" y="323"/>
                </a:lnTo>
                <a:lnTo>
                  <a:pt x="671" y="308"/>
                </a:lnTo>
                <a:lnTo>
                  <a:pt x="675" y="293"/>
                </a:lnTo>
                <a:lnTo>
                  <a:pt x="680" y="277"/>
                </a:lnTo>
                <a:lnTo>
                  <a:pt x="682" y="261"/>
                </a:lnTo>
                <a:lnTo>
                  <a:pt x="682" y="244"/>
                </a:lnTo>
                <a:lnTo>
                  <a:pt x="682" y="228"/>
                </a:lnTo>
                <a:lnTo>
                  <a:pt x="680" y="212"/>
                </a:lnTo>
                <a:lnTo>
                  <a:pt x="675" y="196"/>
                </a:lnTo>
                <a:lnTo>
                  <a:pt x="671" y="181"/>
                </a:lnTo>
                <a:lnTo>
                  <a:pt x="664" y="165"/>
                </a:lnTo>
                <a:lnTo>
                  <a:pt x="656" y="150"/>
                </a:lnTo>
                <a:lnTo>
                  <a:pt x="647" y="136"/>
                </a:lnTo>
                <a:lnTo>
                  <a:pt x="636" y="122"/>
                </a:lnTo>
                <a:close/>
              </a:path>
            </a:pathLst>
          </a:custGeom>
          <a:solidFill>
            <a:schemeClr val="accent2"/>
          </a:solidFill>
          <a:ln>
            <a:noFill/>
          </a:ln>
        </p:spPr>
        <p:txBody>
          <a:bodyPr lIns="243840" tIns="121920" rIns="243840" bIns="121920"/>
          <a:lstStyle/>
          <a:p>
            <a:pPr>
              <a:defRPr/>
            </a:pPr>
            <a:endParaRPr lang="ru-RU" sz="2400">
              <a:solidFill>
                <a:schemeClr val="tx1">
                  <a:lumMod val="65000"/>
                  <a:lumOff val="35000"/>
                </a:schemeClr>
              </a:solidFill>
            </a:endParaRPr>
          </a:p>
        </p:txBody>
      </p:sp>
      <p:sp>
        <p:nvSpPr>
          <p:cNvPr id="44" name="Titel 1"/>
          <p:cNvSpPr>
            <a:spLocks noGrp="1"/>
          </p:cNvSpPr>
          <p:nvPr>
            <p:ph type="title" hasCustomPrompt="1"/>
          </p:nvPr>
        </p:nvSpPr>
        <p:spPr>
          <a:xfrm>
            <a:off x="912285" y="1507067"/>
            <a:ext cx="7920567" cy="443199"/>
          </a:xfrm>
        </p:spPr>
        <p:txBody>
          <a:bodyPr/>
          <a:lstStyle/>
          <a:p>
            <a:r>
              <a:rPr lang="de-DE"/>
              <a:t>Mastertitelformat bearbeiten</a:t>
            </a:r>
            <a:endParaRPr lang="de-AT"/>
          </a:p>
        </p:txBody>
      </p:sp>
      <p:sp>
        <p:nvSpPr>
          <p:cNvPr id="45" name="Textplatzhalter 7">
            <a:extLst>
              <a:ext uri="{FF2B5EF4-FFF2-40B4-BE49-F238E27FC236}">
                <a16:creationId xmlns:a16="http://schemas.microsoft.com/office/drawing/2014/main" id="{609D5913-DBE3-BE47-B792-11E24A0A0673}"/>
              </a:ext>
            </a:extLst>
          </p:cNvPr>
          <p:cNvSpPr>
            <a:spLocks noGrp="1"/>
          </p:cNvSpPr>
          <p:nvPr>
            <p:ph type="body" sz="quarter" idx="16"/>
          </p:nvPr>
        </p:nvSpPr>
        <p:spPr>
          <a:xfrm>
            <a:off x="912283" y="1963847"/>
            <a:ext cx="7920567" cy="347243"/>
          </a:xfrm>
        </p:spPr>
        <p:txBody>
          <a:bodyPr/>
          <a:lstStyle>
            <a:lvl1pPr marL="0" indent="0">
              <a:spcBef>
                <a:spcPts val="0"/>
              </a:spcBef>
              <a:buNone/>
              <a:defRPr kern="0" spc="107" baseline="0"/>
            </a:lvl1pPr>
          </a:lstStyle>
          <a:p>
            <a:pPr lvl="0"/>
            <a:r>
              <a:rPr lang="de-DE"/>
              <a:t>Mastertextformat bearbeiten</a:t>
            </a:r>
          </a:p>
        </p:txBody>
      </p:sp>
    </p:spTree>
    <p:extLst>
      <p:ext uri="{BB962C8B-B14F-4D97-AF65-F5344CB8AC3E}">
        <p14:creationId xmlns:p14="http://schemas.microsoft.com/office/powerpoint/2010/main" val="1932687897"/>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Projektleiter">
    <p:spTree>
      <p:nvGrpSpPr>
        <p:cNvPr id="1" name=""/>
        <p:cNvGrpSpPr/>
        <p:nvPr/>
      </p:nvGrpSpPr>
      <p:grpSpPr>
        <a:xfrm>
          <a:off x="0" y="0"/>
          <a:ext cx="0" cy="0"/>
          <a:chOff x="0" y="0"/>
          <a:chExt cx="0" cy="0"/>
        </a:xfrm>
      </p:grpSpPr>
      <p:sp>
        <p:nvSpPr>
          <p:cNvPr id="3" name="Foliennummernplatzhalter 2"/>
          <p:cNvSpPr>
            <a:spLocks noGrp="1"/>
          </p:cNvSpPr>
          <p:nvPr>
            <p:ph type="sldNum" sz="quarter" idx="10"/>
          </p:nvPr>
        </p:nvSpPr>
        <p:spPr/>
        <p:txBody>
          <a:bodyPr/>
          <a:lstStyle/>
          <a:p>
            <a:fld id="{52CF354A-3E7C-4AF0-94B3-C47ABC721F9D}" type="slidenum">
              <a:rPr lang="de-AT" smtClean="0"/>
              <a:pPr/>
              <a:t>‹Nr.›</a:t>
            </a:fld>
            <a:endParaRPr lang="de-AT"/>
          </a:p>
        </p:txBody>
      </p:sp>
      <p:sp>
        <p:nvSpPr>
          <p:cNvPr id="4" name="Fußzeilenplatzhalter 3"/>
          <p:cNvSpPr>
            <a:spLocks noGrp="1"/>
          </p:cNvSpPr>
          <p:nvPr>
            <p:ph type="ftr" sz="quarter" idx="11"/>
          </p:nvPr>
        </p:nvSpPr>
        <p:spPr/>
        <p:txBody>
          <a:bodyPr/>
          <a:lstStyle/>
          <a:p>
            <a:r>
              <a:rPr lang="de-DE"/>
              <a:t>Kapitelüberschrift</a:t>
            </a:r>
          </a:p>
        </p:txBody>
      </p:sp>
      <p:sp>
        <p:nvSpPr>
          <p:cNvPr id="5" name="Titel 1"/>
          <p:cNvSpPr>
            <a:spLocks noGrp="1"/>
          </p:cNvSpPr>
          <p:nvPr>
            <p:ph type="title" hasCustomPrompt="1"/>
          </p:nvPr>
        </p:nvSpPr>
        <p:spPr>
          <a:xfrm>
            <a:off x="912285" y="1063869"/>
            <a:ext cx="5183716" cy="886397"/>
          </a:xfrm>
        </p:spPr>
        <p:txBody>
          <a:bodyPr/>
          <a:lstStyle/>
          <a:p>
            <a:r>
              <a:rPr lang="de-DE"/>
              <a:t>Mastertitelformat bearbeiten</a:t>
            </a:r>
            <a:endParaRPr lang="de-AT"/>
          </a:p>
        </p:txBody>
      </p:sp>
      <p:sp>
        <p:nvSpPr>
          <p:cNvPr id="6" name="Textplatzhalter 7">
            <a:extLst>
              <a:ext uri="{FF2B5EF4-FFF2-40B4-BE49-F238E27FC236}">
                <a16:creationId xmlns:a16="http://schemas.microsoft.com/office/drawing/2014/main" id="{609D5913-DBE3-BE47-B792-11E24A0A0673}"/>
              </a:ext>
            </a:extLst>
          </p:cNvPr>
          <p:cNvSpPr>
            <a:spLocks noGrp="1"/>
          </p:cNvSpPr>
          <p:nvPr>
            <p:ph type="body" sz="quarter" idx="16"/>
          </p:nvPr>
        </p:nvSpPr>
        <p:spPr>
          <a:xfrm>
            <a:off x="912283" y="1963847"/>
            <a:ext cx="5183716" cy="347243"/>
          </a:xfrm>
        </p:spPr>
        <p:txBody>
          <a:bodyPr/>
          <a:lstStyle>
            <a:lvl1pPr marL="0" indent="0">
              <a:spcBef>
                <a:spcPts val="0"/>
              </a:spcBef>
              <a:buNone/>
              <a:defRPr kern="0" spc="107" baseline="0"/>
            </a:lvl1pPr>
          </a:lstStyle>
          <a:p>
            <a:pPr lvl="0"/>
            <a:r>
              <a:rPr lang="de-DE"/>
              <a:t>Mastertextformat bearbeiten</a:t>
            </a:r>
          </a:p>
        </p:txBody>
      </p:sp>
      <p:sp>
        <p:nvSpPr>
          <p:cNvPr id="7" name="Bildplatzhalter 4"/>
          <p:cNvSpPr>
            <a:spLocks noGrp="1"/>
          </p:cNvSpPr>
          <p:nvPr>
            <p:ph type="pic" sz="quarter" idx="17" hasCustomPrompt="1"/>
          </p:nvPr>
        </p:nvSpPr>
        <p:spPr>
          <a:xfrm>
            <a:off x="8832001" y="1507067"/>
            <a:ext cx="2968129" cy="2569933"/>
          </a:xfrm>
          <a:prstGeom prst="rect">
            <a:avLst/>
          </a:prstGeom>
        </p:spPr>
        <p:txBody>
          <a:bodyPr/>
          <a:lstStyle>
            <a:lvl1pPr marL="0" indent="0">
              <a:buNone/>
              <a:defRPr/>
            </a:lvl1pPr>
          </a:lstStyle>
          <a:p>
            <a:r>
              <a:rPr lang="de-AT"/>
              <a:t>Bild Berater</a:t>
            </a:r>
          </a:p>
        </p:txBody>
      </p:sp>
      <p:sp>
        <p:nvSpPr>
          <p:cNvPr id="8" name="Textplatzhalter 7"/>
          <p:cNvSpPr>
            <a:spLocks noGrp="1"/>
          </p:cNvSpPr>
          <p:nvPr>
            <p:ph type="body" sz="quarter" idx="24" hasCustomPrompt="1"/>
          </p:nvPr>
        </p:nvSpPr>
        <p:spPr>
          <a:xfrm>
            <a:off x="912284" y="2915735"/>
            <a:ext cx="5710768" cy="1475909"/>
          </a:xfrm>
        </p:spPr>
        <p:txBody>
          <a:bodyPr anchor="t"/>
          <a:lstStyle>
            <a:lvl1pPr marL="0" indent="0">
              <a:buNone/>
              <a:defRPr b="0"/>
            </a:lvl1pPr>
          </a:lstStyle>
          <a:p>
            <a:pPr lvl="0"/>
            <a:r>
              <a:rPr lang="de-DE"/>
              <a:t>Text von der Homepage</a:t>
            </a:r>
            <a:endParaRPr lang="de-AT"/>
          </a:p>
        </p:txBody>
      </p:sp>
      <p:sp>
        <p:nvSpPr>
          <p:cNvPr id="9" name="Textplatzhalter 7"/>
          <p:cNvSpPr>
            <a:spLocks noGrp="1"/>
          </p:cNvSpPr>
          <p:nvPr>
            <p:ph type="body" sz="quarter" idx="35" hasCustomPrompt="1"/>
          </p:nvPr>
        </p:nvSpPr>
        <p:spPr>
          <a:xfrm>
            <a:off x="917423" y="2665967"/>
            <a:ext cx="2222931" cy="249767"/>
          </a:xfrm>
        </p:spPr>
        <p:txBody>
          <a:bodyPr/>
          <a:lstStyle>
            <a:lvl1pPr marL="0" indent="0">
              <a:buNone/>
              <a:defRPr b="1"/>
            </a:lvl1pPr>
          </a:lstStyle>
          <a:p>
            <a:pPr lvl="0"/>
            <a:r>
              <a:rPr lang="de-DE"/>
              <a:t>Im Zugang</a:t>
            </a:r>
            <a:endParaRPr lang="de-AT"/>
          </a:p>
        </p:txBody>
      </p:sp>
      <p:sp>
        <p:nvSpPr>
          <p:cNvPr id="10" name="Textplatzhalter 7"/>
          <p:cNvSpPr>
            <a:spLocks noGrp="1"/>
          </p:cNvSpPr>
          <p:nvPr>
            <p:ph type="body" sz="quarter" idx="38" hasCustomPrompt="1"/>
          </p:nvPr>
        </p:nvSpPr>
        <p:spPr>
          <a:xfrm>
            <a:off x="914403" y="4701699"/>
            <a:ext cx="5710768" cy="1173091"/>
          </a:xfrm>
        </p:spPr>
        <p:txBody>
          <a:bodyPr anchor="t"/>
          <a:lstStyle>
            <a:lvl1pPr marL="335992" marR="0" indent="-335992" algn="l" defTabSz="914377" rtl="0" eaLnBrk="1" fontAlgn="auto" latinLnBrk="0" hangingPunct="1">
              <a:lnSpc>
                <a:spcPct val="100000"/>
              </a:lnSpc>
              <a:spcBef>
                <a:spcPts val="800"/>
              </a:spcBef>
              <a:spcAft>
                <a:spcPts val="0"/>
              </a:spcAft>
              <a:buClr>
                <a:srgbClr val="E01161"/>
              </a:buClr>
              <a:buSzPct val="100000"/>
              <a:buFontTx/>
              <a:buBlip>
                <a:blip r:embed="rId2"/>
              </a:buBlip>
              <a:tabLst/>
              <a:defRPr lang="de-AT" sz="1600" b="0" kern="1200" dirty="0">
                <a:solidFill>
                  <a:schemeClr val="accent1"/>
                </a:solidFill>
                <a:latin typeface="+mn-lt"/>
                <a:ea typeface="+mn-ea"/>
                <a:cs typeface="+mn-cs"/>
              </a:defRPr>
            </a:lvl1pPr>
          </a:lstStyle>
          <a:p>
            <a:pPr marL="335992" marR="0" lvl="0" indent="-335992" algn="l" defTabSz="914377" rtl="0" eaLnBrk="1" fontAlgn="auto" latinLnBrk="0" hangingPunct="1">
              <a:lnSpc>
                <a:spcPts val="2067"/>
              </a:lnSpc>
              <a:spcBef>
                <a:spcPts val="0"/>
              </a:spcBef>
              <a:spcAft>
                <a:spcPts val="0"/>
              </a:spcAft>
              <a:buClr>
                <a:srgbClr val="E01161"/>
              </a:buClr>
              <a:buSzPct val="100000"/>
              <a:buFontTx/>
              <a:buBlip>
                <a:blip r:embed="rId2"/>
              </a:buBlip>
              <a:tabLst/>
              <a:defRPr/>
            </a:pPr>
            <a:r>
              <a:rPr kumimoji="0" lang="de-DE" sz="1600" b="0" i="0" u="none" strike="noStrike" kern="1200" cap="none" spc="0" normalizeH="0" baseline="0" noProof="0">
                <a:ln>
                  <a:noFill/>
                </a:ln>
                <a:solidFill>
                  <a:srgbClr val="14382B"/>
                </a:solidFill>
                <a:effectLst/>
                <a:uLnTx/>
                <a:uFillTx/>
                <a:latin typeface="+mn-lt"/>
                <a:ea typeface="+mn-ea"/>
                <a:cs typeface="+mn-cs"/>
              </a:rPr>
              <a:t>Thema 1</a:t>
            </a:r>
          </a:p>
          <a:p>
            <a:pPr marL="335992" marR="0" lvl="0" indent="-335992" algn="l" defTabSz="914377" rtl="0" eaLnBrk="1" fontAlgn="auto" latinLnBrk="0" hangingPunct="1">
              <a:lnSpc>
                <a:spcPts val="2067"/>
              </a:lnSpc>
              <a:spcBef>
                <a:spcPts val="0"/>
              </a:spcBef>
              <a:spcAft>
                <a:spcPts val="0"/>
              </a:spcAft>
              <a:buClr>
                <a:srgbClr val="E01161"/>
              </a:buClr>
              <a:buSzPct val="100000"/>
              <a:buFontTx/>
              <a:buBlip>
                <a:blip r:embed="rId2"/>
              </a:buBlip>
              <a:tabLst/>
              <a:defRPr/>
            </a:pPr>
            <a:r>
              <a:rPr kumimoji="0" lang="de-DE" sz="1600" b="0" i="0" u="none" strike="noStrike" kern="1200" cap="none" spc="0" normalizeH="0" baseline="0" noProof="0">
                <a:ln>
                  <a:noFill/>
                </a:ln>
                <a:solidFill>
                  <a:srgbClr val="14382B"/>
                </a:solidFill>
                <a:effectLst/>
                <a:uLnTx/>
                <a:uFillTx/>
                <a:latin typeface="+mn-lt"/>
                <a:ea typeface="+mn-ea"/>
                <a:cs typeface="+mn-cs"/>
              </a:rPr>
              <a:t>Thema 2</a:t>
            </a:r>
          </a:p>
          <a:p>
            <a:pPr marL="335992" marR="0" lvl="0" indent="-335992" algn="l" defTabSz="914377" rtl="0" eaLnBrk="1" fontAlgn="auto" latinLnBrk="0" hangingPunct="1">
              <a:lnSpc>
                <a:spcPts val="2067"/>
              </a:lnSpc>
              <a:spcBef>
                <a:spcPts val="0"/>
              </a:spcBef>
              <a:spcAft>
                <a:spcPts val="0"/>
              </a:spcAft>
              <a:buClr>
                <a:srgbClr val="E01161"/>
              </a:buClr>
              <a:buSzPct val="100000"/>
              <a:buFontTx/>
              <a:buBlip>
                <a:blip r:embed="rId2"/>
              </a:buBlip>
              <a:tabLst/>
              <a:defRPr/>
            </a:pPr>
            <a:r>
              <a:rPr kumimoji="0" lang="de-DE" sz="1600" b="0" i="0" u="none" strike="noStrike" kern="1200" cap="none" spc="0" normalizeH="0" baseline="0" noProof="0">
                <a:ln>
                  <a:noFill/>
                </a:ln>
                <a:solidFill>
                  <a:srgbClr val="14382B"/>
                </a:solidFill>
                <a:effectLst/>
                <a:uLnTx/>
                <a:uFillTx/>
                <a:latin typeface="+mn-lt"/>
                <a:ea typeface="+mn-ea"/>
                <a:cs typeface="+mn-cs"/>
              </a:rPr>
              <a:t>Thema 3</a:t>
            </a:r>
          </a:p>
        </p:txBody>
      </p:sp>
      <p:sp>
        <p:nvSpPr>
          <p:cNvPr id="11" name="Textplatzhalter 7"/>
          <p:cNvSpPr>
            <a:spLocks noGrp="1"/>
          </p:cNvSpPr>
          <p:nvPr>
            <p:ph type="body" sz="quarter" idx="39" hasCustomPrompt="1"/>
          </p:nvPr>
        </p:nvSpPr>
        <p:spPr>
          <a:xfrm>
            <a:off x="917423" y="4421789"/>
            <a:ext cx="2222931" cy="249767"/>
          </a:xfrm>
        </p:spPr>
        <p:txBody>
          <a:bodyPr/>
          <a:lstStyle>
            <a:lvl1pPr marL="0" indent="0">
              <a:buNone/>
              <a:defRPr b="1"/>
            </a:lvl1pPr>
          </a:lstStyle>
          <a:p>
            <a:pPr lvl="0"/>
            <a:r>
              <a:rPr lang="de-DE"/>
              <a:t>Im Mittelpunkt</a:t>
            </a:r>
            <a:endParaRPr lang="de-AT"/>
          </a:p>
        </p:txBody>
      </p:sp>
      <p:sp>
        <p:nvSpPr>
          <p:cNvPr id="12" name="Textplatzhalter 7"/>
          <p:cNvSpPr>
            <a:spLocks noGrp="1"/>
          </p:cNvSpPr>
          <p:nvPr>
            <p:ph type="body" sz="quarter" idx="20" hasCustomPrompt="1"/>
          </p:nvPr>
        </p:nvSpPr>
        <p:spPr>
          <a:xfrm>
            <a:off x="9082689" y="4190983"/>
            <a:ext cx="2717441" cy="249767"/>
          </a:xfrm>
        </p:spPr>
        <p:txBody>
          <a:bodyPr/>
          <a:lstStyle>
            <a:lvl1pPr marL="0" indent="0">
              <a:buNone/>
              <a:defRPr sz="1333" b="0"/>
            </a:lvl1pPr>
          </a:lstStyle>
          <a:p>
            <a:pPr lvl="0"/>
            <a:r>
              <a:rPr lang="de-DE"/>
              <a:t>E-Mail</a:t>
            </a:r>
            <a:endParaRPr lang="de-AT"/>
          </a:p>
        </p:txBody>
      </p:sp>
      <p:sp>
        <p:nvSpPr>
          <p:cNvPr id="13" name="Textplatzhalter 7"/>
          <p:cNvSpPr>
            <a:spLocks noGrp="1"/>
          </p:cNvSpPr>
          <p:nvPr>
            <p:ph type="body" sz="quarter" idx="21" hasCustomPrompt="1"/>
          </p:nvPr>
        </p:nvSpPr>
        <p:spPr>
          <a:xfrm>
            <a:off x="9082689" y="4441000"/>
            <a:ext cx="2717441" cy="260699"/>
          </a:xfrm>
        </p:spPr>
        <p:txBody>
          <a:bodyPr anchor="ctr"/>
          <a:lstStyle>
            <a:lvl1pPr marL="0" indent="0">
              <a:spcBef>
                <a:spcPts val="0"/>
              </a:spcBef>
              <a:buNone/>
              <a:defRPr sz="1333" b="0"/>
            </a:lvl1pPr>
          </a:lstStyle>
          <a:p>
            <a:pPr lvl="0"/>
            <a:r>
              <a:rPr lang="de-DE"/>
              <a:t>Telefon</a:t>
            </a:r>
          </a:p>
        </p:txBody>
      </p:sp>
      <p:grpSp>
        <p:nvGrpSpPr>
          <p:cNvPr id="14" name="Gruppieren 13"/>
          <p:cNvGrpSpPr>
            <a:grpSpLocks noChangeAspect="1"/>
          </p:cNvGrpSpPr>
          <p:nvPr userDrawn="1"/>
        </p:nvGrpSpPr>
        <p:grpSpPr>
          <a:xfrm>
            <a:off x="8826215" y="4240135"/>
            <a:ext cx="196231" cy="153872"/>
            <a:chOff x="2674302" y="2397304"/>
            <a:chExt cx="720725" cy="565150"/>
          </a:xfrm>
          <a:solidFill>
            <a:schemeClr val="accent2"/>
          </a:solidFill>
        </p:grpSpPr>
        <p:sp>
          <p:nvSpPr>
            <p:cNvPr id="15" name="Freeform 17"/>
            <p:cNvSpPr>
              <a:spLocks/>
            </p:cNvSpPr>
            <p:nvPr userDrawn="1"/>
          </p:nvSpPr>
          <p:spPr bwMode="auto">
            <a:xfrm>
              <a:off x="2674302" y="2397304"/>
              <a:ext cx="720725" cy="358775"/>
            </a:xfrm>
            <a:custGeom>
              <a:avLst/>
              <a:gdLst>
                <a:gd name="T0" fmla="*/ 74 w 681"/>
                <a:gd name="T1" fmla="*/ 171 h 341"/>
                <a:gd name="T2" fmla="*/ 113 w 681"/>
                <a:gd name="T3" fmla="*/ 198 h 341"/>
                <a:gd name="T4" fmla="*/ 174 w 681"/>
                <a:gd name="T5" fmla="*/ 241 h 341"/>
                <a:gd name="T6" fmla="*/ 223 w 681"/>
                <a:gd name="T7" fmla="*/ 275 h 341"/>
                <a:gd name="T8" fmla="*/ 248 w 681"/>
                <a:gd name="T9" fmla="*/ 292 h 341"/>
                <a:gd name="T10" fmla="*/ 270 w 681"/>
                <a:gd name="T11" fmla="*/ 309 h 341"/>
                <a:gd name="T12" fmla="*/ 288 w 681"/>
                <a:gd name="T13" fmla="*/ 321 h 341"/>
                <a:gd name="T14" fmla="*/ 311 w 681"/>
                <a:gd name="T15" fmla="*/ 332 h 341"/>
                <a:gd name="T16" fmla="*/ 331 w 681"/>
                <a:gd name="T17" fmla="*/ 340 h 341"/>
                <a:gd name="T18" fmla="*/ 341 w 681"/>
                <a:gd name="T19" fmla="*/ 341 h 341"/>
                <a:gd name="T20" fmla="*/ 359 w 681"/>
                <a:gd name="T21" fmla="*/ 337 h 341"/>
                <a:gd name="T22" fmla="*/ 382 w 681"/>
                <a:gd name="T23" fmla="*/ 327 h 341"/>
                <a:gd name="T24" fmla="*/ 402 w 681"/>
                <a:gd name="T25" fmla="*/ 314 h 341"/>
                <a:gd name="T26" fmla="*/ 422 w 681"/>
                <a:gd name="T27" fmla="*/ 300 h 341"/>
                <a:gd name="T28" fmla="*/ 438 w 681"/>
                <a:gd name="T29" fmla="*/ 288 h 341"/>
                <a:gd name="T30" fmla="*/ 462 w 681"/>
                <a:gd name="T31" fmla="*/ 272 h 341"/>
                <a:gd name="T32" fmla="*/ 500 w 681"/>
                <a:gd name="T33" fmla="*/ 245 h 341"/>
                <a:gd name="T34" fmla="*/ 552 w 681"/>
                <a:gd name="T35" fmla="*/ 209 h 341"/>
                <a:gd name="T36" fmla="*/ 617 w 681"/>
                <a:gd name="T37" fmla="*/ 165 h 341"/>
                <a:gd name="T38" fmla="*/ 641 w 681"/>
                <a:gd name="T39" fmla="*/ 143 h 341"/>
                <a:gd name="T40" fmla="*/ 663 w 681"/>
                <a:gd name="T41" fmla="*/ 119 h 341"/>
                <a:gd name="T42" fmla="*/ 671 w 681"/>
                <a:gd name="T43" fmla="*/ 105 h 341"/>
                <a:gd name="T44" fmla="*/ 677 w 681"/>
                <a:gd name="T45" fmla="*/ 91 h 341"/>
                <a:gd name="T46" fmla="*/ 680 w 681"/>
                <a:gd name="T47" fmla="*/ 75 h 341"/>
                <a:gd name="T48" fmla="*/ 681 w 681"/>
                <a:gd name="T49" fmla="*/ 60 h 341"/>
                <a:gd name="T50" fmla="*/ 680 w 681"/>
                <a:gd name="T51" fmla="*/ 48 h 341"/>
                <a:gd name="T52" fmla="*/ 677 w 681"/>
                <a:gd name="T53" fmla="*/ 38 h 341"/>
                <a:gd name="T54" fmla="*/ 672 w 681"/>
                <a:gd name="T55" fmla="*/ 27 h 341"/>
                <a:gd name="T56" fmla="*/ 663 w 681"/>
                <a:gd name="T57" fmla="*/ 17 h 341"/>
                <a:gd name="T58" fmla="*/ 654 w 681"/>
                <a:gd name="T59" fmla="*/ 10 h 341"/>
                <a:gd name="T60" fmla="*/ 644 w 681"/>
                <a:gd name="T61" fmla="*/ 4 h 341"/>
                <a:gd name="T62" fmla="*/ 633 w 681"/>
                <a:gd name="T63" fmla="*/ 1 h 341"/>
                <a:gd name="T64" fmla="*/ 621 w 681"/>
                <a:gd name="T65" fmla="*/ 0 h 341"/>
                <a:gd name="T66" fmla="*/ 53 w 681"/>
                <a:gd name="T67" fmla="*/ 0 h 341"/>
                <a:gd name="T68" fmla="*/ 40 w 681"/>
                <a:gd name="T69" fmla="*/ 3 h 341"/>
                <a:gd name="T70" fmla="*/ 29 w 681"/>
                <a:gd name="T71" fmla="*/ 7 h 341"/>
                <a:gd name="T72" fmla="*/ 19 w 681"/>
                <a:gd name="T73" fmla="*/ 15 h 341"/>
                <a:gd name="T74" fmla="*/ 12 w 681"/>
                <a:gd name="T75" fmla="*/ 25 h 341"/>
                <a:gd name="T76" fmla="*/ 5 w 681"/>
                <a:gd name="T77" fmla="*/ 35 h 341"/>
                <a:gd name="T78" fmla="*/ 1 w 681"/>
                <a:gd name="T79" fmla="*/ 55 h 341"/>
                <a:gd name="T80" fmla="*/ 0 w 681"/>
                <a:gd name="T81" fmla="*/ 75 h 341"/>
                <a:gd name="T82" fmla="*/ 2 w 681"/>
                <a:gd name="T83" fmla="*/ 87 h 341"/>
                <a:gd name="T84" fmla="*/ 12 w 681"/>
                <a:gd name="T85" fmla="*/ 107 h 341"/>
                <a:gd name="T86" fmla="*/ 31 w 681"/>
                <a:gd name="T87" fmla="*/ 134 h 341"/>
                <a:gd name="T88" fmla="*/ 54 w 681"/>
                <a:gd name="T89" fmla="*/ 156 h 3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681" h="341">
                  <a:moveTo>
                    <a:pt x="65" y="165"/>
                  </a:moveTo>
                  <a:lnTo>
                    <a:pt x="74" y="171"/>
                  </a:lnTo>
                  <a:lnTo>
                    <a:pt x="91" y="183"/>
                  </a:lnTo>
                  <a:lnTo>
                    <a:pt x="113" y="198"/>
                  </a:lnTo>
                  <a:lnTo>
                    <a:pt x="143" y="219"/>
                  </a:lnTo>
                  <a:lnTo>
                    <a:pt x="174" y="241"/>
                  </a:lnTo>
                  <a:lnTo>
                    <a:pt x="201" y="259"/>
                  </a:lnTo>
                  <a:lnTo>
                    <a:pt x="223" y="275"/>
                  </a:lnTo>
                  <a:lnTo>
                    <a:pt x="243" y="288"/>
                  </a:lnTo>
                  <a:lnTo>
                    <a:pt x="248" y="292"/>
                  </a:lnTo>
                  <a:lnTo>
                    <a:pt x="259" y="300"/>
                  </a:lnTo>
                  <a:lnTo>
                    <a:pt x="270" y="309"/>
                  </a:lnTo>
                  <a:lnTo>
                    <a:pt x="280" y="314"/>
                  </a:lnTo>
                  <a:lnTo>
                    <a:pt x="288" y="321"/>
                  </a:lnTo>
                  <a:lnTo>
                    <a:pt x="299" y="327"/>
                  </a:lnTo>
                  <a:lnTo>
                    <a:pt x="311" y="332"/>
                  </a:lnTo>
                  <a:lnTo>
                    <a:pt x="321" y="337"/>
                  </a:lnTo>
                  <a:lnTo>
                    <a:pt x="331" y="340"/>
                  </a:lnTo>
                  <a:lnTo>
                    <a:pt x="340" y="341"/>
                  </a:lnTo>
                  <a:lnTo>
                    <a:pt x="341" y="341"/>
                  </a:lnTo>
                  <a:lnTo>
                    <a:pt x="350" y="340"/>
                  </a:lnTo>
                  <a:lnTo>
                    <a:pt x="359" y="337"/>
                  </a:lnTo>
                  <a:lnTo>
                    <a:pt x="370" y="332"/>
                  </a:lnTo>
                  <a:lnTo>
                    <a:pt x="382" y="327"/>
                  </a:lnTo>
                  <a:lnTo>
                    <a:pt x="393" y="321"/>
                  </a:lnTo>
                  <a:lnTo>
                    <a:pt x="402" y="314"/>
                  </a:lnTo>
                  <a:lnTo>
                    <a:pt x="410" y="309"/>
                  </a:lnTo>
                  <a:lnTo>
                    <a:pt x="422" y="300"/>
                  </a:lnTo>
                  <a:lnTo>
                    <a:pt x="432" y="292"/>
                  </a:lnTo>
                  <a:lnTo>
                    <a:pt x="438" y="288"/>
                  </a:lnTo>
                  <a:lnTo>
                    <a:pt x="449" y="282"/>
                  </a:lnTo>
                  <a:lnTo>
                    <a:pt x="462" y="272"/>
                  </a:lnTo>
                  <a:lnTo>
                    <a:pt x="479" y="260"/>
                  </a:lnTo>
                  <a:lnTo>
                    <a:pt x="500" y="245"/>
                  </a:lnTo>
                  <a:lnTo>
                    <a:pt x="525" y="229"/>
                  </a:lnTo>
                  <a:lnTo>
                    <a:pt x="552" y="209"/>
                  </a:lnTo>
                  <a:lnTo>
                    <a:pt x="582" y="189"/>
                  </a:lnTo>
                  <a:lnTo>
                    <a:pt x="617" y="165"/>
                  </a:lnTo>
                  <a:lnTo>
                    <a:pt x="629" y="154"/>
                  </a:lnTo>
                  <a:lnTo>
                    <a:pt x="641" y="143"/>
                  </a:lnTo>
                  <a:lnTo>
                    <a:pt x="653" y="132"/>
                  </a:lnTo>
                  <a:lnTo>
                    <a:pt x="663" y="119"/>
                  </a:lnTo>
                  <a:lnTo>
                    <a:pt x="667" y="111"/>
                  </a:lnTo>
                  <a:lnTo>
                    <a:pt x="671" y="105"/>
                  </a:lnTo>
                  <a:lnTo>
                    <a:pt x="674" y="97"/>
                  </a:lnTo>
                  <a:lnTo>
                    <a:pt x="677" y="91"/>
                  </a:lnTo>
                  <a:lnTo>
                    <a:pt x="679" y="83"/>
                  </a:lnTo>
                  <a:lnTo>
                    <a:pt x="680" y="75"/>
                  </a:lnTo>
                  <a:lnTo>
                    <a:pt x="681" y="68"/>
                  </a:lnTo>
                  <a:lnTo>
                    <a:pt x="681" y="60"/>
                  </a:lnTo>
                  <a:lnTo>
                    <a:pt x="681" y="55"/>
                  </a:lnTo>
                  <a:lnTo>
                    <a:pt x="680" y="48"/>
                  </a:lnTo>
                  <a:lnTo>
                    <a:pt x="679" y="43"/>
                  </a:lnTo>
                  <a:lnTo>
                    <a:pt x="677" y="38"/>
                  </a:lnTo>
                  <a:lnTo>
                    <a:pt x="675" y="32"/>
                  </a:lnTo>
                  <a:lnTo>
                    <a:pt x="672" y="27"/>
                  </a:lnTo>
                  <a:lnTo>
                    <a:pt x="667" y="22"/>
                  </a:lnTo>
                  <a:lnTo>
                    <a:pt x="663" y="17"/>
                  </a:lnTo>
                  <a:lnTo>
                    <a:pt x="659" y="14"/>
                  </a:lnTo>
                  <a:lnTo>
                    <a:pt x="654" y="10"/>
                  </a:lnTo>
                  <a:lnTo>
                    <a:pt x="649" y="6"/>
                  </a:lnTo>
                  <a:lnTo>
                    <a:pt x="644" y="4"/>
                  </a:lnTo>
                  <a:lnTo>
                    <a:pt x="638" y="2"/>
                  </a:lnTo>
                  <a:lnTo>
                    <a:pt x="633" y="1"/>
                  </a:lnTo>
                  <a:lnTo>
                    <a:pt x="626" y="0"/>
                  </a:lnTo>
                  <a:lnTo>
                    <a:pt x="621" y="0"/>
                  </a:lnTo>
                  <a:lnTo>
                    <a:pt x="60" y="0"/>
                  </a:lnTo>
                  <a:lnTo>
                    <a:pt x="53" y="0"/>
                  </a:lnTo>
                  <a:lnTo>
                    <a:pt x="46" y="1"/>
                  </a:lnTo>
                  <a:lnTo>
                    <a:pt x="40" y="3"/>
                  </a:lnTo>
                  <a:lnTo>
                    <a:pt x="34" y="5"/>
                  </a:lnTo>
                  <a:lnTo>
                    <a:pt x="29" y="7"/>
                  </a:lnTo>
                  <a:lnTo>
                    <a:pt x="24" y="11"/>
                  </a:lnTo>
                  <a:lnTo>
                    <a:pt x="19" y="15"/>
                  </a:lnTo>
                  <a:lnTo>
                    <a:pt x="15" y="19"/>
                  </a:lnTo>
                  <a:lnTo>
                    <a:pt x="12" y="25"/>
                  </a:lnTo>
                  <a:lnTo>
                    <a:pt x="8" y="30"/>
                  </a:lnTo>
                  <a:lnTo>
                    <a:pt x="5" y="35"/>
                  </a:lnTo>
                  <a:lnTo>
                    <a:pt x="3" y="42"/>
                  </a:lnTo>
                  <a:lnTo>
                    <a:pt x="1" y="55"/>
                  </a:lnTo>
                  <a:lnTo>
                    <a:pt x="0" y="69"/>
                  </a:lnTo>
                  <a:lnTo>
                    <a:pt x="0" y="75"/>
                  </a:lnTo>
                  <a:lnTo>
                    <a:pt x="1" y="81"/>
                  </a:lnTo>
                  <a:lnTo>
                    <a:pt x="2" y="87"/>
                  </a:lnTo>
                  <a:lnTo>
                    <a:pt x="5" y="94"/>
                  </a:lnTo>
                  <a:lnTo>
                    <a:pt x="12" y="107"/>
                  </a:lnTo>
                  <a:lnTo>
                    <a:pt x="20" y="121"/>
                  </a:lnTo>
                  <a:lnTo>
                    <a:pt x="31" y="134"/>
                  </a:lnTo>
                  <a:lnTo>
                    <a:pt x="42" y="146"/>
                  </a:lnTo>
                  <a:lnTo>
                    <a:pt x="54" y="156"/>
                  </a:lnTo>
                  <a:lnTo>
                    <a:pt x="65" y="165"/>
                  </a:lnTo>
                  <a:close/>
                </a:path>
              </a:pathLst>
            </a:custGeom>
            <a:grpFill/>
            <a:ln>
              <a:noFill/>
            </a:ln>
          </p:spPr>
          <p:txBody>
            <a:bodyPr lIns="182880" tIns="91440" rIns="182880" bIns="91440"/>
            <a:lstStyle/>
            <a:p>
              <a:pPr>
                <a:defRPr/>
              </a:pPr>
              <a:endParaRPr lang="ru-RU" sz="2400"/>
            </a:p>
          </p:txBody>
        </p:sp>
        <p:sp>
          <p:nvSpPr>
            <p:cNvPr id="16" name="Freeform 18"/>
            <p:cNvSpPr>
              <a:spLocks/>
            </p:cNvSpPr>
            <p:nvPr userDrawn="1"/>
          </p:nvSpPr>
          <p:spPr bwMode="auto">
            <a:xfrm>
              <a:off x="2674302" y="2578279"/>
              <a:ext cx="720725" cy="384175"/>
            </a:xfrm>
            <a:custGeom>
              <a:avLst/>
              <a:gdLst>
                <a:gd name="T0" fmla="*/ 613 w 681"/>
                <a:gd name="T1" fmla="*/ 54 h 362"/>
                <a:gd name="T2" fmla="*/ 558 w 681"/>
                <a:gd name="T3" fmla="*/ 90 h 362"/>
                <a:gd name="T4" fmla="*/ 511 w 681"/>
                <a:gd name="T5" fmla="*/ 124 h 362"/>
                <a:gd name="T6" fmla="*/ 471 w 681"/>
                <a:gd name="T7" fmla="*/ 152 h 362"/>
                <a:gd name="T8" fmla="*/ 444 w 681"/>
                <a:gd name="T9" fmla="*/ 171 h 362"/>
                <a:gd name="T10" fmla="*/ 426 w 681"/>
                <a:gd name="T11" fmla="*/ 184 h 362"/>
                <a:gd name="T12" fmla="*/ 411 w 681"/>
                <a:gd name="T13" fmla="*/ 193 h 362"/>
                <a:gd name="T14" fmla="*/ 393 w 681"/>
                <a:gd name="T15" fmla="*/ 203 h 362"/>
                <a:gd name="T16" fmla="*/ 371 w 681"/>
                <a:gd name="T17" fmla="*/ 211 h 362"/>
                <a:gd name="T18" fmla="*/ 351 w 681"/>
                <a:gd name="T19" fmla="*/ 216 h 362"/>
                <a:gd name="T20" fmla="*/ 340 w 681"/>
                <a:gd name="T21" fmla="*/ 217 h 362"/>
                <a:gd name="T22" fmla="*/ 320 w 681"/>
                <a:gd name="T23" fmla="*/ 214 h 362"/>
                <a:gd name="T24" fmla="*/ 298 w 681"/>
                <a:gd name="T25" fmla="*/ 207 h 362"/>
                <a:gd name="T26" fmla="*/ 278 w 681"/>
                <a:gd name="T27" fmla="*/ 198 h 362"/>
                <a:gd name="T28" fmla="*/ 262 w 681"/>
                <a:gd name="T29" fmla="*/ 189 h 362"/>
                <a:gd name="T30" fmla="*/ 247 w 681"/>
                <a:gd name="T31" fmla="*/ 178 h 362"/>
                <a:gd name="T32" fmla="*/ 227 w 681"/>
                <a:gd name="T33" fmla="*/ 164 h 362"/>
                <a:gd name="T34" fmla="*/ 196 w 681"/>
                <a:gd name="T35" fmla="*/ 141 h 362"/>
                <a:gd name="T36" fmla="*/ 154 w 681"/>
                <a:gd name="T37" fmla="*/ 112 h 362"/>
                <a:gd name="T38" fmla="*/ 101 w 681"/>
                <a:gd name="T39" fmla="*/ 76 h 362"/>
                <a:gd name="T40" fmla="*/ 38 w 681"/>
                <a:gd name="T41" fmla="*/ 33 h 362"/>
                <a:gd name="T42" fmla="*/ 17 w 681"/>
                <a:gd name="T43" fmla="*/ 17 h 362"/>
                <a:gd name="T44" fmla="*/ 0 w 681"/>
                <a:gd name="T45" fmla="*/ 0 h 362"/>
                <a:gd name="T46" fmla="*/ 0 w 681"/>
                <a:gd name="T47" fmla="*/ 307 h 362"/>
                <a:gd name="T48" fmla="*/ 2 w 681"/>
                <a:gd name="T49" fmla="*/ 319 h 362"/>
                <a:gd name="T50" fmla="*/ 6 w 681"/>
                <a:gd name="T51" fmla="*/ 330 h 362"/>
                <a:gd name="T52" fmla="*/ 13 w 681"/>
                <a:gd name="T53" fmla="*/ 340 h 362"/>
                <a:gd name="T54" fmla="*/ 23 w 681"/>
                <a:gd name="T55" fmla="*/ 348 h 362"/>
                <a:gd name="T56" fmla="*/ 32 w 681"/>
                <a:gd name="T57" fmla="*/ 356 h 362"/>
                <a:gd name="T58" fmla="*/ 43 w 681"/>
                <a:gd name="T59" fmla="*/ 360 h 362"/>
                <a:gd name="T60" fmla="*/ 54 w 681"/>
                <a:gd name="T61" fmla="*/ 362 h 362"/>
                <a:gd name="T62" fmla="*/ 621 w 681"/>
                <a:gd name="T63" fmla="*/ 362 h 362"/>
                <a:gd name="T64" fmla="*/ 633 w 681"/>
                <a:gd name="T65" fmla="*/ 361 h 362"/>
                <a:gd name="T66" fmla="*/ 644 w 681"/>
                <a:gd name="T67" fmla="*/ 358 h 362"/>
                <a:gd name="T68" fmla="*/ 654 w 681"/>
                <a:gd name="T69" fmla="*/ 353 h 362"/>
                <a:gd name="T70" fmla="*/ 664 w 681"/>
                <a:gd name="T71" fmla="*/ 344 h 362"/>
                <a:gd name="T72" fmla="*/ 672 w 681"/>
                <a:gd name="T73" fmla="*/ 335 h 362"/>
                <a:gd name="T74" fmla="*/ 677 w 681"/>
                <a:gd name="T75" fmla="*/ 325 h 362"/>
                <a:gd name="T76" fmla="*/ 680 w 681"/>
                <a:gd name="T77" fmla="*/ 314 h 362"/>
                <a:gd name="T78" fmla="*/ 681 w 681"/>
                <a:gd name="T79" fmla="*/ 302 h 362"/>
                <a:gd name="T80" fmla="*/ 673 w 681"/>
                <a:gd name="T81" fmla="*/ 8 h 362"/>
                <a:gd name="T82" fmla="*/ 654 w 681"/>
                <a:gd name="T83" fmla="*/ 24 h 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681" h="362">
                  <a:moveTo>
                    <a:pt x="644" y="33"/>
                  </a:moveTo>
                  <a:lnTo>
                    <a:pt x="613" y="54"/>
                  </a:lnTo>
                  <a:lnTo>
                    <a:pt x="585" y="72"/>
                  </a:lnTo>
                  <a:lnTo>
                    <a:pt x="558" y="90"/>
                  </a:lnTo>
                  <a:lnTo>
                    <a:pt x="533" y="108"/>
                  </a:lnTo>
                  <a:lnTo>
                    <a:pt x="511" y="124"/>
                  </a:lnTo>
                  <a:lnTo>
                    <a:pt x="490" y="138"/>
                  </a:lnTo>
                  <a:lnTo>
                    <a:pt x="471" y="152"/>
                  </a:lnTo>
                  <a:lnTo>
                    <a:pt x="453" y="164"/>
                  </a:lnTo>
                  <a:lnTo>
                    <a:pt x="444" y="171"/>
                  </a:lnTo>
                  <a:lnTo>
                    <a:pt x="434" y="178"/>
                  </a:lnTo>
                  <a:lnTo>
                    <a:pt x="426" y="184"/>
                  </a:lnTo>
                  <a:lnTo>
                    <a:pt x="419" y="189"/>
                  </a:lnTo>
                  <a:lnTo>
                    <a:pt x="411" y="193"/>
                  </a:lnTo>
                  <a:lnTo>
                    <a:pt x="403" y="198"/>
                  </a:lnTo>
                  <a:lnTo>
                    <a:pt x="393" y="203"/>
                  </a:lnTo>
                  <a:lnTo>
                    <a:pt x="383" y="207"/>
                  </a:lnTo>
                  <a:lnTo>
                    <a:pt x="371" y="211"/>
                  </a:lnTo>
                  <a:lnTo>
                    <a:pt x="361" y="214"/>
                  </a:lnTo>
                  <a:lnTo>
                    <a:pt x="351" y="216"/>
                  </a:lnTo>
                  <a:lnTo>
                    <a:pt x="341" y="217"/>
                  </a:lnTo>
                  <a:lnTo>
                    <a:pt x="340" y="217"/>
                  </a:lnTo>
                  <a:lnTo>
                    <a:pt x="330" y="216"/>
                  </a:lnTo>
                  <a:lnTo>
                    <a:pt x="320" y="214"/>
                  </a:lnTo>
                  <a:lnTo>
                    <a:pt x="309" y="211"/>
                  </a:lnTo>
                  <a:lnTo>
                    <a:pt x="298" y="207"/>
                  </a:lnTo>
                  <a:lnTo>
                    <a:pt x="287" y="203"/>
                  </a:lnTo>
                  <a:lnTo>
                    <a:pt x="278" y="198"/>
                  </a:lnTo>
                  <a:lnTo>
                    <a:pt x="270" y="193"/>
                  </a:lnTo>
                  <a:lnTo>
                    <a:pt x="262" y="189"/>
                  </a:lnTo>
                  <a:lnTo>
                    <a:pt x="255" y="184"/>
                  </a:lnTo>
                  <a:lnTo>
                    <a:pt x="247" y="178"/>
                  </a:lnTo>
                  <a:lnTo>
                    <a:pt x="237" y="171"/>
                  </a:lnTo>
                  <a:lnTo>
                    <a:pt x="227" y="164"/>
                  </a:lnTo>
                  <a:lnTo>
                    <a:pt x="213" y="154"/>
                  </a:lnTo>
                  <a:lnTo>
                    <a:pt x="196" y="141"/>
                  </a:lnTo>
                  <a:lnTo>
                    <a:pt x="176" y="128"/>
                  </a:lnTo>
                  <a:lnTo>
                    <a:pt x="154" y="112"/>
                  </a:lnTo>
                  <a:lnTo>
                    <a:pt x="129" y="95"/>
                  </a:lnTo>
                  <a:lnTo>
                    <a:pt x="101" y="76"/>
                  </a:lnTo>
                  <a:lnTo>
                    <a:pt x="71" y="55"/>
                  </a:lnTo>
                  <a:lnTo>
                    <a:pt x="38" y="33"/>
                  </a:lnTo>
                  <a:lnTo>
                    <a:pt x="28" y="25"/>
                  </a:lnTo>
                  <a:lnTo>
                    <a:pt x="17" y="17"/>
                  </a:lnTo>
                  <a:lnTo>
                    <a:pt x="8" y="8"/>
                  </a:lnTo>
                  <a:lnTo>
                    <a:pt x="0" y="0"/>
                  </a:lnTo>
                  <a:lnTo>
                    <a:pt x="0" y="302"/>
                  </a:lnTo>
                  <a:lnTo>
                    <a:pt x="0" y="307"/>
                  </a:lnTo>
                  <a:lnTo>
                    <a:pt x="1" y="314"/>
                  </a:lnTo>
                  <a:lnTo>
                    <a:pt x="2" y="319"/>
                  </a:lnTo>
                  <a:lnTo>
                    <a:pt x="4" y="325"/>
                  </a:lnTo>
                  <a:lnTo>
                    <a:pt x="6" y="330"/>
                  </a:lnTo>
                  <a:lnTo>
                    <a:pt x="10" y="335"/>
                  </a:lnTo>
                  <a:lnTo>
                    <a:pt x="13" y="340"/>
                  </a:lnTo>
                  <a:lnTo>
                    <a:pt x="17" y="344"/>
                  </a:lnTo>
                  <a:lnTo>
                    <a:pt x="23" y="348"/>
                  </a:lnTo>
                  <a:lnTo>
                    <a:pt x="27" y="353"/>
                  </a:lnTo>
                  <a:lnTo>
                    <a:pt x="32" y="356"/>
                  </a:lnTo>
                  <a:lnTo>
                    <a:pt x="38" y="358"/>
                  </a:lnTo>
                  <a:lnTo>
                    <a:pt x="43" y="360"/>
                  </a:lnTo>
                  <a:lnTo>
                    <a:pt x="48" y="361"/>
                  </a:lnTo>
                  <a:lnTo>
                    <a:pt x="54" y="362"/>
                  </a:lnTo>
                  <a:lnTo>
                    <a:pt x="60" y="362"/>
                  </a:lnTo>
                  <a:lnTo>
                    <a:pt x="621" y="362"/>
                  </a:lnTo>
                  <a:lnTo>
                    <a:pt x="626" y="362"/>
                  </a:lnTo>
                  <a:lnTo>
                    <a:pt x="633" y="361"/>
                  </a:lnTo>
                  <a:lnTo>
                    <a:pt x="638" y="360"/>
                  </a:lnTo>
                  <a:lnTo>
                    <a:pt x="644" y="358"/>
                  </a:lnTo>
                  <a:lnTo>
                    <a:pt x="649" y="356"/>
                  </a:lnTo>
                  <a:lnTo>
                    <a:pt x="654" y="353"/>
                  </a:lnTo>
                  <a:lnTo>
                    <a:pt x="659" y="348"/>
                  </a:lnTo>
                  <a:lnTo>
                    <a:pt x="664" y="344"/>
                  </a:lnTo>
                  <a:lnTo>
                    <a:pt x="667" y="340"/>
                  </a:lnTo>
                  <a:lnTo>
                    <a:pt x="672" y="335"/>
                  </a:lnTo>
                  <a:lnTo>
                    <a:pt x="675" y="330"/>
                  </a:lnTo>
                  <a:lnTo>
                    <a:pt x="677" y="325"/>
                  </a:lnTo>
                  <a:lnTo>
                    <a:pt x="679" y="319"/>
                  </a:lnTo>
                  <a:lnTo>
                    <a:pt x="680" y="314"/>
                  </a:lnTo>
                  <a:lnTo>
                    <a:pt x="681" y="307"/>
                  </a:lnTo>
                  <a:lnTo>
                    <a:pt x="681" y="302"/>
                  </a:lnTo>
                  <a:lnTo>
                    <a:pt x="681" y="0"/>
                  </a:lnTo>
                  <a:lnTo>
                    <a:pt x="673" y="8"/>
                  </a:lnTo>
                  <a:lnTo>
                    <a:pt x="664" y="17"/>
                  </a:lnTo>
                  <a:lnTo>
                    <a:pt x="654" y="24"/>
                  </a:lnTo>
                  <a:lnTo>
                    <a:pt x="644" y="33"/>
                  </a:lnTo>
                  <a:close/>
                </a:path>
              </a:pathLst>
            </a:custGeom>
            <a:grpFill/>
            <a:ln>
              <a:noFill/>
            </a:ln>
          </p:spPr>
          <p:txBody>
            <a:bodyPr lIns="182880" tIns="91440" rIns="182880" bIns="91440"/>
            <a:lstStyle/>
            <a:p>
              <a:pPr>
                <a:defRPr/>
              </a:pPr>
              <a:endParaRPr lang="ru-RU" sz="2400"/>
            </a:p>
          </p:txBody>
        </p:sp>
      </p:grpSp>
      <p:sp>
        <p:nvSpPr>
          <p:cNvPr id="17" name="Freeform 79"/>
          <p:cNvSpPr>
            <a:spLocks noChangeAspect="1"/>
          </p:cNvSpPr>
          <p:nvPr userDrawn="1"/>
        </p:nvSpPr>
        <p:spPr bwMode="auto">
          <a:xfrm>
            <a:off x="8824749" y="4496095"/>
            <a:ext cx="197695" cy="139576"/>
          </a:xfrm>
          <a:custGeom>
            <a:avLst/>
            <a:gdLst>
              <a:gd name="T0" fmla="*/ 612 w 682"/>
              <a:gd name="T1" fmla="*/ 95 h 586"/>
              <a:gd name="T2" fmla="*/ 566 w 682"/>
              <a:gd name="T3" fmla="*/ 61 h 586"/>
              <a:gd name="T4" fmla="*/ 512 w 682"/>
              <a:gd name="T5" fmla="*/ 34 h 586"/>
              <a:gd name="T6" fmla="*/ 452 w 682"/>
              <a:gd name="T7" fmla="*/ 13 h 586"/>
              <a:gd name="T8" fmla="*/ 387 w 682"/>
              <a:gd name="T9" fmla="*/ 2 h 586"/>
              <a:gd name="T10" fmla="*/ 324 w 682"/>
              <a:gd name="T11" fmla="*/ 1 h 586"/>
              <a:gd name="T12" fmla="*/ 274 w 682"/>
              <a:gd name="T13" fmla="*/ 6 h 586"/>
              <a:gd name="T14" fmla="*/ 225 w 682"/>
              <a:gd name="T15" fmla="*/ 15 h 586"/>
              <a:gd name="T16" fmla="*/ 178 w 682"/>
              <a:gd name="T17" fmla="*/ 31 h 586"/>
              <a:gd name="T18" fmla="*/ 136 w 682"/>
              <a:gd name="T19" fmla="*/ 49 h 586"/>
              <a:gd name="T20" fmla="*/ 100 w 682"/>
              <a:gd name="T21" fmla="*/ 72 h 586"/>
              <a:gd name="T22" fmla="*/ 68 w 682"/>
              <a:gd name="T23" fmla="*/ 99 h 586"/>
              <a:gd name="T24" fmla="*/ 41 w 682"/>
              <a:gd name="T25" fmla="*/ 128 h 586"/>
              <a:gd name="T26" fmla="*/ 21 w 682"/>
              <a:gd name="T27" fmla="*/ 161 h 586"/>
              <a:gd name="T28" fmla="*/ 7 w 682"/>
              <a:gd name="T29" fmla="*/ 196 h 586"/>
              <a:gd name="T30" fmla="*/ 0 w 682"/>
              <a:gd name="T31" fmla="*/ 232 h 586"/>
              <a:gd name="T32" fmla="*/ 2 w 682"/>
              <a:gd name="T33" fmla="*/ 272 h 586"/>
              <a:gd name="T34" fmla="*/ 13 w 682"/>
              <a:gd name="T35" fmla="*/ 312 h 586"/>
              <a:gd name="T36" fmla="*/ 35 w 682"/>
              <a:gd name="T37" fmla="*/ 351 h 586"/>
              <a:gd name="T38" fmla="*/ 64 w 682"/>
              <a:gd name="T39" fmla="*/ 386 h 586"/>
              <a:gd name="T40" fmla="*/ 101 w 682"/>
              <a:gd name="T41" fmla="*/ 417 h 586"/>
              <a:gd name="T42" fmla="*/ 124 w 682"/>
              <a:gd name="T43" fmla="*/ 449 h 586"/>
              <a:gd name="T44" fmla="*/ 108 w 682"/>
              <a:gd name="T45" fmla="*/ 486 h 586"/>
              <a:gd name="T46" fmla="*/ 89 w 682"/>
              <a:gd name="T47" fmla="*/ 514 h 586"/>
              <a:gd name="T48" fmla="*/ 72 w 682"/>
              <a:gd name="T49" fmla="*/ 535 h 586"/>
              <a:gd name="T50" fmla="*/ 59 w 682"/>
              <a:gd name="T51" fmla="*/ 549 h 586"/>
              <a:gd name="T52" fmla="*/ 54 w 682"/>
              <a:gd name="T53" fmla="*/ 555 h 586"/>
              <a:gd name="T54" fmla="*/ 50 w 682"/>
              <a:gd name="T55" fmla="*/ 562 h 586"/>
              <a:gd name="T56" fmla="*/ 49 w 682"/>
              <a:gd name="T57" fmla="*/ 568 h 586"/>
              <a:gd name="T58" fmla="*/ 50 w 682"/>
              <a:gd name="T59" fmla="*/ 574 h 586"/>
              <a:gd name="T60" fmla="*/ 55 w 682"/>
              <a:gd name="T61" fmla="*/ 581 h 586"/>
              <a:gd name="T62" fmla="*/ 64 w 682"/>
              <a:gd name="T63" fmla="*/ 586 h 586"/>
              <a:gd name="T64" fmla="*/ 91 w 682"/>
              <a:gd name="T65" fmla="*/ 581 h 586"/>
              <a:gd name="T66" fmla="*/ 135 w 682"/>
              <a:gd name="T67" fmla="*/ 569 h 586"/>
              <a:gd name="T68" fmla="*/ 204 w 682"/>
              <a:gd name="T69" fmla="*/ 541 h 586"/>
              <a:gd name="T70" fmla="*/ 267 w 682"/>
              <a:gd name="T71" fmla="*/ 500 h 586"/>
              <a:gd name="T72" fmla="*/ 313 w 682"/>
              <a:gd name="T73" fmla="*/ 487 h 586"/>
              <a:gd name="T74" fmla="*/ 364 w 682"/>
              <a:gd name="T75" fmla="*/ 487 h 586"/>
              <a:gd name="T76" fmla="*/ 430 w 682"/>
              <a:gd name="T77" fmla="*/ 480 h 586"/>
              <a:gd name="T78" fmla="*/ 493 w 682"/>
              <a:gd name="T79" fmla="*/ 462 h 586"/>
              <a:gd name="T80" fmla="*/ 549 w 682"/>
              <a:gd name="T81" fmla="*/ 438 h 586"/>
              <a:gd name="T82" fmla="*/ 598 w 682"/>
              <a:gd name="T83" fmla="*/ 405 h 586"/>
              <a:gd name="T84" fmla="*/ 636 w 682"/>
              <a:gd name="T85" fmla="*/ 366 h 586"/>
              <a:gd name="T86" fmla="*/ 664 w 682"/>
              <a:gd name="T87" fmla="*/ 323 h 586"/>
              <a:gd name="T88" fmla="*/ 680 w 682"/>
              <a:gd name="T89" fmla="*/ 277 h 586"/>
              <a:gd name="T90" fmla="*/ 682 w 682"/>
              <a:gd name="T91" fmla="*/ 228 h 586"/>
              <a:gd name="T92" fmla="*/ 671 w 682"/>
              <a:gd name="T93" fmla="*/ 181 h 586"/>
              <a:gd name="T94" fmla="*/ 647 w 682"/>
              <a:gd name="T95" fmla="*/ 136 h 5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682" h="586">
                <a:moveTo>
                  <a:pt x="636" y="122"/>
                </a:moveTo>
                <a:lnTo>
                  <a:pt x="625" y="108"/>
                </a:lnTo>
                <a:lnTo>
                  <a:pt x="612" y="95"/>
                </a:lnTo>
                <a:lnTo>
                  <a:pt x="598" y="83"/>
                </a:lnTo>
                <a:lnTo>
                  <a:pt x="582" y="72"/>
                </a:lnTo>
                <a:lnTo>
                  <a:pt x="566" y="61"/>
                </a:lnTo>
                <a:lnTo>
                  <a:pt x="549" y="51"/>
                </a:lnTo>
                <a:lnTo>
                  <a:pt x="532" y="41"/>
                </a:lnTo>
                <a:lnTo>
                  <a:pt x="512" y="34"/>
                </a:lnTo>
                <a:lnTo>
                  <a:pt x="493" y="26"/>
                </a:lnTo>
                <a:lnTo>
                  <a:pt x="472" y="19"/>
                </a:lnTo>
                <a:lnTo>
                  <a:pt x="452" y="13"/>
                </a:lnTo>
                <a:lnTo>
                  <a:pt x="430" y="9"/>
                </a:lnTo>
                <a:lnTo>
                  <a:pt x="409" y="6"/>
                </a:lnTo>
                <a:lnTo>
                  <a:pt x="387" y="2"/>
                </a:lnTo>
                <a:lnTo>
                  <a:pt x="364" y="1"/>
                </a:lnTo>
                <a:lnTo>
                  <a:pt x="342" y="0"/>
                </a:lnTo>
                <a:lnTo>
                  <a:pt x="324" y="1"/>
                </a:lnTo>
                <a:lnTo>
                  <a:pt x="307" y="2"/>
                </a:lnTo>
                <a:lnTo>
                  <a:pt x="290" y="4"/>
                </a:lnTo>
                <a:lnTo>
                  <a:pt x="274" y="6"/>
                </a:lnTo>
                <a:lnTo>
                  <a:pt x="257" y="8"/>
                </a:lnTo>
                <a:lnTo>
                  <a:pt x="240" y="11"/>
                </a:lnTo>
                <a:lnTo>
                  <a:pt x="225" y="15"/>
                </a:lnTo>
                <a:lnTo>
                  <a:pt x="209" y="20"/>
                </a:lnTo>
                <a:lnTo>
                  <a:pt x="194" y="25"/>
                </a:lnTo>
                <a:lnTo>
                  <a:pt x="178" y="31"/>
                </a:lnTo>
                <a:lnTo>
                  <a:pt x="163" y="36"/>
                </a:lnTo>
                <a:lnTo>
                  <a:pt x="149" y="42"/>
                </a:lnTo>
                <a:lnTo>
                  <a:pt x="136" y="49"/>
                </a:lnTo>
                <a:lnTo>
                  <a:pt x="123" y="56"/>
                </a:lnTo>
                <a:lnTo>
                  <a:pt x="112" y="64"/>
                </a:lnTo>
                <a:lnTo>
                  <a:pt x="100" y="72"/>
                </a:lnTo>
                <a:lnTo>
                  <a:pt x="89" y="80"/>
                </a:lnTo>
                <a:lnTo>
                  <a:pt x="78" y="89"/>
                </a:lnTo>
                <a:lnTo>
                  <a:pt x="68" y="99"/>
                </a:lnTo>
                <a:lnTo>
                  <a:pt x="59" y="107"/>
                </a:lnTo>
                <a:lnTo>
                  <a:pt x="50" y="118"/>
                </a:lnTo>
                <a:lnTo>
                  <a:pt x="41" y="128"/>
                </a:lnTo>
                <a:lnTo>
                  <a:pt x="34" y="138"/>
                </a:lnTo>
                <a:lnTo>
                  <a:pt x="27" y="149"/>
                </a:lnTo>
                <a:lnTo>
                  <a:pt x="21" y="161"/>
                </a:lnTo>
                <a:lnTo>
                  <a:pt x="15" y="173"/>
                </a:lnTo>
                <a:lnTo>
                  <a:pt x="11" y="184"/>
                </a:lnTo>
                <a:lnTo>
                  <a:pt x="7" y="196"/>
                </a:lnTo>
                <a:lnTo>
                  <a:pt x="4" y="208"/>
                </a:lnTo>
                <a:lnTo>
                  <a:pt x="1" y="219"/>
                </a:lnTo>
                <a:lnTo>
                  <a:pt x="0" y="232"/>
                </a:lnTo>
                <a:lnTo>
                  <a:pt x="0" y="244"/>
                </a:lnTo>
                <a:lnTo>
                  <a:pt x="0" y="258"/>
                </a:lnTo>
                <a:lnTo>
                  <a:pt x="2" y="272"/>
                </a:lnTo>
                <a:lnTo>
                  <a:pt x="5" y="286"/>
                </a:lnTo>
                <a:lnTo>
                  <a:pt x="9" y="299"/>
                </a:lnTo>
                <a:lnTo>
                  <a:pt x="13" y="312"/>
                </a:lnTo>
                <a:lnTo>
                  <a:pt x="20" y="325"/>
                </a:lnTo>
                <a:lnTo>
                  <a:pt x="26" y="338"/>
                </a:lnTo>
                <a:lnTo>
                  <a:pt x="35" y="351"/>
                </a:lnTo>
                <a:lnTo>
                  <a:pt x="43" y="363"/>
                </a:lnTo>
                <a:lnTo>
                  <a:pt x="53" y="375"/>
                </a:lnTo>
                <a:lnTo>
                  <a:pt x="64" y="386"/>
                </a:lnTo>
                <a:lnTo>
                  <a:pt x="75" y="397"/>
                </a:lnTo>
                <a:lnTo>
                  <a:pt x="88" y="407"/>
                </a:lnTo>
                <a:lnTo>
                  <a:pt x="101" y="417"/>
                </a:lnTo>
                <a:lnTo>
                  <a:pt x="114" y="426"/>
                </a:lnTo>
                <a:lnTo>
                  <a:pt x="129" y="434"/>
                </a:lnTo>
                <a:lnTo>
                  <a:pt x="124" y="449"/>
                </a:lnTo>
                <a:lnTo>
                  <a:pt x="119" y="463"/>
                </a:lnTo>
                <a:lnTo>
                  <a:pt x="114" y="476"/>
                </a:lnTo>
                <a:lnTo>
                  <a:pt x="108" y="486"/>
                </a:lnTo>
                <a:lnTo>
                  <a:pt x="103" y="496"/>
                </a:lnTo>
                <a:lnTo>
                  <a:pt x="96" y="506"/>
                </a:lnTo>
                <a:lnTo>
                  <a:pt x="89" y="514"/>
                </a:lnTo>
                <a:lnTo>
                  <a:pt x="85" y="521"/>
                </a:lnTo>
                <a:lnTo>
                  <a:pt x="79" y="526"/>
                </a:lnTo>
                <a:lnTo>
                  <a:pt x="72" y="535"/>
                </a:lnTo>
                <a:lnTo>
                  <a:pt x="64" y="543"/>
                </a:lnTo>
                <a:lnTo>
                  <a:pt x="60" y="548"/>
                </a:lnTo>
                <a:lnTo>
                  <a:pt x="59" y="549"/>
                </a:lnTo>
                <a:lnTo>
                  <a:pt x="56" y="552"/>
                </a:lnTo>
                <a:lnTo>
                  <a:pt x="54" y="554"/>
                </a:lnTo>
                <a:lnTo>
                  <a:pt x="54" y="555"/>
                </a:lnTo>
                <a:lnTo>
                  <a:pt x="51" y="559"/>
                </a:lnTo>
                <a:lnTo>
                  <a:pt x="50" y="561"/>
                </a:lnTo>
                <a:lnTo>
                  <a:pt x="50" y="562"/>
                </a:lnTo>
                <a:lnTo>
                  <a:pt x="50" y="563"/>
                </a:lnTo>
                <a:lnTo>
                  <a:pt x="49" y="566"/>
                </a:lnTo>
                <a:lnTo>
                  <a:pt x="49" y="568"/>
                </a:lnTo>
                <a:lnTo>
                  <a:pt x="49" y="570"/>
                </a:lnTo>
                <a:lnTo>
                  <a:pt x="49" y="570"/>
                </a:lnTo>
                <a:lnTo>
                  <a:pt x="50" y="574"/>
                </a:lnTo>
                <a:lnTo>
                  <a:pt x="52" y="577"/>
                </a:lnTo>
                <a:lnTo>
                  <a:pt x="53" y="579"/>
                </a:lnTo>
                <a:lnTo>
                  <a:pt x="55" y="581"/>
                </a:lnTo>
                <a:lnTo>
                  <a:pt x="59" y="583"/>
                </a:lnTo>
                <a:lnTo>
                  <a:pt x="62" y="584"/>
                </a:lnTo>
                <a:lnTo>
                  <a:pt x="64" y="586"/>
                </a:lnTo>
                <a:lnTo>
                  <a:pt x="67" y="586"/>
                </a:lnTo>
                <a:lnTo>
                  <a:pt x="79" y="583"/>
                </a:lnTo>
                <a:lnTo>
                  <a:pt x="91" y="581"/>
                </a:lnTo>
                <a:lnTo>
                  <a:pt x="101" y="579"/>
                </a:lnTo>
                <a:lnTo>
                  <a:pt x="110" y="577"/>
                </a:lnTo>
                <a:lnTo>
                  <a:pt x="135" y="569"/>
                </a:lnTo>
                <a:lnTo>
                  <a:pt x="159" y="562"/>
                </a:lnTo>
                <a:lnTo>
                  <a:pt x="182" y="552"/>
                </a:lnTo>
                <a:lnTo>
                  <a:pt x="204" y="541"/>
                </a:lnTo>
                <a:lnTo>
                  <a:pt x="226" y="528"/>
                </a:lnTo>
                <a:lnTo>
                  <a:pt x="247" y="515"/>
                </a:lnTo>
                <a:lnTo>
                  <a:pt x="267" y="500"/>
                </a:lnTo>
                <a:lnTo>
                  <a:pt x="285" y="485"/>
                </a:lnTo>
                <a:lnTo>
                  <a:pt x="301" y="486"/>
                </a:lnTo>
                <a:lnTo>
                  <a:pt x="313" y="487"/>
                </a:lnTo>
                <a:lnTo>
                  <a:pt x="328" y="487"/>
                </a:lnTo>
                <a:lnTo>
                  <a:pt x="342" y="487"/>
                </a:lnTo>
                <a:lnTo>
                  <a:pt x="364" y="487"/>
                </a:lnTo>
                <a:lnTo>
                  <a:pt x="387" y="486"/>
                </a:lnTo>
                <a:lnTo>
                  <a:pt x="409" y="483"/>
                </a:lnTo>
                <a:lnTo>
                  <a:pt x="430" y="480"/>
                </a:lnTo>
                <a:lnTo>
                  <a:pt x="452" y="475"/>
                </a:lnTo>
                <a:lnTo>
                  <a:pt x="472" y="469"/>
                </a:lnTo>
                <a:lnTo>
                  <a:pt x="493" y="462"/>
                </a:lnTo>
                <a:lnTo>
                  <a:pt x="512" y="455"/>
                </a:lnTo>
                <a:lnTo>
                  <a:pt x="532" y="446"/>
                </a:lnTo>
                <a:lnTo>
                  <a:pt x="549" y="438"/>
                </a:lnTo>
                <a:lnTo>
                  <a:pt x="566" y="428"/>
                </a:lnTo>
                <a:lnTo>
                  <a:pt x="582" y="417"/>
                </a:lnTo>
                <a:lnTo>
                  <a:pt x="598" y="405"/>
                </a:lnTo>
                <a:lnTo>
                  <a:pt x="612" y="393"/>
                </a:lnTo>
                <a:lnTo>
                  <a:pt x="625" y="380"/>
                </a:lnTo>
                <a:lnTo>
                  <a:pt x="636" y="366"/>
                </a:lnTo>
                <a:lnTo>
                  <a:pt x="647" y="352"/>
                </a:lnTo>
                <a:lnTo>
                  <a:pt x="656" y="338"/>
                </a:lnTo>
                <a:lnTo>
                  <a:pt x="664" y="323"/>
                </a:lnTo>
                <a:lnTo>
                  <a:pt x="671" y="308"/>
                </a:lnTo>
                <a:lnTo>
                  <a:pt x="675" y="293"/>
                </a:lnTo>
                <a:lnTo>
                  <a:pt x="680" y="277"/>
                </a:lnTo>
                <a:lnTo>
                  <a:pt x="682" y="261"/>
                </a:lnTo>
                <a:lnTo>
                  <a:pt x="682" y="244"/>
                </a:lnTo>
                <a:lnTo>
                  <a:pt x="682" y="228"/>
                </a:lnTo>
                <a:lnTo>
                  <a:pt x="680" y="212"/>
                </a:lnTo>
                <a:lnTo>
                  <a:pt x="675" y="196"/>
                </a:lnTo>
                <a:lnTo>
                  <a:pt x="671" y="181"/>
                </a:lnTo>
                <a:lnTo>
                  <a:pt x="664" y="165"/>
                </a:lnTo>
                <a:lnTo>
                  <a:pt x="656" y="150"/>
                </a:lnTo>
                <a:lnTo>
                  <a:pt x="647" y="136"/>
                </a:lnTo>
                <a:lnTo>
                  <a:pt x="636" y="122"/>
                </a:lnTo>
                <a:close/>
              </a:path>
            </a:pathLst>
          </a:custGeom>
          <a:solidFill>
            <a:schemeClr val="accent2"/>
          </a:solidFill>
          <a:ln>
            <a:noFill/>
          </a:ln>
        </p:spPr>
        <p:txBody>
          <a:bodyPr lIns="243840" tIns="121920" rIns="243840" bIns="121920"/>
          <a:lstStyle/>
          <a:p>
            <a:pPr>
              <a:defRPr/>
            </a:pPr>
            <a:endParaRPr lang="ru-RU" sz="2400">
              <a:solidFill>
                <a:schemeClr val="tx1">
                  <a:lumMod val="65000"/>
                  <a:lumOff val="35000"/>
                </a:schemeClr>
              </a:solidFill>
            </a:endParaRPr>
          </a:p>
        </p:txBody>
      </p:sp>
    </p:spTree>
    <p:extLst>
      <p:ext uri="{BB962C8B-B14F-4D97-AF65-F5344CB8AC3E}">
        <p14:creationId xmlns:p14="http://schemas.microsoft.com/office/powerpoint/2010/main" val="81601636"/>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Mitbewerber 1">
    <p:spTree>
      <p:nvGrpSpPr>
        <p:cNvPr id="1" name=""/>
        <p:cNvGrpSpPr/>
        <p:nvPr/>
      </p:nvGrpSpPr>
      <p:grpSpPr>
        <a:xfrm>
          <a:off x="0" y="0"/>
          <a:ext cx="0" cy="0"/>
          <a:chOff x="0" y="0"/>
          <a:chExt cx="0" cy="0"/>
        </a:xfrm>
      </p:grpSpPr>
      <p:sp>
        <p:nvSpPr>
          <p:cNvPr id="3" name="Foliennummernplatzhalter 2"/>
          <p:cNvSpPr>
            <a:spLocks noGrp="1"/>
          </p:cNvSpPr>
          <p:nvPr>
            <p:ph type="sldNum" sz="quarter" idx="10"/>
          </p:nvPr>
        </p:nvSpPr>
        <p:spPr/>
        <p:txBody>
          <a:bodyPr/>
          <a:lstStyle/>
          <a:p>
            <a:fld id="{52CF354A-3E7C-4AF0-94B3-C47ABC721F9D}" type="slidenum">
              <a:rPr lang="de-AT" smtClean="0"/>
              <a:pPr/>
              <a:t>‹Nr.›</a:t>
            </a:fld>
            <a:endParaRPr lang="de-AT"/>
          </a:p>
        </p:txBody>
      </p:sp>
      <p:sp>
        <p:nvSpPr>
          <p:cNvPr id="4" name="Fußzeilenplatzhalter 3"/>
          <p:cNvSpPr>
            <a:spLocks noGrp="1"/>
          </p:cNvSpPr>
          <p:nvPr>
            <p:ph type="ftr" sz="quarter" idx="11"/>
          </p:nvPr>
        </p:nvSpPr>
        <p:spPr/>
        <p:txBody>
          <a:bodyPr/>
          <a:lstStyle/>
          <a:p>
            <a:r>
              <a:rPr lang="de-DE"/>
              <a:t>Kapitelüberschrift</a:t>
            </a:r>
          </a:p>
        </p:txBody>
      </p:sp>
      <p:sp>
        <p:nvSpPr>
          <p:cNvPr id="7" name="Titel 1"/>
          <p:cNvSpPr>
            <a:spLocks noGrp="1"/>
          </p:cNvSpPr>
          <p:nvPr>
            <p:ph type="title" hasCustomPrompt="1"/>
          </p:nvPr>
        </p:nvSpPr>
        <p:spPr>
          <a:xfrm>
            <a:off x="912285" y="1507067"/>
            <a:ext cx="5183716" cy="443199"/>
          </a:xfrm>
        </p:spPr>
        <p:txBody>
          <a:bodyPr/>
          <a:lstStyle>
            <a:lvl1pPr>
              <a:defRPr baseline="0"/>
            </a:lvl1pPr>
          </a:lstStyle>
          <a:p>
            <a:r>
              <a:rPr lang="de-DE"/>
              <a:t>Name Betrieb</a:t>
            </a:r>
            <a:endParaRPr lang="de-AT"/>
          </a:p>
        </p:txBody>
      </p:sp>
      <p:sp>
        <p:nvSpPr>
          <p:cNvPr id="8" name="Textplatzhalter 7">
            <a:extLst>
              <a:ext uri="{FF2B5EF4-FFF2-40B4-BE49-F238E27FC236}">
                <a16:creationId xmlns:a16="http://schemas.microsoft.com/office/drawing/2014/main" id="{609D5913-DBE3-BE47-B792-11E24A0A0673}"/>
              </a:ext>
            </a:extLst>
          </p:cNvPr>
          <p:cNvSpPr>
            <a:spLocks noGrp="1"/>
          </p:cNvSpPr>
          <p:nvPr>
            <p:ph type="body" sz="quarter" idx="16" hasCustomPrompt="1"/>
          </p:nvPr>
        </p:nvSpPr>
        <p:spPr>
          <a:xfrm>
            <a:off x="912283" y="1963847"/>
            <a:ext cx="5183716" cy="347243"/>
          </a:xfrm>
        </p:spPr>
        <p:txBody>
          <a:bodyPr/>
          <a:lstStyle>
            <a:lvl1pPr marL="0" indent="0">
              <a:spcBef>
                <a:spcPts val="0"/>
              </a:spcBef>
              <a:buNone/>
              <a:defRPr kern="0" spc="107" baseline="0"/>
            </a:lvl1pPr>
          </a:lstStyle>
          <a:p>
            <a:pPr lvl="0"/>
            <a:r>
              <a:rPr lang="de-DE"/>
              <a:t>Adresse</a:t>
            </a:r>
          </a:p>
        </p:txBody>
      </p:sp>
      <p:sp>
        <p:nvSpPr>
          <p:cNvPr id="9" name="Textplatzhalter 7"/>
          <p:cNvSpPr>
            <a:spLocks noGrp="1"/>
          </p:cNvSpPr>
          <p:nvPr>
            <p:ph type="body" sz="quarter" idx="25" hasCustomPrompt="1"/>
          </p:nvPr>
        </p:nvSpPr>
        <p:spPr>
          <a:xfrm>
            <a:off x="912284" y="2663735"/>
            <a:ext cx="5183715" cy="274719"/>
          </a:xfrm>
          <a:solidFill>
            <a:schemeClr val="accent4"/>
          </a:solidFill>
          <a:ln>
            <a:noFill/>
          </a:ln>
        </p:spPr>
        <p:txBody>
          <a:bodyPr anchor="ctr"/>
          <a:lstStyle>
            <a:lvl1pPr marL="0" indent="0" algn="l">
              <a:buNone/>
              <a:defRPr>
                <a:solidFill>
                  <a:schemeClr val="accent1"/>
                </a:solidFill>
              </a:defRPr>
            </a:lvl1pPr>
          </a:lstStyle>
          <a:p>
            <a:pPr lvl="0"/>
            <a:r>
              <a:rPr lang="de-DE"/>
              <a:t>Key-Facts</a:t>
            </a:r>
            <a:endParaRPr lang="de-AT"/>
          </a:p>
        </p:txBody>
      </p:sp>
      <p:sp>
        <p:nvSpPr>
          <p:cNvPr id="10" name="Textplatzhalter 7"/>
          <p:cNvSpPr>
            <a:spLocks noGrp="1"/>
          </p:cNvSpPr>
          <p:nvPr>
            <p:ph type="body" sz="quarter" idx="27" hasCustomPrompt="1"/>
          </p:nvPr>
        </p:nvSpPr>
        <p:spPr>
          <a:xfrm>
            <a:off x="912285" y="2971573"/>
            <a:ext cx="5183715" cy="2906392"/>
          </a:xfrm>
          <a:noFill/>
        </p:spPr>
        <p:txBody>
          <a:bodyPr anchor="t"/>
          <a:lstStyle>
            <a:lvl1pPr marL="239178" indent="-239178" algn="l" defTabSz="914377" rtl="0" eaLnBrk="1" latinLnBrk="0" hangingPunct="1">
              <a:lnSpc>
                <a:spcPts val="2067"/>
              </a:lnSpc>
              <a:spcBef>
                <a:spcPts val="0"/>
              </a:spcBef>
              <a:buClr>
                <a:srgbClr val="E01161"/>
              </a:buClr>
              <a:buSzPct val="100000"/>
              <a:buFontTx/>
              <a:buBlip>
                <a:blip r:embed="rId2"/>
              </a:buBlip>
              <a:defRPr lang="de-AT" sz="1600" kern="1200" dirty="0">
                <a:solidFill>
                  <a:schemeClr val="accent1"/>
                </a:solidFill>
                <a:latin typeface="+mn-lt"/>
                <a:ea typeface="+mn-ea"/>
                <a:cs typeface="+mn-cs"/>
              </a:defRPr>
            </a:lvl1pPr>
          </a:lstStyle>
          <a:p>
            <a:pPr lvl="0"/>
            <a:r>
              <a:rPr lang="de-DE"/>
              <a:t>Key-Facts</a:t>
            </a:r>
            <a:endParaRPr lang="de-AT"/>
          </a:p>
        </p:txBody>
      </p:sp>
      <p:sp>
        <p:nvSpPr>
          <p:cNvPr id="13" name="Bildplatzhalter 18"/>
          <p:cNvSpPr>
            <a:spLocks noGrp="1"/>
          </p:cNvSpPr>
          <p:nvPr>
            <p:ph type="pic" sz="quarter" idx="30" hasCustomPrompt="1"/>
          </p:nvPr>
        </p:nvSpPr>
        <p:spPr>
          <a:xfrm>
            <a:off x="6625656" y="1507067"/>
            <a:ext cx="5185833" cy="2353933"/>
          </a:xfrm>
          <a:solidFill>
            <a:schemeClr val="accent6"/>
          </a:solidFill>
        </p:spPr>
        <p:txBody>
          <a:bodyPr/>
          <a:lstStyle>
            <a:lvl1pPr marL="0" indent="0">
              <a:buNone/>
              <a:defRPr/>
            </a:lvl1pPr>
          </a:lstStyle>
          <a:p>
            <a:r>
              <a:rPr lang="de-DE"/>
              <a:t>Bild: Außenansicht Betrieb</a:t>
            </a:r>
            <a:endParaRPr lang="de-AT"/>
          </a:p>
        </p:txBody>
      </p:sp>
      <p:sp>
        <p:nvSpPr>
          <p:cNvPr id="14" name="Bildplatzhalter 18"/>
          <p:cNvSpPr>
            <a:spLocks noGrp="1"/>
          </p:cNvSpPr>
          <p:nvPr>
            <p:ph type="pic" sz="quarter" idx="31" hasCustomPrompt="1"/>
          </p:nvPr>
        </p:nvSpPr>
        <p:spPr>
          <a:xfrm>
            <a:off x="6623052" y="3933000"/>
            <a:ext cx="2546707" cy="1944985"/>
          </a:xfrm>
          <a:solidFill>
            <a:schemeClr val="accent6"/>
          </a:solidFill>
        </p:spPr>
        <p:txBody>
          <a:bodyPr/>
          <a:lstStyle>
            <a:lvl1pPr marL="0" indent="0">
              <a:buNone/>
              <a:defRPr/>
            </a:lvl1pPr>
          </a:lstStyle>
          <a:p>
            <a:r>
              <a:rPr lang="de-DE"/>
              <a:t>Bild: Zimmer</a:t>
            </a:r>
            <a:endParaRPr lang="de-AT"/>
          </a:p>
        </p:txBody>
      </p:sp>
      <p:sp>
        <p:nvSpPr>
          <p:cNvPr id="15" name="Bildplatzhalter 18"/>
          <p:cNvSpPr>
            <a:spLocks noGrp="1"/>
          </p:cNvSpPr>
          <p:nvPr>
            <p:ph type="pic" sz="quarter" idx="32" hasCustomPrompt="1"/>
          </p:nvPr>
        </p:nvSpPr>
        <p:spPr>
          <a:xfrm>
            <a:off x="9262177" y="3932999"/>
            <a:ext cx="2546707" cy="1944987"/>
          </a:xfrm>
          <a:solidFill>
            <a:schemeClr val="accent6"/>
          </a:solidFill>
        </p:spPr>
        <p:txBody>
          <a:bodyPr/>
          <a:lstStyle>
            <a:lvl1pPr marL="0" indent="0">
              <a:buNone/>
              <a:defRPr baseline="0"/>
            </a:lvl1pPr>
          </a:lstStyle>
          <a:p>
            <a:r>
              <a:rPr lang="de-DE"/>
              <a:t>Bild: Öffentliche Flächen</a:t>
            </a:r>
            <a:endParaRPr lang="de-AT"/>
          </a:p>
        </p:txBody>
      </p:sp>
      <p:sp>
        <p:nvSpPr>
          <p:cNvPr id="16" name="Textplatzhalter 9">
            <a:extLst>
              <a:ext uri="{FF2B5EF4-FFF2-40B4-BE49-F238E27FC236}">
                <a16:creationId xmlns:a16="http://schemas.microsoft.com/office/drawing/2014/main" id="{DC1F0069-18F1-4EE6-AB2C-94A04328CB5C}"/>
              </a:ext>
            </a:extLst>
          </p:cNvPr>
          <p:cNvSpPr>
            <a:spLocks noGrp="1"/>
          </p:cNvSpPr>
          <p:nvPr>
            <p:ph type="body" sz="quarter" idx="28" hasCustomPrompt="1"/>
          </p:nvPr>
        </p:nvSpPr>
        <p:spPr>
          <a:xfrm>
            <a:off x="9262178" y="5733000"/>
            <a:ext cx="2544589" cy="144965"/>
          </a:xfrm>
        </p:spPr>
        <p:txBody>
          <a:bodyPr rIns="46800"/>
          <a:lstStyle>
            <a:lvl1pPr marL="0" indent="0" algn="r">
              <a:buFont typeface="Arial" panose="020B0604020202020204" pitchFamily="34" charset="0"/>
              <a:buNone/>
              <a:defRPr sz="933">
                <a:solidFill>
                  <a:schemeClr val="bg1"/>
                </a:solidFill>
              </a:defRPr>
            </a:lvl1pPr>
            <a:lvl2pPr marL="335992" indent="0" algn="r">
              <a:buNone/>
              <a:defRPr sz="1067">
                <a:solidFill>
                  <a:schemeClr val="bg1"/>
                </a:solidFill>
              </a:defRPr>
            </a:lvl2pPr>
            <a:lvl3pPr marL="623984" indent="0" algn="r">
              <a:buNone/>
              <a:defRPr sz="1067">
                <a:solidFill>
                  <a:schemeClr val="bg1"/>
                </a:solidFill>
              </a:defRPr>
            </a:lvl3pPr>
            <a:lvl4pPr marL="911977" indent="0" algn="r">
              <a:buNone/>
              <a:defRPr sz="1067">
                <a:solidFill>
                  <a:schemeClr val="bg1"/>
                </a:solidFill>
              </a:defRPr>
            </a:lvl4pPr>
            <a:lvl5pPr marL="1199970" indent="0" algn="r">
              <a:buNone/>
              <a:defRPr sz="1067">
                <a:solidFill>
                  <a:schemeClr val="bg1"/>
                </a:solidFill>
              </a:defRPr>
            </a:lvl5pPr>
          </a:lstStyle>
          <a:p>
            <a:pPr lvl="0"/>
            <a:r>
              <a:rPr lang="de-DE"/>
              <a:t>Bildnachweis bearbeiten</a:t>
            </a:r>
            <a:endParaRPr lang="de-AT"/>
          </a:p>
        </p:txBody>
      </p:sp>
      <p:sp>
        <p:nvSpPr>
          <p:cNvPr id="17" name="Textplatzhalter 9">
            <a:extLst>
              <a:ext uri="{FF2B5EF4-FFF2-40B4-BE49-F238E27FC236}">
                <a16:creationId xmlns:a16="http://schemas.microsoft.com/office/drawing/2014/main" id="{DC1F0069-18F1-4EE6-AB2C-94A04328CB5C}"/>
              </a:ext>
            </a:extLst>
          </p:cNvPr>
          <p:cNvSpPr>
            <a:spLocks noGrp="1"/>
          </p:cNvSpPr>
          <p:nvPr>
            <p:ph type="body" sz="quarter" idx="33" hasCustomPrompt="1"/>
          </p:nvPr>
        </p:nvSpPr>
        <p:spPr>
          <a:xfrm>
            <a:off x="6620935" y="5733000"/>
            <a:ext cx="2544589" cy="144965"/>
          </a:xfrm>
        </p:spPr>
        <p:txBody>
          <a:bodyPr rIns="46800"/>
          <a:lstStyle>
            <a:lvl1pPr marL="0" indent="0" algn="r">
              <a:buFont typeface="Arial" panose="020B0604020202020204" pitchFamily="34" charset="0"/>
              <a:buNone/>
              <a:defRPr sz="933">
                <a:solidFill>
                  <a:schemeClr val="bg1"/>
                </a:solidFill>
              </a:defRPr>
            </a:lvl1pPr>
            <a:lvl2pPr marL="335992" indent="0" algn="r">
              <a:buNone/>
              <a:defRPr sz="1067">
                <a:solidFill>
                  <a:schemeClr val="bg1"/>
                </a:solidFill>
              </a:defRPr>
            </a:lvl2pPr>
            <a:lvl3pPr marL="623984" indent="0" algn="r">
              <a:buNone/>
              <a:defRPr sz="1067">
                <a:solidFill>
                  <a:schemeClr val="bg1"/>
                </a:solidFill>
              </a:defRPr>
            </a:lvl3pPr>
            <a:lvl4pPr marL="911977" indent="0" algn="r">
              <a:buNone/>
              <a:defRPr sz="1067">
                <a:solidFill>
                  <a:schemeClr val="bg1"/>
                </a:solidFill>
              </a:defRPr>
            </a:lvl4pPr>
            <a:lvl5pPr marL="1199970" indent="0" algn="r">
              <a:buNone/>
              <a:defRPr sz="1067">
                <a:solidFill>
                  <a:schemeClr val="bg1"/>
                </a:solidFill>
              </a:defRPr>
            </a:lvl5pPr>
          </a:lstStyle>
          <a:p>
            <a:pPr lvl="0"/>
            <a:r>
              <a:rPr lang="de-DE"/>
              <a:t>Bildnachweis bearbeiten</a:t>
            </a:r>
            <a:endParaRPr lang="de-AT"/>
          </a:p>
        </p:txBody>
      </p:sp>
      <p:sp>
        <p:nvSpPr>
          <p:cNvPr id="18" name="Textplatzhalter 9">
            <a:extLst>
              <a:ext uri="{FF2B5EF4-FFF2-40B4-BE49-F238E27FC236}">
                <a16:creationId xmlns:a16="http://schemas.microsoft.com/office/drawing/2014/main" id="{DC1F0069-18F1-4EE6-AB2C-94A04328CB5C}"/>
              </a:ext>
            </a:extLst>
          </p:cNvPr>
          <p:cNvSpPr>
            <a:spLocks noGrp="1"/>
          </p:cNvSpPr>
          <p:nvPr>
            <p:ph type="body" sz="quarter" idx="34" hasCustomPrompt="1"/>
          </p:nvPr>
        </p:nvSpPr>
        <p:spPr>
          <a:xfrm>
            <a:off x="6620935" y="3717000"/>
            <a:ext cx="5185832" cy="144009"/>
          </a:xfrm>
        </p:spPr>
        <p:txBody>
          <a:bodyPr rIns="46800"/>
          <a:lstStyle>
            <a:lvl1pPr marL="0" indent="0" algn="r">
              <a:buFont typeface="Arial" panose="020B0604020202020204" pitchFamily="34" charset="0"/>
              <a:buNone/>
              <a:defRPr sz="933">
                <a:solidFill>
                  <a:schemeClr val="bg1"/>
                </a:solidFill>
              </a:defRPr>
            </a:lvl1pPr>
            <a:lvl2pPr marL="335992" indent="0" algn="r">
              <a:buNone/>
              <a:defRPr sz="1067">
                <a:solidFill>
                  <a:schemeClr val="bg1"/>
                </a:solidFill>
              </a:defRPr>
            </a:lvl2pPr>
            <a:lvl3pPr marL="623984" indent="0" algn="r">
              <a:buNone/>
              <a:defRPr sz="1067">
                <a:solidFill>
                  <a:schemeClr val="bg1"/>
                </a:solidFill>
              </a:defRPr>
            </a:lvl3pPr>
            <a:lvl4pPr marL="911977" indent="0" algn="r">
              <a:buNone/>
              <a:defRPr sz="1067">
                <a:solidFill>
                  <a:schemeClr val="bg1"/>
                </a:solidFill>
              </a:defRPr>
            </a:lvl4pPr>
            <a:lvl5pPr marL="1199970" indent="0" algn="r">
              <a:buNone/>
              <a:defRPr sz="1067">
                <a:solidFill>
                  <a:schemeClr val="bg1"/>
                </a:solidFill>
              </a:defRPr>
            </a:lvl5pPr>
          </a:lstStyle>
          <a:p>
            <a:pPr lvl="0"/>
            <a:r>
              <a:rPr lang="de-DE"/>
              <a:t>Bildnachweis bearbeiten</a:t>
            </a:r>
            <a:endParaRPr lang="de-AT"/>
          </a:p>
        </p:txBody>
      </p:sp>
    </p:spTree>
    <p:extLst>
      <p:ext uri="{BB962C8B-B14F-4D97-AF65-F5344CB8AC3E}">
        <p14:creationId xmlns:p14="http://schemas.microsoft.com/office/powerpoint/2010/main" val="2808658600"/>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Mitbewerber 2">
    <p:spTree>
      <p:nvGrpSpPr>
        <p:cNvPr id="1" name=""/>
        <p:cNvGrpSpPr/>
        <p:nvPr/>
      </p:nvGrpSpPr>
      <p:grpSpPr>
        <a:xfrm>
          <a:off x="0" y="0"/>
          <a:ext cx="0" cy="0"/>
          <a:chOff x="0" y="0"/>
          <a:chExt cx="0" cy="0"/>
        </a:xfrm>
      </p:grpSpPr>
      <p:sp>
        <p:nvSpPr>
          <p:cNvPr id="3" name="Foliennummernplatzhalter 2"/>
          <p:cNvSpPr>
            <a:spLocks noGrp="1"/>
          </p:cNvSpPr>
          <p:nvPr>
            <p:ph type="sldNum" sz="quarter" idx="10"/>
          </p:nvPr>
        </p:nvSpPr>
        <p:spPr/>
        <p:txBody>
          <a:bodyPr/>
          <a:lstStyle/>
          <a:p>
            <a:fld id="{52CF354A-3E7C-4AF0-94B3-C47ABC721F9D}" type="slidenum">
              <a:rPr lang="de-AT" smtClean="0"/>
              <a:pPr/>
              <a:t>‹Nr.›</a:t>
            </a:fld>
            <a:endParaRPr lang="de-AT"/>
          </a:p>
        </p:txBody>
      </p:sp>
      <p:sp>
        <p:nvSpPr>
          <p:cNvPr id="4" name="Fußzeilenplatzhalter 3"/>
          <p:cNvSpPr>
            <a:spLocks noGrp="1"/>
          </p:cNvSpPr>
          <p:nvPr>
            <p:ph type="ftr" sz="quarter" idx="11"/>
          </p:nvPr>
        </p:nvSpPr>
        <p:spPr/>
        <p:txBody>
          <a:bodyPr/>
          <a:lstStyle/>
          <a:p>
            <a:r>
              <a:rPr lang="de-DE"/>
              <a:t>Kapitelüberschrift</a:t>
            </a:r>
          </a:p>
        </p:txBody>
      </p:sp>
      <p:sp>
        <p:nvSpPr>
          <p:cNvPr id="7" name="Titel 1"/>
          <p:cNvSpPr>
            <a:spLocks noGrp="1"/>
          </p:cNvSpPr>
          <p:nvPr>
            <p:ph type="title" hasCustomPrompt="1"/>
          </p:nvPr>
        </p:nvSpPr>
        <p:spPr>
          <a:xfrm>
            <a:off x="912285" y="1507067"/>
            <a:ext cx="5183716" cy="443199"/>
          </a:xfrm>
        </p:spPr>
        <p:txBody>
          <a:bodyPr/>
          <a:lstStyle>
            <a:lvl1pPr>
              <a:defRPr/>
            </a:lvl1pPr>
          </a:lstStyle>
          <a:p>
            <a:r>
              <a:rPr lang="de-DE"/>
              <a:t>Name Betrieb</a:t>
            </a:r>
            <a:endParaRPr lang="de-AT"/>
          </a:p>
        </p:txBody>
      </p:sp>
      <p:sp>
        <p:nvSpPr>
          <p:cNvPr id="8" name="Textplatzhalter 7">
            <a:extLst>
              <a:ext uri="{FF2B5EF4-FFF2-40B4-BE49-F238E27FC236}">
                <a16:creationId xmlns:a16="http://schemas.microsoft.com/office/drawing/2014/main" id="{609D5913-DBE3-BE47-B792-11E24A0A0673}"/>
              </a:ext>
            </a:extLst>
          </p:cNvPr>
          <p:cNvSpPr>
            <a:spLocks noGrp="1"/>
          </p:cNvSpPr>
          <p:nvPr>
            <p:ph type="body" sz="quarter" idx="16" hasCustomPrompt="1"/>
          </p:nvPr>
        </p:nvSpPr>
        <p:spPr>
          <a:xfrm>
            <a:off x="912283" y="1963847"/>
            <a:ext cx="5183716" cy="347243"/>
          </a:xfrm>
        </p:spPr>
        <p:txBody>
          <a:bodyPr/>
          <a:lstStyle>
            <a:lvl1pPr marL="0" indent="0">
              <a:spcBef>
                <a:spcPts val="0"/>
              </a:spcBef>
              <a:buNone/>
              <a:defRPr kern="0" spc="107" baseline="0"/>
            </a:lvl1pPr>
          </a:lstStyle>
          <a:p>
            <a:pPr lvl="0"/>
            <a:r>
              <a:rPr lang="de-DE"/>
              <a:t>Adresse</a:t>
            </a:r>
          </a:p>
        </p:txBody>
      </p:sp>
      <p:sp>
        <p:nvSpPr>
          <p:cNvPr id="9" name="Textplatzhalter 7"/>
          <p:cNvSpPr>
            <a:spLocks noGrp="1"/>
          </p:cNvSpPr>
          <p:nvPr>
            <p:ph type="body" sz="quarter" idx="25" hasCustomPrompt="1"/>
          </p:nvPr>
        </p:nvSpPr>
        <p:spPr>
          <a:xfrm>
            <a:off x="912284" y="2663735"/>
            <a:ext cx="5183715" cy="274719"/>
          </a:xfrm>
          <a:solidFill>
            <a:schemeClr val="accent4"/>
          </a:solidFill>
          <a:ln>
            <a:noFill/>
          </a:ln>
        </p:spPr>
        <p:txBody>
          <a:bodyPr anchor="ctr"/>
          <a:lstStyle>
            <a:lvl1pPr marL="0" indent="0" algn="l">
              <a:buNone/>
              <a:defRPr>
                <a:solidFill>
                  <a:schemeClr val="accent1"/>
                </a:solidFill>
              </a:defRPr>
            </a:lvl1pPr>
          </a:lstStyle>
          <a:p>
            <a:pPr lvl="0"/>
            <a:r>
              <a:rPr lang="de-DE"/>
              <a:t>Key-Facts</a:t>
            </a:r>
            <a:endParaRPr lang="de-AT"/>
          </a:p>
        </p:txBody>
      </p:sp>
      <p:sp>
        <p:nvSpPr>
          <p:cNvPr id="10" name="Textplatzhalter 7"/>
          <p:cNvSpPr>
            <a:spLocks noGrp="1"/>
          </p:cNvSpPr>
          <p:nvPr>
            <p:ph type="body" sz="quarter" idx="27" hasCustomPrompt="1"/>
          </p:nvPr>
        </p:nvSpPr>
        <p:spPr>
          <a:xfrm>
            <a:off x="912285" y="2971573"/>
            <a:ext cx="5183715" cy="1825427"/>
          </a:xfrm>
          <a:noFill/>
        </p:spPr>
        <p:txBody>
          <a:bodyPr anchor="t"/>
          <a:lstStyle>
            <a:lvl1pPr marL="239178" indent="-239178" algn="l" defTabSz="914377" rtl="0" eaLnBrk="1" latinLnBrk="0" hangingPunct="1">
              <a:lnSpc>
                <a:spcPts val="2067"/>
              </a:lnSpc>
              <a:spcBef>
                <a:spcPts val="0"/>
              </a:spcBef>
              <a:buClr>
                <a:srgbClr val="E01161"/>
              </a:buClr>
              <a:buSzPct val="100000"/>
              <a:buFontTx/>
              <a:buBlip>
                <a:blip r:embed="rId2"/>
              </a:buBlip>
              <a:defRPr lang="de-AT" sz="1600" kern="1200" dirty="0">
                <a:solidFill>
                  <a:schemeClr val="accent1"/>
                </a:solidFill>
                <a:latin typeface="+mn-lt"/>
                <a:ea typeface="+mn-ea"/>
                <a:cs typeface="+mn-cs"/>
              </a:defRPr>
            </a:lvl1pPr>
          </a:lstStyle>
          <a:p>
            <a:pPr lvl="0"/>
            <a:r>
              <a:rPr lang="de-DE"/>
              <a:t>Key-Facts</a:t>
            </a:r>
            <a:endParaRPr lang="de-AT"/>
          </a:p>
        </p:txBody>
      </p:sp>
      <p:sp>
        <p:nvSpPr>
          <p:cNvPr id="11" name="Textplatzhalter 7"/>
          <p:cNvSpPr>
            <a:spLocks noGrp="1"/>
          </p:cNvSpPr>
          <p:nvPr>
            <p:ph type="body" sz="quarter" idx="33" hasCustomPrompt="1"/>
          </p:nvPr>
        </p:nvSpPr>
        <p:spPr>
          <a:xfrm>
            <a:off x="912285" y="4847019"/>
            <a:ext cx="5183715" cy="274719"/>
          </a:xfrm>
          <a:solidFill>
            <a:schemeClr val="accent4"/>
          </a:solidFill>
          <a:ln>
            <a:noFill/>
          </a:ln>
        </p:spPr>
        <p:txBody>
          <a:bodyPr anchor="ctr"/>
          <a:lstStyle>
            <a:lvl1pPr marL="0" indent="0" algn="l">
              <a:buNone/>
              <a:defRPr>
                <a:solidFill>
                  <a:schemeClr val="accent1"/>
                </a:solidFill>
              </a:defRPr>
            </a:lvl1pPr>
          </a:lstStyle>
          <a:p>
            <a:pPr lvl="0"/>
            <a:r>
              <a:rPr lang="de-DE"/>
              <a:t>Online Bewertungen</a:t>
            </a:r>
            <a:endParaRPr lang="de-AT"/>
          </a:p>
        </p:txBody>
      </p:sp>
      <p:sp>
        <p:nvSpPr>
          <p:cNvPr id="12" name="Textplatzhalter 7"/>
          <p:cNvSpPr>
            <a:spLocks noGrp="1"/>
          </p:cNvSpPr>
          <p:nvPr>
            <p:ph type="body" sz="quarter" idx="34" hasCustomPrompt="1"/>
          </p:nvPr>
        </p:nvSpPr>
        <p:spPr>
          <a:xfrm>
            <a:off x="912285" y="5127576"/>
            <a:ext cx="5183715" cy="750408"/>
          </a:xfrm>
          <a:noFill/>
        </p:spPr>
        <p:txBody>
          <a:bodyPr anchor="t"/>
          <a:lstStyle>
            <a:lvl1pPr marL="239178" indent="-239178" algn="l" defTabSz="914377" rtl="0" eaLnBrk="1" latinLnBrk="0" hangingPunct="1">
              <a:lnSpc>
                <a:spcPts val="2067"/>
              </a:lnSpc>
              <a:spcBef>
                <a:spcPts val="0"/>
              </a:spcBef>
              <a:buClr>
                <a:srgbClr val="E01161"/>
              </a:buClr>
              <a:buSzPct val="100000"/>
              <a:buFontTx/>
              <a:buBlip>
                <a:blip r:embed="rId2"/>
              </a:buBlip>
              <a:defRPr lang="de-AT" sz="1600" i="0" kern="1200" baseline="0" dirty="0">
                <a:solidFill>
                  <a:schemeClr val="accent1"/>
                </a:solidFill>
                <a:latin typeface="+mn-lt"/>
                <a:ea typeface="+mn-ea"/>
                <a:cs typeface="+mn-cs"/>
              </a:defRPr>
            </a:lvl1pPr>
          </a:lstStyle>
          <a:p>
            <a:pPr lvl="0"/>
            <a:r>
              <a:rPr lang="de-DE"/>
              <a:t>„Zitat aus den Bewertungen“</a:t>
            </a:r>
            <a:endParaRPr lang="de-AT"/>
          </a:p>
        </p:txBody>
      </p:sp>
      <p:sp>
        <p:nvSpPr>
          <p:cNvPr id="13" name="Bildplatzhalter 18"/>
          <p:cNvSpPr>
            <a:spLocks noGrp="1"/>
          </p:cNvSpPr>
          <p:nvPr>
            <p:ph type="pic" sz="quarter" idx="30" hasCustomPrompt="1"/>
          </p:nvPr>
        </p:nvSpPr>
        <p:spPr>
          <a:xfrm>
            <a:off x="6625656" y="1507067"/>
            <a:ext cx="5185833" cy="2353933"/>
          </a:xfrm>
          <a:solidFill>
            <a:schemeClr val="accent6"/>
          </a:solidFill>
        </p:spPr>
        <p:txBody>
          <a:bodyPr/>
          <a:lstStyle>
            <a:lvl1pPr marL="0" indent="0">
              <a:buNone/>
              <a:defRPr/>
            </a:lvl1pPr>
          </a:lstStyle>
          <a:p>
            <a:r>
              <a:rPr lang="de-DE"/>
              <a:t>Bild: Außenansicht Betrieb</a:t>
            </a:r>
            <a:endParaRPr lang="de-AT"/>
          </a:p>
        </p:txBody>
      </p:sp>
      <p:sp>
        <p:nvSpPr>
          <p:cNvPr id="14" name="Bildplatzhalter 18"/>
          <p:cNvSpPr>
            <a:spLocks noGrp="1"/>
          </p:cNvSpPr>
          <p:nvPr>
            <p:ph type="pic" sz="quarter" idx="31" hasCustomPrompt="1"/>
          </p:nvPr>
        </p:nvSpPr>
        <p:spPr>
          <a:xfrm>
            <a:off x="6623052" y="3933000"/>
            <a:ext cx="2546707" cy="1944985"/>
          </a:xfrm>
          <a:solidFill>
            <a:schemeClr val="accent6"/>
          </a:solidFill>
        </p:spPr>
        <p:txBody>
          <a:bodyPr/>
          <a:lstStyle>
            <a:lvl1pPr marL="0" indent="0">
              <a:buNone/>
              <a:defRPr/>
            </a:lvl1pPr>
          </a:lstStyle>
          <a:p>
            <a:r>
              <a:rPr lang="de-DE"/>
              <a:t>Bild: Zimmer</a:t>
            </a:r>
            <a:endParaRPr lang="de-AT"/>
          </a:p>
        </p:txBody>
      </p:sp>
      <p:sp>
        <p:nvSpPr>
          <p:cNvPr id="15" name="Bildplatzhalter 18"/>
          <p:cNvSpPr>
            <a:spLocks noGrp="1"/>
          </p:cNvSpPr>
          <p:nvPr>
            <p:ph type="pic" sz="quarter" idx="32" hasCustomPrompt="1"/>
          </p:nvPr>
        </p:nvSpPr>
        <p:spPr>
          <a:xfrm>
            <a:off x="9262177" y="3932999"/>
            <a:ext cx="2546707" cy="1944987"/>
          </a:xfrm>
          <a:solidFill>
            <a:schemeClr val="accent6"/>
          </a:solidFill>
        </p:spPr>
        <p:txBody>
          <a:bodyPr/>
          <a:lstStyle>
            <a:lvl1pPr marL="0" indent="0">
              <a:buNone/>
              <a:defRPr baseline="0"/>
            </a:lvl1pPr>
          </a:lstStyle>
          <a:p>
            <a:r>
              <a:rPr lang="de-DE"/>
              <a:t>Bild: Öffentliche Flächen</a:t>
            </a:r>
            <a:endParaRPr lang="de-AT"/>
          </a:p>
        </p:txBody>
      </p:sp>
      <p:sp>
        <p:nvSpPr>
          <p:cNvPr id="16" name="Textplatzhalter 9">
            <a:extLst>
              <a:ext uri="{FF2B5EF4-FFF2-40B4-BE49-F238E27FC236}">
                <a16:creationId xmlns:a16="http://schemas.microsoft.com/office/drawing/2014/main" id="{DC1F0069-18F1-4EE6-AB2C-94A04328CB5C}"/>
              </a:ext>
            </a:extLst>
          </p:cNvPr>
          <p:cNvSpPr>
            <a:spLocks noGrp="1"/>
          </p:cNvSpPr>
          <p:nvPr>
            <p:ph type="body" sz="quarter" idx="28" hasCustomPrompt="1"/>
          </p:nvPr>
        </p:nvSpPr>
        <p:spPr>
          <a:xfrm>
            <a:off x="9262178" y="5733000"/>
            <a:ext cx="2544589" cy="144965"/>
          </a:xfrm>
        </p:spPr>
        <p:txBody>
          <a:bodyPr rIns="46800"/>
          <a:lstStyle>
            <a:lvl1pPr marL="0" indent="0" algn="r">
              <a:buFont typeface="Arial" panose="020B0604020202020204" pitchFamily="34" charset="0"/>
              <a:buNone/>
              <a:defRPr sz="933">
                <a:solidFill>
                  <a:schemeClr val="bg1"/>
                </a:solidFill>
              </a:defRPr>
            </a:lvl1pPr>
            <a:lvl2pPr marL="335992" indent="0" algn="r">
              <a:buNone/>
              <a:defRPr sz="1067">
                <a:solidFill>
                  <a:schemeClr val="bg1"/>
                </a:solidFill>
              </a:defRPr>
            </a:lvl2pPr>
            <a:lvl3pPr marL="623984" indent="0" algn="r">
              <a:buNone/>
              <a:defRPr sz="1067">
                <a:solidFill>
                  <a:schemeClr val="bg1"/>
                </a:solidFill>
              </a:defRPr>
            </a:lvl3pPr>
            <a:lvl4pPr marL="911977" indent="0" algn="r">
              <a:buNone/>
              <a:defRPr sz="1067">
                <a:solidFill>
                  <a:schemeClr val="bg1"/>
                </a:solidFill>
              </a:defRPr>
            </a:lvl4pPr>
            <a:lvl5pPr marL="1199970" indent="0" algn="r">
              <a:buNone/>
              <a:defRPr sz="1067">
                <a:solidFill>
                  <a:schemeClr val="bg1"/>
                </a:solidFill>
              </a:defRPr>
            </a:lvl5pPr>
          </a:lstStyle>
          <a:p>
            <a:pPr lvl="0"/>
            <a:r>
              <a:rPr lang="de-DE"/>
              <a:t>Bildnachweis bearbeiten</a:t>
            </a:r>
            <a:endParaRPr lang="de-AT"/>
          </a:p>
        </p:txBody>
      </p:sp>
      <p:sp>
        <p:nvSpPr>
          <p:cNvPr id="19" name="Textplatzhalter 9">
            <a:extLst>
              <a:ext uri="{FF2B5EF4-FFF2-40B4-BE49-F238E27FC236}">
                <a16:creationId xmlns:a16="http://schemas.microsoft.com/office/drawing/2014/main" id="{DC1F0069-18F1-4EE6-AB2C-94A04328CB5C}"/>
              </a:ext>
            </a:extLst>
          </p:cNvPr>
          <p:cNvSpPr>
            <a:spLocks noGrp="1"/>
          </p:cNvSpPr>
          <p:nvPr>
            <p:ph type="body" sz="quarter" idx="35" hasCustomPrompt="1"/>
          </p:nvPr>
        </p:nvSpPr>
        <p:spPr>
          <a:xfrm>
            <a:off x="6635233" y="5733000"/>
            <a:ext cx="2544589" cy="144965"/>
          </a:xfrm>
        </p:spPr>
        <p:txBody>
          <a:bodyPr rIns="46800"/>
          <a:lstStyle>
            <a:lvl1pPr marL="0" indent="0" algn="r">
              <a:buFont typeface="Arial" panose="020B0604020202020204" pitchFamily="34" charset="0"/>
              <a:buNone/>
              <a:defRPr sz="933">
                <a:solidFill>
                  <a:schemeClr val="bg1"/>
                </a:solidFill>
              </a:defRPr>
            </a:lvl1pPr>
            <a:lvl2pPr marL="335992" indent="0" algn="r">
              <a:buNone/>
              <a:defRPr sz="1067">
                <a:solidFill>
                  <a:schemeClr val="bg1"/>
                </a:solidFill>
              </a:defRPr>
            </a:lvl2pPr>
            <a:lvl3pPr marL="623984" indent="0" algn="r">
              <a:buNone/>
              <a:defRPr sz="1067">
                <a:solidFill>
                  <a:schemeClr val="bg1"/>
                </a:solidFill>
              </a:defRPr>
            </a:lvl3pPr>
            <a:lvl4pPr marL="911977" indent="0" algn="r">
              <a:buNone/>
              <a:defRPr sz="1067">
                <a:solidFill>
                  <a:schemeClr val="bg1"/>
                </a:solidFill>
              </a:defRPr>
            </a:lvl4pPr>
            <a:lvl5pPr marL="1199970" indent="0" algn="r">
              <a:buNone/>
              <a:defRPr sz="1067">
                <a:solidFill>
                  <a:schemeClr val="bg1"/>
                </a:solidFill>
              </a:defRPr>
            </a:lvl5pPr>
          </a:lstStyle>
          <a:p>
            <a:pPr lvl="0"/>
            <a:r>
              <a:rPr lang="de-DE"/>
              <a:t>Bildnachweis bearbeiten</a:t>
            </a:r>
            <a:endParaRPr lang="de-AT"/>
          </a:p>
        </p:txBody>
      </p:sp>
      <p:sp>
        <p:nvSpPr>
          <p:cNvPr id="20" name="Textplatzhalter 9">
            <a:extLst>
              <a:ext uri="{FF2B5EF4-FFF2-40B4-BE49-F238E27FC236}">
                <a16:creationId xmlns:a16="http://schemas.microsoft.com/office/drawing/2014/main" id="{DC1F0069-18F1-4EE6-AB2C-94A04328CB5C}"/>
              </a:ext>
            </a:extLst>
          </p:cNvPr>
          <p:cNvSpPr>
            <a:spLocks noGrp="1"/>
          </p:cNvSpPr>
          <p:nvPr>
            <p:ph type="body" sz="quarter" idx="36" hasCustomPrompt="1"/>
          </p:nvPr>
        </p:nvSpPr>
        <p:spPr>
          <a:xfrm>
            <a:off x="9264295" y="3716035"/>
            <a:ext cx="2544589" cy="144965"/>
          </a:xfrm>
        </p:spPr>
        <p:txBody>
          <a:bodyPr rIns="46800"/>
          <a:lstStyle>
            <a:lvl1pPr marL="0" indent="0" algn="r">
              <a:buFont typeface="Arial" panose="020B0604020202020204" pitchFamily="34" charset="0"/>
              <a:buNone/>
              <a:defRPr sz="933">
                <a:solidFill>
                  <a:schemeClr val="bg1"/>
                </a:solidFill>
              </a:defRPr>
            </a:lvl1pPr>
            <a:lvl2pPr marL="335992" indent="0" algn="r">
              <a:buNone/>
              <a:defRPr sz="1067">
                <a:solidFill>
                  <a:schemeClr val="bg1"/>
                </a:solidFill>
              </a:defRPr>
            </a:lvl2pPr>
            <a:lvl3pPr marL="623984" indent="0" algn="r">
              <a:buNone/>
              <a:defRPr sz="1067">
                <a:solidFill>
                  <a:schemeClr val="bg1"/>
                </a:solidFill>
              </a:defRPr>
            </a:lvl3pPr>
            <a:lvl4pPr marL="911977" indent="0" algn="r">
              <a:buNone/>
              <a:defRPr sz="1067">
                <a:solidFill>
                  <a:schemeClr val="bg1"/>
                </a:solidFill>
              </a:defRPr>
            </a:lvl4pPr>
            <a:lvl5pPr marL="1199970" indent="0" algn="r">
              <a:buNone/>
              <a:defRPr sz="1067">
                <a:solidFill>
                  <a:schemeClr val="bg1"/>
                </a:solidFill>
              </a:defRPr>
            </a:lvl5pPr>
          </a:lstStyle>
          <a:p>
            <a:pPr lvl="0"/>
            <a:r>
              <a:rPr lang="de-DE"/>
              <a:t>Bildnachweis bearbeiten</a:t>
            </a:r>
            <a:endParaRPr lang="de-AT"/>
          </a:p>
        </p:txBody>
      </p:sp>
    </p:spTree>
    <p:extLst>
      <p:ext uri="{BB962C8B-B14F-4D97-AF65-F5344CB8AC3E}">
        <p14:creationId xmlns:p14="http://schemas.microsoft.com/office/powerpoint/2010/main" val="3618408695"/>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Mitbewerber 3">
    <p:spTree>
      <p:nvGrpSpPr>
        <p:cNvPr id="1" name=""/>
        <p:cNvGrpSpPr/>
        <p:nvPr/>
      </p:nvGrpSpPr>
      <p:grpSpPr>
        <a:xfrm>
          <a:off x="0" y="0"/>
          <a:ext cx="0" cy="0"/>
          <a:chOff x="0" y="0"/>
          <a:chExt cx="0" cy="0"/>
        </a:xfrm>
      </p:grpSpPr>
      <p:sp>
        <p:nvSpPr>
          <p:cNvPr id="3" name="Foliennummernplatzhalter 2"/>
          <p:cNvSpPr>
            <a:spLocks noGrp="1"/>
          </p:cNvSpPr>
          <p:nvPr>
            <p:ph type="sldNum" sz="quarter" idx="10"/>
          </p:nvPr>
        </p:nvSpPr>
        <p:spPr/>
        <p:txBody>
          <a:bodyPr/>
          <a:lstStyle/>
          <a:p>
            <a:fld id="{52CF354A-3E7C-4AF0-94B3-C47ABC721F9D}" type="slidenum">
              <a:rPr lang="de-AT" smtClean="0"/>
              <a:pPr/>
              <a:t>‹Nr.›</a:t>
            </a:fld>
            <a:endParaRPr lang="de-AT"/>
          </a:p>
        </p:txBody>
      </p:sp>
      <p:sp>
        <p:nvSpPr>
          <p:cNvPr id="4" name="Fußzeilenplatzhalter 3"/>
          <p:cNvSpPr>
            <a:spLocks noGrp="1"/>
          </p:cNvSpPr>
          <p:nvPr>
            <p:ph type="ftr" sz="quarter" idx="11"/>
          </p:nvPr>
        </p:nvSpPr>
        <p:spPr/>
        <p:txBody>
          <a:bodyPr/>
          <a:lstStyle/>
          <a:p>
            <a:r>
              <a:rPr lang="de-DE"/>
              <a:t>Kapitelüberschrift</a:t>
            </a:r>
          </a:p>
        </p:txBody>
      </p:sp>
      <p:sp>
        <p:nvSpPr>
          <p:cNvPr id="9" name="Textplatzhalter 7"/>
          <p:cNvSpPr>
            <a:spLocks noGrp="1"/>
          </p:cNvSpPr>
          <p:nvPr>
            <p:ph type="body" sz="quarter" idx="25" hasCustomPrompt="1"/>
          </p:nvPr>
        </p:nvSpPr>
        <p:spPr>
          <a:xfrm>
            <a:off x="912284" y="2663735"/>
            <a:ext cx="5183715" cy="274719"/>
          </a:xfrm>
          <a:solidFill>
            <a:schemeClr val="accent4"/>
          </a:solidFill>
          <a:ln>
            <a:noFill/>
          </a:ln>
        </p:spPr>
        <p:txBody>
          <a:bodyPr anchor="ctr"/>
          <a:lstStyle>
            <a:lvl1pPr marL="0" indent="0" algn="l">
              <a:buNone/>
              <a:defRPr>
                <a:solidFill>
                  <a:schemeClr val="accent1"/>
                </a:solidFill>
              </a:defRPr>
            </a:lvl1pPr>
          </a:lstStyle>
          <a:p>
            <a:pPr lvl="0"/>
            <a:r>
              <a:rPr lang="de-DE"/>
              <a:t>Key-Facts</a:t>
            </a:r>
            <a:endParaRPr lang="de-AT"/>
          </a:p>
        </p:txBody>
      </p:sp>
      <p:sp>
        <p:nvSpPr>
          <p:cNvPr id="10" name="Textplatzhalter 7"/>
          <p:cNvSpPr>
            <a:spLocks noGrp="1"/>
          </p:cNvSpPr>
          <p:nvPr>
            <p:ph type="body" sz="quarter" idx="27" hasCustomPrompt="1"/>
          </p:nvPr>
        </p:nvSpPr>
        <p:spPr>
          <a:xfrm>
            <a:off x="912285" y="2971573"/>
            <a:ext cx="5183715" cy="2906392"/>
          </a:xfrm>
          <a:noFill/>
        </p:spPr>
        <p:txBody>
          <a:bodyPr anchor="t"/>
          <a:lstStyle>
            <a:lvl1pPr marL="239178" indent="-239178" algn="l" defTabSz="914377" rtl="0" eaLnBrk="1" latinLnBrk="0" hangingPunct="1">
              <a:lnSpc>
                <a:spcPts val="2067"/>
              </a:lnSpc>
              <a:spcBef>
                <a:spcPts val="0"/>
              </a:spcBef>
              <a:buClr>
                <a:srgbClr val="E01161"/>
              </a:buClr>
              <a:buSzPct val="100000"/>
              <a:buFontTx/>
              <a:buBlip>
                <a:blip r:embed="rId2"/>
              </a:buBlip>
              <a:defRPr lang="de-AT" sz="1600" kern="1200" dirty="0">
                <a:solidFill>
                  <a:schemeClr val="accent1"/>
                </a:solidFill>
                <a:latin typeface="+mn-lt"/>
                <a:ea typeface="+mn-ea"/>
                <a:cs typeface="+mn-cs"/>
              </a:defRPr>
            </a:lvl1pPr>
          </a:lstStyle>
          <a:p>
            <a:pPr lvl="0"/>
            <a:r>
              <a:rPr lang="de-DE"/>
              <a:t>Key-Facts</a:t>
            </a:r>
            <a:endParaRPr lang="de-AT"/>
          </a:p>
        </p:txBody>
      </p:sp>
      <p:sp>
        <p:nvSpPr>
          <p:cNvPr id="16" name="Textplatzhalter 7"/>
          <p:cNvSpPr>
            <a:spLocks noGrp="1"/>
          </p:cNvSpPr>
          <p:nvPr>
            <p:ph type="body" sz="quarter" idx="33" hasCustomPrompt="1"/>
          </p:nvPr>
        </p:nvSpPr>
        <p:spPr>
          <a:xfrm>
            <a:off x="6623051" y="2658467"/>
            <a:ext cx="5183715" cy="274719"/>
          </a:xfrm>
          <a:solidFill>
            <a:schemeClr val="accent4"/>
          </a:solidFill>
          <a:ln>
            <a:noFill/>
          </a:ln>
        </p:spPr>
        <p:txBody>
          <a:bodyPr anchor="ctr"/>
          <a:lstStyle>
            <a:lvl1pPr marL="0" indent="0" algn="l">
              <a:buNone/>
              <a:defRPr>
                <a:solidFill>
                  <a:schemeClr val="accent1"/>
                </a:solidFill>
              </a:defRPr>
            </a:lvl1pPr>
          </a:lstStyle>
          <a:p>
            <a:pPr lvl="0"/>
            <a:r>
              <a:rPr lang="de-DE"/>
              <a:t>Online Bewertungen</a:t>
            </a:r>
            <a:endParaRPr lang="de-AT"/>
          </a:p>
        </p:txBody>
      </p:sp>
      <p:sp>
        <p:nvSpPr>
          <p:cNvPr id="17" name="Bildplatzhalter 6"/>
          <p:cNvSpPr>
            <a:spLocks noGrp="1"/>
          </p:cNvSpPr>
          <p:nvPr>
            <p:ph type="pic" sz="quarter" idx="29" hasCustomPrompt="1"/>
          </p:nvPr>
        </p:nvSpPr>
        <p:spPr>
          <a:xfrm>
            <a:off x="6623050" y="2933187"/>
            <a:ext cx="5185833" cy="1224712"/>
          </a:xfrm>
        </p:spPr>
        <p:txBody>
          <a:bodyPr/>
          <a:lstStyle>
            <a:lvl1pPr marL="0" indent="0">
              <a:buNone/>
              <a:defRPr baseline="0"/>
            </a:lvl1pPr>
          </a:lstStyle>
          <a:p>
            <a:r>
              <a:rPr lang="de-DE"/>
              <a:t>Screenshot Bewertungsplattform</a:t>
            </a:r>
            <a:endParaRPr lang="de-AT"/>
          </a:p>
        </p:txBody>
      </p:sp>
      <p:sp>
        <p:nvSpPr>
          <p:cNvPr id="18" name="Textplatzhalter 7"/>
          <p:cNvSpPr>
            <a:spLocks noGrp="1"/>
          </p:cNvSpPr>
          <p:nvPr>
            <p:ph type="body" sz="quarter" idx="34" hasCustomPrompt="1"/>
          </p:nvPr>
        </p:nvSpPr>
        <p:spPr>
          <a:xfrm>
            <a:off x="6625169" y="4176057"/>
            <a:ext cx="5183716" cy="563303"/>
          </a:xfrm>
        </p:spPr>
        <p:txBody>
          <a:bodyPr anchor="t"/>
          <a:lstStyle>
            <a:lvl1pPr marL="0" indent="0">
              <a:buNone/>
              <a:defRPr lang="de-AT" sz="1600" i="0" kern="1200" dirty="0">
                <a:solidFill>
                  <a:schemeClr val="accent1"/>
                </a:solidFill>
                <a:latin typeface="+mn-lt"/>
                <a:ea typeface="+mn-ea"/>
                <a:cs typeface="+mn-cs"/>
              </a:defRPr>
            </a:lvl1pPr>
          </a:lstStyle>
          <a:p>
            <a:pPr marL="239178" lvl="0" indent="-239178" algn="l" defTabSz="914377" rtl="0" eaLnBrk="1" latinLnBrk="0" hangingPunct="1">
              <a:lnSpc>
                <a:spcPts val="2067"/>
              </a:lnSpc>
              <a:spcBef>
                <a:spcPts val="0"/>
              </a:spcBef>
              <a:buClr>
                <a:srgbClr val="E01161"/>
              </a:buClr>
              <a:buSzPct val="100000"/>
              <a:buFontTx/>
              <a:buBlip>
                <a:blip r:embed="rId2"/>
              </a:buBlip>
            </a:pPr>
            <a:r>
              <a:rPr lang="de-DE"/>
              <a:t>„Aussage 1 Gast“</a:t>
            </a:r>
          </a:p>
          <a:p>
            <a:pPr marL="239178" lvl="0" indent="-239178" algn="l" defTabSz="914377" rtl="0" eaLnBrk="1" latinLnBrk="0" hangingPunct="1">
              <a:lnSpc>
                <a:spcPts val="2067"/>
              </a:lnSpc>
              <a:spcBef>
                <a:spcPts val="0"/>
              </a:spcBef>
              <a:buClr>
                <a:srgbClr val="E01161"/>
              </a:buClr>
              <a:buSzPct val="100000"/>
              <a:buFontTx/>
              <a:buBlip>
                <a:blip r:embed="rId2"/>
              </a:buBlip>
            </a:pPr>
            <a:r>
              <a:rPr lang="de-DE"/>
              <a:t>„Aussage 2 Gast“</a:t>
            </a:r>
          </a:p>
        </p:txBody>
      </p:sp>
      <p:sp>
        <p:nvSpPr>
          <p:cNvPr id="19" name="Textplatzhalter 7"/>
          <p:cNvSpPr>
            <a:spLocks noGrp="1"/>
          </p:cNvSpPr>
          <p:nvPr>
            <p:ph type="body" sz="quarter" idx="35" hasCustomPrompt="1"/>
          </p:nvPr>
        </p:nvSpPr>
        <p:spPr>
          <a:xfrm>
            <a:off x="6623051" y="4739359"/>
            <a:ext cx="5183715" cy="274719"/>
          </a:xfrm>
          <a:solidFill>
            <a:schemeClr val="accent4"/>
          </a:solidFill>
          <a:ln>
            <a:noFill/>
          </a:ln>
        </p:spPr>
        <p:txBody>
          <a:bodyPr anchor="ctr"/>
          <a:lstStyle>
            <a:lvl1pPr marL="0" indent="0" algn="l">
              <a:buNone/>
              <a:defRPr baseline="0">
                <a:solidFill>
                  <a:schemeClr val="accent1"/>
                </a:solidFill>
              </a:defRPr>
            </a:lvl1pPr>
          </a:lstStyle>
          <a:p>
            <a:pPr lvl="0"/>
            <a:r>
              <a:rPr lang="de-DE"/>
              <a:t>Fazit zum Betrieb</a:t>
            </a:r>
            <a:endParaRPr lang="de-AT"/>
          </a:p>
        </p:txBody>
      </p:sp>
      <p:sp>
        <p:nvSpPr>
          <p:cNvPr id="20" name="Textplatzhalter 7"/>
          <p:cNvSpPr>
            <a:spLocks noGrp="1"/>
          </p:cNvSpPr>
          <p:nvPr>
            <p:ph type="body" sz="quarter" idx="36" hasCustomPrompt="1"/>
          </p:nvPr>
        </p:nvSpPr>
        <p:spPr>
          <a:xfrm>
            <a:off x="6623047" y="5032235"/>
            <a:ext cx="5183715" cy="845748"/>
          </a:xfrm>
          <a:solidFill>
            <a:schemeClr val="accent3">
              <a:lumMod val="20000"/>
              <a:lumOff val="80000"/>
            </a:schemeClr>
          </a:solidFill>
        </p:spPr>
        <p:txBody>
          <a:bodyPr anchor="t"/>
          <a:lstStyle>
            <a:lvl1pPr marL="0" indent="0" algn="l" defTabSz="914377" rtl="0" eaLnBrk="1" latinLnBrk="0" hangingPunct="1">
              <a:lnSpc>
                <a:spcPts val="2067"/>
              </a:lnSpc>
              <a:spcBef>
                <a:spcPts val="0"/>
              </a:spcBef>
              <a:buClr>
                <a:srgbClr val="E01161"/>
              </a:buClr>
              <a:buSzPct val="100000"/>
              <a:buFontTx/>
              <a:buNone/>
              <a:defRPr lang="de-AT" sz="1600" kern="1200" dirty="0">
                <a:solidFill>
                  <a:schemeClr val="accent1"/>
                </a:solidFill>
                <a:latin typeface="+mn-lt"/>
                <a:ea typeface="+mn-ea"/>
                <a:cs typeface="+mn-cs"/>
              </a:defRPr>
            </a:lvl1pPr>
          </a:lstStyle>
          <a:p>
            <a:pPr lvl="0"/>
            <a:r>
              <a:rPr lang="de-DE"/>
              <a:t>Fazit zum Betrieb</a:t>
            </a:r>
            <a:endParaRPr lang="de-AT"/>
          </a:p>
        </p:txBody>
      </p:sp>
      <p:sp>
        <p:nvSpPr>
          <p:cNvPr id="21" name="Titel 1"/>
          <p:cNvSpPr>
            <a:spLocks noGrp="1"/>
          </p:cNvSpPr>
          <p:nvPr>
            <p:ph type="title" hasCustomPrompt="1"/>
          </p:nvPr>
        </p:nvSpPr>
        <p:spPr>
          <a:xfrm>
            <a:off x="912285" y="1507067"/>
            <a:ext cx="7920567" cy="443199"/>
          </a:xfrm>
        </p:spPr>
        <p:txBody>
          <a:bodyPr/>
          <a:lstStyle/>
          <a:p>
            <a:r>
              <a:rPr lang="de-DE"/>
              <a:t>Mastertitelformat bearbeiten</a:t>
            </a:r>
            <a:endParaRPr lang="de-AT"/>
          </a:p>
        </p:txBody>
      </p:sp>
      <p:sp>
        <p:nvSpPr>
          <p:cNvPr id="22" name="Textplatzhalter 7">
            <a:extLst>
              <a:ext uri="{FF2B5EF4-FFF2-40B4-BE49-F238E27FC236}">
                <a16:creationId xmlns:a16="http://schemas.microsoft.com/office/drawing/2014/main" id="{609D5913-DBE3-BE47-B792-11E24A0A0673}"/>
              </a:ext>
            </a:extLst>
          </p:cNvPr>
          <p:cNvSpPr>
            <a:spLocks noGrp="1"/>
          </p:cNvSpPr>
          <p:nvPr>
            <p:ph type="body" sz="quarter" idx="16"/>
          </p:nvPr>
        </p:nvSpPr>
        <p:spPr>
          <a:xfrm>
            <a:off x="912283" y="1963847"/>
            <a:ext cx="7920567" cy="347243"/>
          </a:xfrm>
        </p:spPr>
        <p:txBody>
          <a:bodyPr/>
          <a:lstStyle>
            <a:lvl1pPr marL="0" indent="0">
              <a:spcBef>
                <a:spcPts val="0"/>
              </a:spcBef>
              <a:buNone/>
              <a:defRPr kern="0" spc="107" baseline="0"/>
            </a:lvl1pPr>
          </a:lstStyle>
          <a:p>
            <a:pPr lvl="0"/>
            <a:r>
              <a:rPr lang="de-DE"/>
              <a:t>Mastertextformat bearbeiten</a:t>
            </a:r>
          </a:p>
        </p:txBody>
      </p:sp>
    </p:spTree>
    <p:extLst>
      <p:ext uri="{BB962C8B-B14F-4D97-AF65-F5344CB8AC3E}">
        <p14:creationId xmlns:p14="http://schemas.microsoft.com/office/powerpoint/2010/main" val="1401552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el und Inhal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0759504"/>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Bilder mit Text rechts">
    <p:spTree>
      <p:nvGrpSpPr>
        <p:cNvPr id="1" name=""/>
        <p:cNvGrpSpPr/>
        <p:nvPr/>
      </p:nvGrpSpPr>
      <p:grpSpPr>
        <a:xfrm>
          <a:off x="0" y="0"/>
          <a:ext cx="0" cy="0"/>
          <a:chOff x="0" y="0"/>
          <a:chExt cx="0" cy="0"/>
        </a:xfrm>
      </p:grpSpPr>
      <p:sp>
        <p:nvSpPr>
          <p:cNvPr id="3" name="Foliennummernplatzhalter 2"/>
          <p:cNvSpPr>
            <a:spLocks noGrp="1"/>
          </p:cNvSpPr>
          <p:nvPr>
            <p:ph type="sldNum" sz="quarter" idx="10"/>
          </p:nvPr>
        </p:nvSpPr>
        <p:spPr/>
        <p:txBody>
          <a:bodyPr/>
          <a:lstStyle/>
          <a:p>
            <a:fld id="{52CF354A-3E7C-4AF0-94B3-C47ABC721F9D}" type="slidenum">
              <a:rPr lang="de-AT" smtClean="0"/>
              <a:pPr/>
              <a:t>‹Nr.›</a:t>
            </a:fld>
            <a:endParaRPr lang="de-AT"/>
          </a:p>
        </p:txBody>
      </p:sp>
      <p:sp>
        <p:nvSpPr>
          <p:cNvPr id="4" name="Fußzeilenplatzhalter 3"/>
          <p:cNvSpPr>
            <a:spLocks noGrp="1"/>
          </p:cNvSpPr>
          <p:nvPr>
            <p:ph type="ftr" sz="quarter" idx="11"/>
          </p:nvPr>
        </p:nvSpPr>
        <p:spPr/>
        <p:txBody>
          <a:bodyPr/>
          <a:lstStyle/>
          <a:p>
            <a:r>
              <a:rPr lang="de-DE"/>
              <a:t>Kapitelüberschrift</a:t>
            </a:r>
          </a:p>
        </p:txBody>
      </p:sp>
      <p:sp>
        <p:nvSpPr>
          <p:cNvPr id="5" name="Titel 1"/>
          <p:cNvSpPr>
            <a:spLocks noGrp="1"/>
          </p:cNvSpPr>
          <p:nvPr>
            <p:ph type="title" hasCustomPrompt="1"/>
          </p:nvPr>
        </p:nvSpPr>
        <p:spPr>
          <a:xfrm>
            <a:off x="912285" y="1507067"/>
            <a:ext cx="7920567" cy="443199"/>
          </a:xfrm>
        </p:spPr>
        <p:txBody>
          <a:bodyPr/>
          <a:lstStyle/>
          <a:p>
            <a:r>
              <a:rPr lang="de-DE"/>
              <a:t>Mastertitelformat bearbeiten</a:t>
            </a:r>
            <a:endParaRPr lang="de-AT"/>
          </a:p>
        </p:txBody>
      </p:sp>
      <p:sp>
        <p:nvSpPr>
          <p:cNvPr id="6" name="Textplatzhalter 7">
            <a:extLst>
              <a:ext uri="{FF2B5EF4-FFF2-40B4-BE49-F238E27FC236}">
                <a16:creationId xmlns:a16="http://schemas.microsoft.com/office/drawing/2014/main" id="{609D5913-DBE3-BE47-B792-11E24A0A0673}"/>
              </a:ext>
            </a:extLst>
          </p:cNvPr>
          <p:cNvSpPr>
            <a:spLocks noGrp="1"/>
          </p:cNvSpPr>
          <p:nvPr>
            <p:ph type="body" sz="quarter" idx="16"/>
          </p:nvPr>
        </p:nvSpPr>
        <p:spPr>
          <a:xfrm>
            <a:off x="912283" y="1963847"/>
            <a:ext cx="7920567" cy="347243"/>
          </a:xfrm>
        </p:spPr>
        <p:txBody>
          <a:bodyPr/>
          <a:lstStyle>
            <a:lvl1pPr marL="0" indent="0">
              <a:spcBef>
                <a:spcPts val="0"/>
              </a:spcBef>
              <a:buNone/>
              <a:defRPr kern="0" spc="107" baseline="0"/>
            </a:lvl1pPr>
          </a:lstStyle>
          <a:p>
            <a:pPr lvl="0"/>
            <a:r>
              <a:rPr lang="de-DE"/>
              <a:t>Mastertextformat bearbeiten</a:t>
            </a:r>
          </a:p>
        </p:txBody>
      </p:sp>
      <p:sp>
        <p:nvSpPr>
          <p:cNvPr id="7" name="Inhaltsplatzhalter 6"/>
          <p:cNvSpPr>
            <a:spLocks noGrp="1"/>
          </p:cNvSpPr>
          <p:nvPr>
            <p:ph sz="quarter" idx="26"/>
          </p:nvPr>
        </p:nvSpPr>
        <p:spPr>
          <a:xfrm>
            <a:off x="912283" y="2674923"/>
            <a:ext cx="2556428" cy="1546076"/>
          </a:xfrm>
          <a:prstGeom prst="rect">
            <a:avLst/>
          </a:prstGeom>
          <a:solidFill>
            <a:schemeClr val="accent2"/>
          </a:solidFill>
          <a:ln>
            <a:noFill/>
          </a:ln>
        </p:spPr>
        <p:txBody>
          <a:bodyPr anchor="ctr"/>
          <a:lstStyle>
            <a:lvl1pPr marL="0" indent="0" algn="ctr">
              <a:buNone/>
              <a:defRPr sz="1333">
                <a:solidFill>
                  <a:schemeClr val="bg1"/>
                </a:solidFill>
              </a:defRPr>
            </a:lvl1pPr>
          </a:lstStyle>
          <a:p>
            <a:pPr lvl="0"/>
            <a:endParaRPr lang="de-AT"/>
          </a:p>
        </p:txBody>
      </p:sp>
      <p:sp>
        <p:nvSpPr>
          <p:cNvPr id="8" name="Inhaltsplatzhalter 6"/>
          <p:cNvSpPr>
            <a:spLocks noGrp="1"/>
          </p:cNvSpPr>
          <p:nvPr>
            <p:ph sz="quarter" idx="28"/>
          </p:nvPr>
        </p:nvSpPr>
        <p:spPr>
          <a:xfrm>
            <a:off x="912283" y="4331909"/>
            <a:ext cx="2556428" cy="1546076"/>
          </a:xfrm>
          <a:prstGeom prst="rect">
            <a:avLst/>
          </a:prstGeom>
          <a:noFill/>
          <a:ln>
            <a:noFill/>
          </a:ln>
        </p:spPr>
        <p:txBody>
          <a:bodyPr anchor="ctr"/>
          <a:lstStyle>
            <a:lvl1pPr marL="0" indent="0" algn="ctr">
              <a:buNone/>
              <a:defRPr sz="1333">
                <a:solidFill>
                  <a:schemeClr val="accent1"/>
                </a:solidFill>
              </a:defRPr>
            </a:lvl1pPr>
          </a:lstStyle>
          <a:p>
            <a:pPr lvl="0"/>
            <a:endParaRPr lang="de-AT"/>
          </a:p>
        </p:txBody>
      </p:sp>
      <p:sp>
        <p:nvSpPr>
          <p:cNvPr id="9" name="Inhaltsplatzhalter 6"/>
          <p:cNvSpPr>
            <a:spLocks noGrp="1"/>
          </p:cNvSpPr>
          <p:nvPr>
            <p:ph sz="quarter" idx="29" hasCustomPrompt="1"/>
          </p:nvPr>
        </p:nvSpPr>
        <p:spPr>
          <a:xfrm>
            <a:off x="3539573" y="2674923"/>
            <a:ext cx="2556428" cy="1546076"/>
          </a:xfrm>
          <a:prstGeom prst="rect">
            <a:avLst/>
          </a:prstGeom>
          <a:noFill/>
          <a:ln>
            <a:noFill/>
          </a:ln>
        </p:spPr>
        <p:txBody>
          <a:bodyPr anchor="ctr"/>
          <a:lstStyle>
            <a:lvl1pPr marL="0" indent="0" algn="ctr">
              <a:buNone/>
              <a:defRPr sz="1333">
                <a:solidFill>
                  <a:schemeClr val="accent1"/>
                </a:solidFill>
              </a:defRPr>
            </a:lvl1pPr>
          </a:lstStyle>
          <a:p>
            <a:pPr lvl="0"/>
            <a:r>
              <a:rPr lang="de-DE" sz="1333"/>
              <a:t>Objekt</a:t>
            </a:r>
            <a:endParaRPr lang="de-AT"/>
          </a:p>
        </p:txBody>
      </p:sp>
      <p:sp>
        <p:nvSpPr>
          <p:cNvPr id="10" name="Inhaltsplatzhalter 6"/>
          <p:cNvSpPr>
            <a:spLocks noGrp="1"/>
          </p:cNvSpPr>
          <p:nvPr>
            <p:ph sz="quarter" idx="31"/>
          </p:nvPr>
        </p:nvSpPr>
        <p:spPr>
          <a:xfrm>
            <a:off x="3539573" y="4331909"/>
            <a:ext cx="2556428" cy="1546076"/>
          </a:xfrm>
          <a:prstGeom prst="rect">
            <a:avLst/>
          </a:prstGeom>
          <a:solidFill>
            <a:schemeClr val="accent2"/>
          </a:solidFill>
          <a:ln>
            <a:noFill/>
          </a:ln>
        </p:spPr>
        <p:txBody>
          <a:bodyPr anchor="ctr"/>
          <a:lstStyle>
            <a:lvl1pPr marL="0" indent="0" algn="ctr">
              <a:buNone/>
              <a:defRPr sz="1333">
                <a:solidFill>
                  <a:schemeClr val="bg1"/>
                </a:solidFill>
              </a:defRPr>
            </a:lvl1pPr>
          </a:lstStyle>
          <a:p>
            <a:pPr lvl="0"/>
            <a:endParaRPr lang="de-AT"/>
          </a:p>
        </p:txBody>
      </p:sp>
      <p:sp>
        <p:nvSpPr>
          <p:cNvPr id="12" name="Textplatzhalter 11"/>
          <p:cNvSpPr>
            <a:spLocks noGrp="1"/>
          </p:cNvSpPr>
          <p:nvPr>
            <p:ph type="body" sz="quarter" idx="32"/>
          </p:nvPr>
        </p:nvSpPr>
        <p:spPr>
          <a:xfrm>
            <a:off x="6623052" y="2671896"/>
            <a:ext cx="5185833" cy="3206089"/>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de-AT"/>
          </a:p>
        </p:txBody>
      </p:sp>
    </p:spTree>
    <p:extLst>
      <p:ext uri="{BB962C8B-B14F-4D97-AF65-F5344CB8AC3E}">
        <p14:creationId xmlns:p14="http://schemas.microsoft.com/office/powerpoint/2010/main" val="2519889412"/>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Dazit">
    <p:spTree>
      <p:nvGrpSpPr>
        <p:cNvPr id="1" name=""/>
        <p:cNvGrpSpPr/>
        <p:nvPr/>
      </p:nvGrpSpPr>
      <p:grpSpPr>
        <a:xfrm>
          <a:off x="0" y="0"/>
          <a:ext cx="0" cy="0"/>
          <a:chOff x="0" y="0"/>
          <a:chExt cx="0" cy="0"/>
        </a:xfrm>
      </p:grpSpPr>
      <p:sp>
        <p:nvSpPr>
          <p:cNvPr id="3" name="Foliennummernplatzhalter 2"/>
          <p:cNvSpPr>
            <a:spLocks noGrp="1"/>
          </p:cNvSpPr>
          <p:nvPr>
            <p:ph type="sldNum" sz="quarter" idx="10"/>
          </p:nvPr>
        </p:nvSpPr>
        <p:spPr/>
        <p:txBody>
          <a:bodyPr/>
          <a:lstStyle/>
          <a:p>
            <a:fld id="{52CF354A-3E7C-4AF0-94B3-C47ABC721F9D}" type="slidenum">
              <a:rPr lang="de-AT" smtClean="0"/>
              <a:pPr/>
              <a:t>‹Nr.›</a:t>
            </a:fld>
            <a:endParaRPr lang="de-AT"/>
          </a:p>
        </p:txBody>
      </p:sp>
      <p:sp>
        <p:nvSpPr>
          <p:cNvPr id="4" name="Fußzeilenplatzhalter 3"/>
          <p:cNvSpPr>
            <a:spLocks noGrp="1"/>
          </p:cNvSpPr>
          <p:nvPr>
            <p:ph type="ftr" sz="quarter" idx="11"/>
          </p:nvPr>
        </p:nvSpPr>
        <p:spPr/>
        <p:txBody>
          <a:bodyPr/>
          <a:lstStyle/>
          <a:p>
            <a:r>
              <a:rPr lang="de-DE"/>
              <a:t>Kapitelüberschrift</a:t>
            </a:r>
          </a:p>
        </p:txBody>
      </p:sp>
      <p:sp>
        <p:nvSpPr>
          <p:cNvPr id="5" name="Titel 1"/>
          <p:cNvSpPr>
            <a:spLocks noGrp="1"/>
          </p:cNvSpPr>
          <p:nvPr>
            <p:ph type="title" hasCustomPrompt="1"/>
          </p:nvPr>
        </p:nvSpPr>
        <p:spPr>
          <a:xfrm>
            <a:off x="912285" y="1507067"/>
            <a:ext cx="7920567" cy="443199"/>
          </a:xfrm>
        </p:spPr>
        <p:txBody>
          <a:bodyPr/>
          <a:lstStyle/>
          <a:p>
            <a:r>
              <a:rPr lang="de-DE"/>
              <a:t>Mastertitelformat bearbeiten</a:t>
            </a:r>
            <a:endParaRPr lang="de-AT"/>
          </a:p>
        </p:txBody>
      </p:sp>
      <p:sp>
        <p:nvSpPr>
          <p:cNvPr id="6" name="Textplatzhalter 7">
            <a:extLst>
              <a:ext uri="{FF2B5EF4-FFF2-40B4-BE49-F238E27FC236}">
                <a16:creationId xmlns:a16="http://schemas.microsoft.com/office/drawing/2014/main" id="{609D5913-DBE3-BE47-B792-11E24A0A0673}"/>
              </a:ext>
            </a:extLst>
          </p:cNvPr>
          <p:cNvSpPr>
            <a:spLocks noGrp="1"/>
          </p:cNvSpPr>
          <p:nvPr>
            <p:ph type="body" sz="quarter" idx="16"/>
          </p:nvPr>
        </p:nvSpPr>
        <p:spPr>
          <a:xfrm>
            <a:off x="912283" y="1963847"/>
            <a:ext cx="7920567" cy="347243"/>
          </a:xfrm>
        </p:spPr>
        <p:txBody>
          <a:bodyPr/>
          <a:lstStyle>
            <a:lvl1pPr marL="0" indent="0">
              <a:spcBef>
                <a:spcPts val="0"/>
              </a:spcBef>
              <a:buNone/>
              <a:defRPr kern="0" spc="107" baseline="0"/>
            </a:lvl1pPr>
          </a:lstStyle>
          <a:p>
            <a:pPr lvl="0"/>
            <a:r>
              <a:rPr lang="de-DE"/>
              <a:t>Mastertextformat bearbeiten</a:t>
            </a:r>
          </a:p>
        </p:txBody>
      </p:sp>
      <p:sp>
        <p:nvSpPr>
          <p:cNvPr id="7" name="Rechteck 6"/>
          <p:cNvSpPr/>
          <p:nvPr userDrawn="1"/>
        </p:nvSpPr>
        <p:spPr>
          <a:xfrm>
            <a:off x="912282" y="2660651"/>
            <a:ext cx="7920567" cy="32258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de-DE" sz="1600" b="1"/>
              <a:t>Fazit</a:t>
            </a:r>
            <a:endParaRPr lang="de-AT" sz="1600" b="1"/>
          </a:p>
        </p:txBody>
      </p:sp>
      <p:sp>
        <p:nvSpPr>
          <p:cNvPr id="8" name="Textplatzhalter 11"/>
          <p:cNvSpPr>
            <a:spLocks noGrp="1"/>
          </p:cNvSpPr>
          <p:nvPr>
            <p:ph type="body" sz="quarter" idx="32"/>
          </p:nvPr>
        </p:nvSpPr>
        <p:spPr>
          <a:xfrm>
            <a:off x="912286" y="3021475"/>
            <a:ext cx="7920565" cy="2856509"/>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de-AT"/>
          </a:p>
        </p:txBody>
      </p:sp>
      <p:pic>
        <p:nvPicPr>
          <p:cNvPr id="9" name="Grafik 8" descr="Ein Bild, das Text, Gerät, Anzeige, Messanzeige enthält.&#10;&#10;Automatisch generierte Beschreibung">
            <a:extLst>
              <a:ext uri="{FF2B5EF4-FFF2-40B4-BE49-F238E27FC236}">
                <a16:creationId xmlns:a16="http://schemas.microsoft.com/office/drawing/2014/main" id="{5AA23165-FC1A-694B-A920-F91FC6E6B45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610033" y="4902984"/>
            <a:ext cx="1200000" cy="975000"/>
          </a:xfrm>
          <a:prstGeom prst="rect">
            <a:avLst/>
          </a:prstGeom>
        </p:spPr>
      </p:pic>
    </p:spTree>
    <p:extLst>
      <p:ext uri="{BB962C8B-B14F-4D97-AF65-F5344CB8AC3E}">
        <p14:creationId xmlns:p14="http://schemas.microsoft.com/office/powerpoint/2010/main" val="270994320"/>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Fazit 2 Spalten">
    <p:spTree>
      <p:nvGrpSpPr>
        <p:cNvPr id="1" name=""/>
        <p:cNvGrpSpPr/>
        <p:nvPr/>
      </p:nvGrpSpPr>
      <p:grpSpPr>
        <a:xfrm>
          <a:off x="0" y="0"/>
          <a:ext cx="0" cy="0"/>
          <a:chOff x="0" y="0"/>
          <a:chExt cx="0" cy="0"/>
        </a:xfrm>
      </p:grpSpPr>
      <p:sp>
        <p:nvSpPr>
          <p:cNvPr id="3" name="Foliennummernplatzhalter 2"/>
          <p:cNvSpPr>
            <a:spLocks noGrp="1"/>
          </p:cNvSpPr>
          <p:nvPr>
            <p:ph type="sldNum" sz="quarter" idx="10"/>
          </p:nvPr>
        </p:nvSpPr>
        <p:spPr/>
        <p:txBody>
          <a:bodyPr/>
          <a:lstStyle/>
          <a:p>
            <a:fld id="{52CF354A-3E7C-4AF0-94B3-C47ABC721F9D}" type="slidenum">
              <a:rPr lang="de-AT" smtClean="0"/>
              <a:pPr/>
              <a:t>‹Nr.›</a:t>
            </a:fld>
            <a:endParaRPr lang="de-AT"/>
          </a:p>
        </p:txBody>
      </p:sp>
      <p:sp>
        <p:nvSpPr>
          <p:cNvPr id="4" name="Fußzeilenplatzhalter 3"/>
          <p:cNvSpPr>
            <a:spLocks noGrp="1"/>
          </p:cNvSpPr>
          <p:nvPr>
            <p:ph type="ftr" sz="quarter" idx="11"/>
          </p:nvPr>
        </p:nvSpPr>
        <p:spPr/>
        <p:txBody>
          <a:bodyPr/>
          <a:lstStyle/>
          <a:p>
            <a:r>
              <a:rPr lang="de-DE"/>
              <a:t>Kapitelüberschrift</a:t>
            </a:r>
          </a:p>
        </p:txBody>
      </p:sp>
      <p:sp>
        <p:nvSpPr>
          <p:cNvPr id="5" name="Titel 1"/>
          <p:cNvSpPr>
            <a:spLocks noGrp="1"/>
          </p:cNvSpPr>
          <p:nvPr>
            <p:ph type="title" hasCustomPrompt="1"/>
          </p:nvPr>
        </p:nvSpPr>
        <p:spPr>
          <a:xfrm>
            <a:off x="912285" y="1507067"/>
            <a:ext cx="7920567" cy="443199"/>
          </a:xfrm>
        </p:spPr>
        <p:txBody>
          <a:bodyPr/>
          <a:lstStyle/>
          <a:p>
            <a:r>
              <a:rPr lang="de-DE"/>
              <a:t>Mastertitelformat bearbeiten</a:t>
            </a:r>
            <a:endParaRPr lang="de-AT"/>
          </a:p>
        </p:txBody>
      </p:sp>
      <p:sp>
        <p:nvSpPr>
          <p:cNvPr id="6" name="Textplatzhalter 7">
            <a:extLst>
              <a:ext uri="{FF2B5EF4-FFF2-40B4-BE49-F238E27FC236}">
                <a16:creationId xmlns:a16="http://schemas.microsoft.com/office/drawing/2014/main" id="{609D5913-DBE3-BE47-B792-11E24A0A0673}"/>
              </a:ext>
            </a:extLst>
          </p:cNvPr>
          <p:cNvSpPr>
            <a:spLocks noGrp="1"/>
          </p:cNvSpPr>
          <p:nvPr>
            <p:ph type="body" sz="quarter" idx="16"/>
          </p:nvPr>
        </p:nvSpPr>
        <p:spPr>
          <a:xfrm>
            <a:off x="912283" y="1963847"/>
            <a:ext cx="7920567" cy="347243"/>
          </a:xfrm>
        </p:spPr>
        <p:txBody>
          <a:bodyPr/>
          <a:lstStyle>
            <a:lvl1pPr marL="0" indent="0">
              <a:spcBef>
                <a:spcPts val="0"/>
              </a:spcBef>
              <a:buNone/>
              <a:defRPr kern="0" spc="107" baseline="0"/>
            </a:lvl1pPr>
          </a:lstStyle>
          <a:p>
            <a:pPr lvl="0"/>
            <a:r>
              <a:rPr lang="de-DE"/>
              <a:t>Mastertextformat bearbeiten</a:t>
            </a:r>
          </a:p>
        </p:txBody>
      </p:sp>
      <p:sp>
        <p:nvSpPr>
          <p:cNvPr id="7" name="Rechteck 6"/>
          <p:cNvSpPr/>
          <p:nvPr userDrawn="1"/>
        </p:nvSpPr>
        <p:spPr>
          <a:xfrm>
            <a:off x="912281" y="2660651"/>
            <a:ext cx="10896603" cy="32258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de-DE" sz="1600" b="1"/>
              <a:t>Fazit</a:t>
            </a:r>
            <a:endParaRPr lang="de-AT" sz="1600" b="1"/>
          </a:p>
        </p:txBody>
      </p:sp>
      <p:sp>
        <p:nvSpPr>
          <p:cNvPr id="8" name="Textplatzhalter 11"/>
          <p:cNvSpPr>
            <a:spLocks noGrp="1"/>
          </p:cNvSpPr>
          <p:nvPr>
            <p:ph type="body" sz="quarter" idx="32"/>
          </p:nvPr>
        </p:nvSpPr>
        <p:spPr>
          <a:xfrm>
            <a:off x="912285" y="3021475"/>
            <a:ext cx="5183715" cy="2856509"/>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de-AT"/>
          </a:p>
        </p:txBody>
      </p:sp>
      <p:pic>
        <p:nvPicPr>
          <p:cNvPr id="9" name="Grafik 8" descr="Ein Bild, das Text, Gerät, Anzeige, Messanzeige enthält.&#10;&#10;Automatisch generierte Beschreibung">
            <a:extLst>
              <a:ext uri="{FF2B5EF4-FFF2-40B4-BE49-F238E27FC236}">
                <a16:creationId xmlns:a16="http://schemas.microsoft.com/office/drawing/2014/main" id="{5AA23165-FC1A-694B-A920-F91FC6E6B45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610033" y="4902984"/>
            <a:ext cx="1200000" cy="975000"/>
          </a:xfrm>
          <a:prstGeom prst="rect">
            <a:avLst/>
          </a:prstGeom>
        </p:spPr>
      </p:pic>
      <p:sp>
        <p:nvSpPr>
          <p:cNvPr id="10" name="Textplatzhalter 11"/>
          <p:cNvSpPr>
            <a:spLocks noGrp="1"/>
          </p:cNvSpPr>
          <p:nvPr>
            <p:ph type="body" sz="quarter" idx="33"/>
          </p:nvPr>
        </p:nvSpPr>
        <p:spPr>
          <a:xfrm>
            <a:off x="6623051" y="3021475"/>
            <a:ext cx="5183715" cy="2856509"/>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de-AT"/>
          </a:p>
        </p:txBody>
      </p:sp>
    </p:spTree>
    <p:extLst>
      <p:ext uri="{BB962C8B-B14F-4D97-AF65-F5344CB8AC3E}">
        <p14:creationId xmlns:p14="http://schemas.microsoft.com/office/powerpoint/2010/main" val="848111228"/>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Moodboard 3">
    <p:spTree>
      <p:nvGrpSpPr>
        <p:cNvPr id="1" name=""/>
        <p:cNvGrpSpPr/>
        <p:nvPr/>
      </p:nvGrpSpPr>
      <p:grpSpPr>
        <a:xfrm>
          <a:off x="0" y="0"/>
          <a:ext cx="0" cy="0"/>
          <a:chOff x="0" y="0"/>
          <a:chExt cx="0" cy="0"/>
        </a:xfrm>
      </p:grpSpPr>
      <p:sp>
        <p:nvSpPr>
          <p:cNvPr id="3" name="Foliennummernplatzhalter 2"/>
          <p:cNvSpPr>
            <a:spLocks noGrp="1"/>
          </p:cNvSpPr>
          <p:nvPr>
            <p:ph type="sldNum" sz="quarter" idx="10"/>
          </p:nvPr>
        </p:nvSpPr>
        <p:spPr/>
        <p:txBody>
          <a:bodyPr/>
          <a:lstStyle/>
          <a:p>
            <a:fld id="{52CF354A-3E7C-4AF0-94B3-C47ABC721F9D}" type="slidenum">
              <a:rPr lang="de-AT" smtClean="0"/>
              <a:pPr/>
              <a:t>‹Nr.›</a:t>
            </a:fld>
            <a:endParaRPr lang="de-AT"/>
          </a:p>
        </p:txBody>
      </p:sp>
      <p:sp>
        <p:nvSpPr>
          <p:cNvPr id="4" name="Fußzeilenplatzhalter 3"/>
          <p:cNvSpPr>
            <a:spLocks noGrp="1"/>
          </p:cNvSpPr>
          <p:nvPr>
            <p:ph type="ftr" sz="quarter" idx="11"/>
          </p:nvPr>
        </p:nvSpPr>
        <p:spPr/>
        <p:txBody>
          <a:bodyPr/>
          <a:lstStyle/>
          <a:p>
            <a:r>
              <a:rPr lang="de-DE"/>
              <a:t>Kapitelüberschrift</a:t>
            </a:r>
          </a:p>
        </p:txBody>
      </p:sp>
      <p:sp>
        <p:nvSpPr>
          <p:cNvPr id="5" name="Titel 1"/>
          <p:cNvSpPr>
            <a:spLocks noGrp="1"/>
          </p:cNvSpPr>
          <p:nvPr>
            <p:ph type="title" hasCustomPrompt="1"/>
          </p:nvPr>
        </p:nvSpPr>
        <p:spPr>
          <a:xfrm>
            <a:off x="912285" y="1507067"/>
            <a:ext cx="7920567" cy="443199"/>
          </a:xfrm>
        </p:spPr>
        <p:txBody>
          <a:bodyPr/>
          <a:lstStyle/>
          <a:p>
            <a:r>
              <a:rPr lang="de-DE"/>
              <a:t>Mastertitelformat bearbeiten</a:t>
            </a:r>
            <a:endParaRPr lang="de-AT"/>
          </a:p>
        </p:txBody>
      </p:sp>
      <p:sp>
        <p:nvSpPr>
          <p:cNvPr id="6" name="Textplatzhalter 7">
            <a:extLst>
              <a:ext uri="{FF2B5EF4-FFF2-40B4-BE49-F238E27FC236}">
                <a16:creationId xmlns:a16="http://schemas.microsoft.com/office/drawing/2014/main" id="{609D5913-DBE3-BE47-B792-11E24A0A0673}"/>
              </a:ext>
            </a:extLst>
          </p:cNvPr>
          <p:cNvSpPr>
            <a:spLocks noGrp="1"/>
          </p:cNvSpPr>
          <p:nvPr>
            <p:ph type="body" sz="quarter" idx="16"/>
          </p:nvPr>
        </p:nvSpPr>
        <p:spPr>
          <a:xfrm>
            <a:off x="912283" y="1963847"/>
            <a:ext cx="7920567" cy="347243"/>
          </a:xfrm>
        </p:spPr>
        <p:txBody>
          <a:bodyPr/>
          <a:lstStyle>
            <a:lvl1pPr marL="0" indent="0">
              <a:spcBef>
                <a:spcPts val="0"/>
              </a:spcBef>
              <a:buNone/>
              <a:defRPr kern="0" spc="107" baseline="0"/>
            </a:lvl1pPr>
          </a:lstStyle>
          <a:p>
            <a:pPr lvl="0"/>
            <a:r>
              <a:rPr lang="de-DE"/>
              <a:t>Mastertextformat bearbeiten</a:t>
            </a:r>
          </a:p>
        </p:txBody>
      </p:sp>
      <p:sp>
        <p:nvSpPr>
          <p:cNvPr id="7" name="Bildplatzhalter 5"/>
          <p:cNvSpPr>
            <a:spLocks noGrp="1"/>
          </p:cNvSpPr>
          <p:nvPr>
            <p:ph type="pic" sz="quarter" idx="25"/>
          </p:nvPr>
        </p:nvSpPr>
        <p:spPr>
          <a:xfrm>
            <a:off x="912285" y="2660651"/>
            <a:ext cx="3157252" cy="3217333"/>
          </a:xfrm>
          <a:solidFill>
            <a:schemeClr val="accent6"/>
          </a:solidFill>
        </p:spPr>
        <p:txBody>
          <a:bodyPr/>
          <a:lstStyle/>
          <a:p>
            <a:endParaRPr lang="de-AT"/>
          </a:p>
        </p:txBody>
      </p:sp>
      <p:sp>
        <p:nvSpPr>
          <p:cNvPr id="9" name="Bildplatzhalter 5"/>
          <p:cNvSpPr>
            <a:spLocks noGrp="1"/>
          </p:cNvSpPr>
          <p:nvPr>
            <p:ph type="pic" sz="quarter" idx="27"/>
          </p:nvPr>
        </p:nvSpPr>
        <p:spPr>
          <a:xfrm>
            <a:off x="4121798" y="4293000"/>
            <a:ext cx="3157252" cy="1584000"/>
          </a:xfrm>
          <a:solidFill>
            <a:schemeClr val="accent6"/>
          </a:solidFill>
        </p:spPr>
        <p:txBody>
          <a:bodyPr/>
          <a:lstStyle/>
          <a:p>
            <a:endParaRPr lang="de-AT"/>
          </a:p>
        </p:txBody>
      </p:sp>
      <p:sp>
        <p:nvSpPr>
          <p:cNvPr id="10" name="Bildplatzhalter 5"/>
          <p:cNvSpPr>
            <a:spLocks noGrp="1"/>
          </p:cNvSpPr>
          <p:nvPr>
            <p:ph type="pic" sz="quarter" idx="28"/>
          </p:nvPr>
        </p:nvSpPr>
        <p:spPr>
          <a:xfrm>
            <a:off x="7331311" y="2660651"/>
            <a:ext cx="4477573" cy="3217333"/>
          </a:xfrm>
          <a:solidFill>
            <a:schemeClr val="accent6"/>
          </a:solidFill>
        </p:spPr>
        <p:txBody>
          <a:bodyPr/>
          <a:lstStyle/>
          <a:p>
            <a:endParaRPr lang="de-AT"/>
          </a:p>
        </p:txBody>
      </p:sp>
      <p:sp>
        <p:nvSpPr>
          <p:cNvPr id="11" name="Bildplatzhalter 5"/>
          <p:cNvSpPr>
            <a:spLocks noGrp="1"/>
          </p:cNvSpPr>
          <p:nvPr>
            <p:ph type="pic" sz="quarter" idx="29"/>
          </p:nvPr>
        </p:nvSpPr>
        <p:spPr>
          <a:xfrm>
            <a:off x="4121798" y="2661159"/>
            <a:ext cx="3157252" cy="1584000"/>
          </a:xfrm>
          <a:solidFill>
            <a:schemeClr val="accent6"/>
          </a:solidFill>
        </p:spPr>
        <p:txBody>
          <a:bodyPr/>
          <a:lstStyle/>
          <a:p>
            <a:endParaRPr lang="de-AT"/>
          </a:p>
        </p:txBody>
      </p:sp>
      <p:sp>
        <p:nvSpPr>
          <p:cNvPr id="12" name="Textplatzhalter 9">
            <a:extLst>
              <a:ext uri="{FF2B5EF4-FFF2-40B4-BE49-F238E27FC236}">
                <a16:creationId xmlns:a16="http://schemas.microsoft.com/office/drawing/2014/main" id="{DC1F0069-18F1-4EE6-AB2C-94A04328CB5C}"/>
              </a:ext>
            </a:extLst>
          </p:cNvPr>
          <p:cNvSpPr>
            <a:spLocks noGrp="1"/>
          </p:cNvSpPr>
          <p:nvPr>
            <p:ph type="body" sz="quarter" idx="30" hasCustomPrompt="1"/>
          </p:nvPr>
        </p:nvSpPr>
        <p:spPr>
          <a:xfrm>
            <a:off x="9262178" y="5733000"/>
            <a:ext cx="2544589" cy="144965"/>
          </a:xfrm>
        </p:spPr>
        <p:txBody>
          <a:bodyPr rIns="46800"/>
          <a:lstStyle>
            <a:lvl1pPr marL="0" indent="0" algn="r">
              <a:buFont typeface="Arial" panose="020B0604020202020204" pitchFamily="34" charset="0"/>
              <a:buNone/>
              <a:defRPr sz="933">
                <a:solidFill>
                  <a:schemeClr val="bg1"/>
                </a:solidFill>
              </a:defRPr>
            </a:lvl1pPr>
            <a:lvl2pPr marL="335992" indent="0" algn="r">
              <a:buNone/>
              <a:defRPr sz="1067">
                <a:solidFill>
                  <a:schemeClr val="bg1"/>
                </a:solidFill>
              </a:defRPr>
            </a:lvl2pPr>
            <a:lvl3pPr marL="623984" indent="0" algn="r">
              <a:buNone/>
              <a:defRPr sz="1067">
                <a:solidFill>
                  <a:schemeClr val="bg1"/>
                </a:solidFill>
              </a:defRPr>
            </a:lvl3pPr>
            <a:lvl4pPr marL="911977" indent="0" algn="r">
              <a:buNone/>
              <a:defRPr sz="1067">
                <a:solidFill>
                  <a:schemeClr val="bg1"/>
                </a:solidFill>
              </a:defRPr>
            </a:lvl4pPr>
            <a:lvl5pPr marL="1199970" indent="0" algn="r">
              <a:buNone/>
              <a:defRPr sz="1067">
                <a:solidFill>
                  <a:schemeClr val="bg1"/>
                </a:solidFill>
              </a:defRPr>
            </a:lvl5pPr>
          </a:lstStyle>
          <a:p>
            <a:pPr lvl="0"/>
            <a:r>
              <a:rPr lang="de-DE"/>
              <a:t>Bildnachweis bearbeiten</a:t>
            </a:r>
            <a:endParaRPr lang="de-AT"/>
          </a:p>
        </p:txBody>
      </p:sp>
    </p:spTree>
    <p:extLst>
      <p:ext uri="{BB962C8B-B14F-4D97-AF65-F5344CB8AC3E}">
        <p14:creationId xmlns:p14="http://schemas.microsoft.com/office/powerpoint/2010/main" val="1740975282"/>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Moodboard 4">
    <p:spTree>
      <p:nvGrpSpPr>
        <p:cNvPr id="1" name=""/>
        <p:cNvGrpSpPr/>
        <p:nvPr/>
      </p:nvGrpSpPr>
      <p:grpSpPr>
        <a:xfrm>
          <a:off x="0" y="0"/>
          <a:ext cx="0" cy="0"/>
          <a:chOff x="0" y="0"/>
          <a:chExt cx="0" cy="0"/>
        </a:xfrm>
      </p:grpSpPr>
      <p:sp>
        <p:nvSpPr>
          <p:cNvPr id="3" name="Foliennummernplatzhalter 2"/>
          <p:cNvSpPr>
            <a:spLocks noGrp="1"/>
          </p:cNvSpPr>
          <p:nvPr>
            <p:ph type="sldNum" sz="quarter" idx="10"/>
          </p:nvPr>
        </p:nvSpPr>
        <p:spPr/>
        <p:txBody>
          <a:bodyPr/>
          <a:lstStyle/>
          <a:p>
            <a:fld id="{52CF354A-3E7C-4AF0-94B3-C47ABC721F9D}" type="slidenum">
              <a:rPr lang="de-AT" smtClean="0"/>
              <a:pPr/>
              <a:t>‹Nr.›</a:t>
            </a:fld>
            <a:endParaRPr lang="de-AT"/>
          </a:p>
        </p:txBody>
      </p:sp>
      <p:sp>
        <p:nvSpPr>
          <p:cNvPr id="4" name="Fußzeilenplatzhalter 3"/>
          <p:cNvSpPr>
            <a:spLocks noGrp="1"/>
          </p:cNvSpPr>
          <p:nvPr>
            <p:ph type="ftr" sz="quarter" idx="11"/>
          </p:nvPr>
        </p:nvSpPr>
        <p:spPr/>
        <p:txBody>
          <a:bodyPr/>
          <a:lstStyle/>
          <a:p>
            <a:r>
              <a:rPr lang="de-DE"/>
              <a:t>Kapitelüberschrift</a:t>
            </a:r>
          </a:p>
        </p:txBody>
      </p:sp>
      <p:sp>
        <p:nvSpPr>
          <p:cNvPr id="5" name="Titel 1"/>
          <p:cNvSpPr>
            <a:spLocks noGrp="1"/>
          </p:cNvSpPr>
          <p:nvPr>
            <p:ph type="title" hasCustomPrompt="1"/>
          </p:nvPr>
        </p:nvSpPr>
        <p:spPr>
          <a:xfrm>
            <a:off x="912285" y="1507067"/>
            <a:ext cx="7920567" cy="443199"/>
          </a:xfrm>
        </p:spPr>
        <p:txBody>
          <a:bodyPr/>
          <a:lstStyle/>
          <a:p>
            <a:r>
              <a:rPr lang="de-DE"/>
              <a:t>Mastertitelformat bearbeiten</a:t>
            </a:r>
            <a:endParaRPr lang="de-AT"/>
          </a:p>
        </p:txBody>
      </p:sp>
      <p:sp>
        <p:nvSpPr>
          <p:cNvPr id="6" name="Textplatzhalter 7">
            <a:extLst>
              <a:ext uri="{FF2B5EF4-FFF2-40B4-BE49-F238E27FC236}">
                <a16:creationId xmlns:a16="http://schemas.microsoft.com/office/drawing/2014/main" id="{609D5913-DBE3-BE47-B792-11E24A0A0673}"/>
              </a:ext>
            </a:extLst>
          </p:cNvPr>
          <p:cNvSpPr>
            <a:spLocks noGrp="1"/>
          </p:cNvSpPr>
          <p:nvPr>
            <p:ph type="body" sz="quarter" idx="16"/>
          </p:nvPr>
        </p:nvSpPr>
        <p:spPr>
          <a:xfrm>
            <a:off x="912283" y="1963847"/>
            <a:ext cx="7920567" cy="347243"/>
          </a:xfrm>
        </p:spPr>
        <p:txBody>
          <a:bodyPr/>
          <a:lstStyle>
            <a:lvl1pPr marL="0" indent="0">
              <a:spcBef>
                <a:spcPts val="0"/>
              </a:spcBef>
              <a:buNone/>
              <a:defRPr kern="0" spc="107" baseline="0"/>
            </a:lvl1pPr>
          </a:lstStyle>
          <a:p>
            <a:pPr lvl="0"/>
            <a:r>
              <a:rPr lang="de-DE"/>
              <a:t>Mastertextformat bearbeiten</a:t>
            </a:r>
          </a:p>
        </p:txBody>
      </p:sp>
      <p:sp>
        <p:nvSpPr>
          <p:cNvPr id="12" name="Bildplatzhalter 5"/>
          <p:cNvSpPr>
            <a:spLocks noGrp="1"/>
          </p:cNvSpPr>
          <p:nvPr>
            <p:ph type="pic" sz="quarter" idx="25"/>
          </p:nvPr>
        </p:nvSpPr>
        <p:spPr>
          <a:xfrm>
            <a:off x="912286" y="2660651"/>
            <a:ext cx="3171149" cy="3217333"/>
          </a:xfrm>
          <a:solidFill>
            <a:schemeClr val="accent6"/>
          </a:solidFill>
        </p:spPr>
        <p:txBody>
          <a:bodyPr/>
          <a:lstStyle/>
          <a:p>
            <a:endParaRPr lang="de-AT"/>
          </a:p>
        </p:txBody>
      </p:sp>
      <p:sp>
        <p:nvSpPr>
          <p:cNvPr id="13" name="Bildplatzhalter 5"/>
          <p:cNvSpPr>
            <a:spLocks noGrp="1"/>
          </p:cNvSpPr>
          <p:nvPr>
            <p:ph type="pic" sz="quarter" idx="26"/>
          </p:nvPr>
        </p:nvSpPr>
        <p:spPr>
          <a:xfrm>
            <a:off x="4152000" y="2662760"/>
            <a:ext cx="2307435" cy="2253213"/>
          </a:xfrm>
          <a:solidFill>
            <a:schemeClr val="accent6"/>
          </a:solidFill>
        </p:spPr>
        <p:txBody>
          <a:bodyPr/>
          <a:lstStyle/>
          <a:p>
            <a:endParaRPr lang="de-AT"/>
          </a:p>
        </p:txBody>
      </p:sp>
      <p:sp>
        <p:nvSpPr>
          <p:cNvPr id="14" name="Bildplatzhalter 5"/>
          <p:cNvSpPr>
            <a:spLocks noGrp="1"/>
          </p:cNvSpPr>
          <p:nvPr>
            <p:ph type="pic" sz="quarter" idx="27"/>
          </p:nvPr>
        </p:nvSpPr>
        <p:spPr>
          <a:xfrm>
            <a:off x="4152000" y="4948518"/>
            <a:ext cx="2307435" cy="929465"/>
          </a:xfrm>
          <a:solidFill>
            <a:schemeClr val="accent6"/>
          </a:solidFill>
        </p:spPr>
        <p:txBody>
          <a:bodyPr/>
          <a:lstStyle/>
          <a:p>
            <a:endParaRPr lang="de-AT"/>
          </a:p>
        </p:txBody>
      </p:sp>
      <p:sp>
        <p:nvSpPr>
          <p:cNvPr id="15" name="Bildplatzhalter 5"/>
          <p:cNvSpPr>
            <a:spLocks noGrp="1"/>
          </p:cNvSpPr>
          <p:nvPr>
            <p:ph type="pic" sz="quarter" idx="28"/>
          </p:nvPr>
        </p:nvSpPr>
        <p:spPr>
          <a:xfrm>
            <a:off x="6506533" y="4254323"/>
            <a:ext cx="2307435" cy="1623661"/>
          </a:xfrm>
          <a:solidFill>
            <a:schemeClr val="accent6"/>
          </a:solidFill>
        </p:spPr>
        <p:txBody>
          <a:bodyPr/>
          <a:lstStyle/>
          <a:p>
            <a:endParaRPr lang="de-AT"/>
          </a:p>
        </p:txBody>
      </p:sp>
      <p:sp>
        <p:nvSpPr>
          <p:cNvPr id="16" name="Bildplatzhalter 5"/>
          <p:cNvSpPr>
            <a:spLocks noGrp="1"/>
          </p:cNvSpPr>
          <p:nvPr>
            <p:ph type="pic" sz="quarter" idx="29"/>
          </p:nvPr>
        </p:nvSpPr>
        <p:spPr>
          <a:xfrm>
            <a:off x="6506533" y="2662760"/>
            <a:ext cx="2307435" cy="1546277"/>
          </a:xfrm>
          <a:solidFill>
            <a:schemeClr val="accent6"/>
          </a:solidFill>
        </p:spPr>
        <p:txBody>
          <a:bodyPr/>
          <a:lstStyle/>
          <a:p>
            <a:endParaRPr lang="de-AT"/>
          </a:p>
        </p:txBody>
      </p:sp>
      <p:sp>
        <p:nvSpPr>
          <p:cNvPr id="17" name="Textplatzhalter 9">
            <a:extLst>
              <a:ext uri="{FF2B5EF4-FFF2-40B4-BE49-F238E27FC236}">
                <a16:creationId xmlns:a16="http://schemas.microsoft.com/office/drawing/2014/main" id="{DC1F0069-18F1-4EE6-AB2C-94A04328CB5C}"/>
              </a:ext>
            </a:extLst>
          </p:cNvPr>
          <p:cNvSpPr>
            <a:spLocks noGrp="1"/>
          </p:cNvSpPr>
          <p:nvPr>
            <p:ph type="body" sz="quarter" idx="30" hasCustomPrompt="1"/>
          </p:nvPr>
        </p:nvSpPr>
        <p:spPr>
          <a:xfrm>
            <a:off x="912284" y="5733000"/>
            <a:ext cx="2544589" cy="144965"/>
          </a:xfrm>
        </p:spPr>
        <p:txBody>
          <a:bodyPr rIns="46800"/>
          <a:lstStyle>
            <a:lvl1pPr marL="0" indent="0" algn="l">
              <a:buFont typeface="Arial" panose="020B0604020202020204" pitchFamily="34" charset="0"/>
              <a:buNone/>
              <a:defRPr sz="933">
                <a:solidFill>
                  <a:schemeClr val="bg1"/>
                </a:solidFill>
              </a:defRPr>
            </a:lvl1pPr>
            <a:lvl2pPr marL="335992" indent="0" algn="r">
              <a:buNone/>
              <a:defRPr sz="1067">
                <a:solidFill>
                  <a:schemeClr val="bg1"/>
                </a:solidFill>
              </a:defRPr>
            </a:lvl2pPr>
            <a:lvl3pPr marL="623984" indent="0" algn="r">
              <a:buNone/>
              <a:defRPr sz="1067">
                <a:solidFill>
                  <a:schemeClr val="bg1"/>
                </a:solidFill>
              </a:defRPr>
            </a:lvl3pPr>
            <a:lvl4pPr marL="911977" indent="0" algn="r">
              <a:buNone/>
              <a:defRPr sz="1067">
                <a:solidFill>
                  <a:schemeClr val="bg1"/>
                </a:solidFill>
              </a:defRPr>
            </a:lvl4pPr>
            <a:lvl5pPr marL="1199970" indent="0" algn="r">
              <a:buNone/>
              <a:defRPr sz="1067">
                <a:solidFill>
                  <a:schemeClr val="bg1"/>
                </a:solidFill>
              </a:defRPr>
            </a:lvl5pPr>
          </a:lstStyle>
          <a:p>
            <a:pPr lvl="0"/>
            <a:r>
              <a:rPr lang="de-DE"/>
              <a:t>Bildnachweis bearbeiten</a:t>
            </a:r>
            <a:endParaRPr lang="de-AT"/>
          </a:p>
        </p:txBody>
      </p:sp>
    </p:spTree>
    <p:extLst>
      <p:ext uri="{BB962C8B-B14F-4D97-AF65-F5344CB8AC3E}">
        <p14:creationId xmlns:p14="http://schemas.microsoft.com/office/powerpoint/2010/main" val="2652338440"/>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Moodboard 5">
    <p:spTree>
      <p:nvGrpSpPr>
        <p:cNvPr id="1" name=""/>
        <p:cNvGrpSpPr/>
        <p:nvPr/>
      </p:nvGrpSpPr>
      <p:grpSpPr>
        <a:xfrm>
          <a:off x="0" y="0"/>
          <a:ext cx="0" cy="0"/>
          <a:chOff x="0" y="0"/>
          <a:chExt cx="0" cy="0"/>
        </a:xfrm>
      </p:grpSpPr>
      <p:sp>
        <p:nvSpPr>
          <p:cNvPr id="3" name="Foliennummernplatzhalter 2"/>
          <p:cNvSpPr>
            <a:spLocks noGrp="1"/>
          </p:cNvSpPr>
          <p:nvPr>
            <p:ph type="sldNum" sz="quarter" idx="10"/>
          </p:nvPr>
        </p:nvSpPr>
        <p:spPr/>
        <p:txBody>
          <a:bodyPr/>
          <a:lstStyle/>
          <a:p>
            <a:fld id="{52CF354A-3E7C-4AF0-94B3-C47ABC721F9D}" type="slidenum">
              <a:rPr lang="de-AT" smtClean="0"/>
              <a:pPr/>
              <a:t>‹Nr.›</a:t>
            </a:fld>
            <a:endParaRPr lang="de-AT"/>
          </a:p>
        </p:txBody>
      </p:sp>
      <p:sp>
        <p:nvSpPr>
          <p:cNvPr id="4" name="Fußzeilenplatzhalter 3"/>
          <p:cNvSpPr>
            <a:spLocks noGrp="1"/>
          </p:cNvSpPr>
          <p:nvPr>
            <p:ph type="ftr" sz="quarter" idx="11"/>
          </p:nvPr>
        </p:nvSpPr>
        <p:spPr/>
        <p:txBody>
          <a:bodyPr/>
          <a:lstStyle/>
          <a:p>
            <a:r>
              <a:rPr lang="de-DE"/>
              <a:t>Kapitelüberschrift</a:t>
            </a:r>
          </a:p>
        </p:txBody>
      </p:sp>
      <p:sp>
        <p:nvSpPr>
          <p:cNvPr id="5" name="Titel 1"/>
          <p:cNvSpPr>
            <a:spLocks noGrp="1"/>
          </p:cNvSpPr>
          <p:nvPr>
            <p:ph type="title" hasCustomPrompt="1"/>
          </p:nvPr>
        </p:nvSpPr>
        <p:spPr>
          <a:xfrm>
            <a:off x="912285" y="1507067"/>
            <a:ext cx="7920567" cy="443199"/>
          </a:xfrm>
        </p:spPr>
        <p:txBody>
          <a:bodyPr/>
          <a:lstStyle/>
          <a:p>
            <a:r>
              <a:rPr lang="de-DE"/>
              <a:t>Mastertitelformat bearbeiten</a:t>
            </a:r>
            <a:endParaRPr lang="de-AT"/>
          </a:p>
        </p:txBody>
      </p:sp>
      <p:sp>
        <p:nvSpPr>
          <p:cNvPr id="6" name="Textplatzhalter 7">
            <a:extLst>
              <a:ext uri="{FF2B5EF4-FFF2-40B4-BE49-F238E27FC236}">
                <a16:creationId xmlns:a16="http://schemas.microsoft.com/office/drawing/2014/main" id="{609D5913-DBE3-BE47-B792-11E24A0A0673}"/>
              </a:ext>
            </a:extLst>
          </p:cNvPr>
          <p:cNvSpPr>
            <a:spLocks noGrp="1"/>
          </p:cNvSpPr>
          <p:nvPr>
            <p:ph type="body" sz="quarter" idx="16"/>
          </p:nvPr>
        </p:nvSpPr>
        <p:spPr>
          <a:xfrm>
            <a:off x="912283" y="1963847"/>
            <a:ext cx="7920567" cy="347243"/>
          </a:xfrm>
        </p:spPr>
        <p:txBody>
          <a:bodyPr/>
          <a:lstStyle>
            <a:lvl1pPr marL="0" indent="0">
              <a:spcBef>
                <a:spcPts val="0"/>
              </a:spcBef>
              <a:buNone/>
              <a:defRPr kern="0" spc="107" baseline="0"/>
            </a:lvl1pPr>
          </a:lstStyle>
          <a:p>
            <a:pPr lvl="0"/>
            <a:r>
              <a:rPr lang="de-DE"/>
              <a:t>Mastertextformat bearbeiten</a:t>
            </a:r>
          </a:p>
        </p:txBody>
      </p:sp>
      <p:sp>
        <p:nvSpPr>
          <p:cNvPr id="11" name="Bildplatzhalter 5"/>
          <p:cNvSpPr>
            <a:spLocks noGrp="1"/>
          </p:cNvSpPr>
          <p:nvPr>
            <p:ph type="pic" sz="quarter" idx="25"/>
          </p:nvPr>
        </p:nvSpPr>
        <p:spPr>
          <a:xfrm>
            <a:off x="912285" y="2665747"/>
            <a:ext cx="5183716" cy="3212237"/>
          </a:xfrm>
          <a:solidFill>
            <a:schemeClr val="accent6"/>
          </a:solidFill>
        </p:spPr>
        <p:txBody>
          <a:bodyPr/>
          <a:lstStyle/>
          <a:p>
            <a:endParaRPr lang="de-AT"/>
          </a:p>
        </p:txBody>
      </p:sp>
      <p:sp>
        <p:nvSpPr>
          <p:cNvPr id="17" name="Bildplatzhalter 5"/>
          <p:cNvSpPr>
            <a:spLocks noGrp="1"/>
          </p:cNvSpPr>
          <p:nvPr>
            <p:ph type="pic" sz="quarter" idx="26"/>
          </p:nvPr>
        </p:nvSpPr>
        <p:spPr>
          <a:xfrm>
            <a:off x="6143383" y="2665747"/>
            <a:ext cx="2808000" cy="1588613"/>
          </a:xfrm>
          <a:solidFill>
            <a:schemeClr val="accent6"/>
          </a:solidFill>
        </p:spPr>
        <p:txBody>
          <a:bodyPr/>
          <a:lstStyle/>
          <a:p>
            <a:endParaRPr lang="de-AT"/>
          </a:p>
        </p:txBody>
      </p:sp>
      <p:sp>
        <p:nvSpPr>
          <p:cNvPr id="18" name="Bildplatzhalter 5"/>
          <p:cNvSpPr>
            <a:spLocks noGrp="1"/>
          </p:cNvSpPr>
          <p:nvPr>
            <p:ph type="pic" sz="quarter" idx="27"/>
          </p:nvPr>
        </p:nvSpPr>
        <p:spPr>
          <a:xfrm>
            <a:off x="9004783" y="2665747"/>
            <a:ext cx="2808000" cy="1588613"/>
          </a:xfrm>
          <a:solidFill>
            <a:schemeClr val="accent6"/>
          </a:solidFill>
        </p:spPr>
        <p:txBody>
          <a:bodyPr/>
          <a:lstStyle/>
          <a:p>
            <a:endParaRPr lang="de-AT"/>
          </a:p>
        </p:txBody>
      </p:sp>
      <p:sp>
        <p:nvSpPr>
          <p:cNvPr id="19" name="Bildplatzhalter 5"/>
          <p:cNvSpPr>
            <a:spLocks noGrp="1"/>
          </p:cNvSpPr>
          <p:nvPr>
            <p:ph type="pic" sz="quarter" idx="28"/>
          </p:nvPr>
        </p:nvSpPr>
        <p:spPr>
          <a:xfrm>
            <a:off x="6143383" y="4293428"/>
            <a:ext cx="2808000" cy="1588613"/>
          </a:xfrm>
          <a:solidFill>
            <a:schemeClr val="accent6"/>
          </a:solidFill>
        </p:spPr>
        <p:txBody>
          <a:bodyPr/>
          <a:lstStyle/>
          <a:p>
            <a:endParaRPr lang="de-AT"/>
          </a:p>
        </p:txBody>
      </p:sp>
      <p:sp>
        <p:nvSpPr>
          <p:cNvPr id="20" name="Bildplatzhalter 5"/>
          <p:cNvSpPr>
            <a:spLocks noGrp="1"/>
          </p:cNvSpPr>
          <p:nvPr>
            <p:ph type="pic" sz="quarter" idx="29"/>
          </p:nvPr>
        </p:nvSpPr>
        <p:spPr>
          <a:xfrm>
            <a:off x="9004783" y="4293428"/>
            <a:ext cx="2808000" cy="1588613"/>
          </a:xfrm>
          <a:solidFill>
            <a:schemeClr val="accent6"/>
          </a:solidFill>
        </p:spPr>
        <p:txBody>
          <a:bodyPr/>
          <a:lstStyle/>
          <a:p>
            <a:endParaRPr lang="de-AT"/>
          </a:p>
        </p:txBody>
      </p:sp>
      <p:sp>
        <p:nvSpPr>
          <p:cNvPr id="21" name="Textplatzhalter 9">
            <a:extLst>
              <a:ext uri="{FF2B5EF4-FFF2-40B4-BE49-F238E27FC236}">
                <a16:creationId xmlns:a16="http://schemas.microsoft.com/office/drawing/2014/main" id="{DC1F0069-18F1-4EE6-AB2C-94A04328CB5C}"/>
              </a:ext>
            </a:extLst>
          </p:cNvPr>
          <p:cNvSpPr>
            <a:spLocks noGrp="1"/>
          </p:cNvSpPr>
          <p:nvPr>
            <p:ph type="body" sz="quarter" idx="30" hasCustomPrompt="1"/>
          </p:nvPr>
        </p:nvSpPr>
        <p:spPr>
          <a:xfrm>
            <a:off x="912284" y="5733000"/>
            <a:ext cx="2544589" cy="144965"/>
          </a:xfrm>
        </p:spPr>
        <p:txBody>
          <a:bodyPr rIns="46800"/>
          <a:lstStyle>
            <a:lvl1pPr marL="0" indent="0" algn="l">
              <a:buFont typeface="Arial" panose="020B0604020202020204" pitchFamily="34" charset="0"/>
              <a:buNone/>
              <a:defRPr sz="933">
                <a:solidFill>
                  <a:schemeClr val="bg1"/>
                </a:solidFill>
              </a:defRPr>
            </a:lvl1pPr>
            <a:lvl2pPr marL="335992" indent="0" algn="r">
              <a:buNone/>
              <a:defRPr sz="1067">
                <a:solidFill>
                  <a:schemeClr val="bg1"/>
                </a:solidFill>
              </a:defRPr>
            </a:lvl2pPr>
            <a:lvl3pPr marL="623984" indent="0" algn="r">
              <a:buNone/>
              <a:defRPr sz="1067">
                <a:solidFill>
                  <a:schemeClr val="bg1"/>
                </a:solidFill>
              </a:defRPr>
            </a:lvl3pPr>
            <a:lvl4pPr marL="911977" indent="0" algn="r">
              <a:buNone/>
              <a:defRPr sz="1067">
                <a:solidFill>
                  <a:schemeClr val="bg1"/>
                </a:solidFill>
              </a:defRPr>
            </a:lvl4pPr>
            <a:lvl5pPr marL="1199970" indent="0" algn="r">
              <a:buNone/>
              <a:defRPr sz="1067">
                <a:solidFill>
                  <a:schemeClr val="bg1"/>
                </a:solidFill>
              </a:defRPr>
            </a:lvl5pPr>
          </a:lstStyle>
          <a:p>
            <a:pPr lvl="0"/>
            <a:r>
              <a:rPr lang="de-DE"/>
              <a:t>Bildnachweis bearbeiten</a:t>
            </a:r>
            <a:endParaRPr lang="de-AT"/>
          </a:p>
        </p:txBody>
      </p:sp>
    </p:spTree>
    <p:extLst>
      <p:ext uri="{BB962C8B-B14F-4D97-AF65-F5344CB8AC3E}">
        <p14:creationId xmlns:p14="http://schemas.microsoft.com/office/powerpoint/2010/main" val="1252436136"/>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Best Practice">
    <p:spTree>
      <p:nvGrpSpPr>
        <p:cNvPr id="1" name=""/>
        <p:cNvGrpSpPr/>
        <p:nvPr/>
      </p:nvGrpSpPr>
      <p:grpSpPr>
        <a:xfrm>
          <a:off x="0" y="0"/>
          <a:ext cx="0" cy="0"/>
          <a:chOff x="0" y="0"/>
          <a:chExt cx="0" cy="0"/>
        </a:xfrm>
      </p:grpSpPr>
      <p:sp>
        <p:nvSpPr>
          <p:cNvPr id="3" name="Foliennummernplatzhalter 2"/>
          <p:cNvSpPr>
            <a:spLocks noGrp="1"/>
          </p:cNvSpPr>
          <p:nvPr>
            <p:ph type="sldNum" sz="quarter" idx="10"/>
          </p:nvPr>
        </p:nvSpPr>
        <p:spPr/>
        <p:txBody>
          <a:bodyPr/>
          <a:lstStyle/>
          <a:p>
            <a:fld id="{52CF354A-3E7C-4AF0-94B3-C47ABC721F9D}" type="slidenum">
              <a:rPr lang="de-AT" smtClean="0"/>
              <a:pPr/>
              <a:t>‹Nr.›</a:t>
            </a:fld>
            <a:endParaRPr lang="de-AT"/>
          </a:p>
        </p:txBody>
      </p:sp>
      <p:sp>
        <p:nvSpPr>
          <p:cNvPr id="4" name="Fußzeilenplatzhalter 3"/>
          <p:cNvSpPr>
            <a:spLocks noGrp="1"/>
          </p:cNvSpPr>
          <p:nvPr>
            <p:ph type="ftr" sz="quarter" idx="11"/>
          </p:nvPr>
        </p:nvSpPr>
        <p:spPr/>
        <p:txBody>
          <a:bodyPr/>
          <a:lstStyle/>
          <a:p>
            <a:r>
              <a:rPr lang="de-DE"/>
              <a:t>Kapitelüberschrift</a:t>
            </a:r>
          </a:p>
        </p:txBody>
      </p:sp>
      <p:sp>
        <p:nvSpPr>
          <p:cNvPr id="5" name="Titel 1"/>
          <p:cNvSpPr>
            <a:spLocks noGrp="1"/>
          </p:cNvSpPr>
          <p:nvPr>
            <p:ph type="title" hasCustomPrompt="1"/>
          </p:nvPr>
        </p:nvSpPr>
        <p:spPr>
          <a:xfrm>
            <a:off x="912285" y="1507067"/>
            <a:ext cx="7920567" cy="443199"/>
          </a:xfrm>
        </p:spPr>
        <p:txBody>
          <a:bodyPr/>
          <a:lstStyle/>
          <a:p>
            <a:r>
              <a:rPr lang="de-DE"/>
              <a:t>Mastertitelformat bearbeiten</a:t>
            </a:r>
            <a:endParaRPr lang="de-AT"/>
          </a:p>
        </p:txBody>
      </p:sp>
      <p:sp>
        <p:nvSpPr>
          <p:cNvPr id="6" name="Textplatzhalter 7">
            <a:extLst>
              <a:ext uri="{FF2B5EF4-FFF2-40B4-BE49-F238E27FC236}">
                <a16:creationId xmlns:a16="http://schemas.microsoft.com/office/drawing/2014/main" id="{609D5913-DBE3-BE47-B792-11E24A0A0673}"/>
              </a:ext>
            </a:extLst>
          </p:cNvPr>
          <p:cNvSpPr>
            <a:spLocks noGrp="1"/>
          </p:cNvSpPr>
          <p:nvPr>
            <p:ph type="body" sz="quarter" idx="16"/>
          </p:nvPr>
        </p:nvSpPr>
        <p:spPr>
          <a:xfrm>
            <a:off x="912283" y="1963847"/>
            <a:ext cx="7920567" cy="347243"/>
          </a:xfrm>
        </p:spPr>
        <p:txBody>
          <a:bodyPr/>
          <a:lstStyle>
            <a:lvl1pPr marL="0" indent="0">
              <a:spcBef>
                <a:spcPts val="0"/>
              </a:spcBef>
              <a:buNone/>
              <a:defRPr kern="0" spc="107" baseline="0"/>
            </a:lvl1pPr>
          </a:lstStyle>
          <a:p>
            <a:pPr lvl="0"/>
            <a:r>
              <a:rPr lang="de-DE"/>
              <a:t>Mastertextformat bearbeiten</a:t>
            </a:r>
          </a:p>
        </p:txBody>
      </p:sp>
      <p:sp>
        <p:nvSpPr>
          <p:cNvPr id="11" name="Bildplatzhalter 5"/>
          <p:cNvSpPr>
            <a:spLocks noGrp="1"/>
          </p:cNvSpPr>
          <p:nvPr>
            <p:ph type="pic" sz="quarter" idx="25"/>
          </p:nvPr>
        </p:nvSpPr>
        <p:spPr>
          <a:xfrm>
            <a:off x="912285" y="2665747"/>
            <a:ext cx="5183716" cy="3212237"/>
          </a:xfrm>
          <a:solidFill>
            <a:schemeClr val="accent6"/>
          </a:solidFill>
        </p:spPr>
        <p:txBody>
          <a:bodyPr/>
          <a:lstStyle/>
          <a:p>
            <a:endParaRPr lang="de-AT"/>
          </a:p>
        </p:txBody>
      </p:sp>
      <p:sp>
        <p:nvSpPr>
          <p:cNvPr id="18" name="Bildplatzhalter 5"/>
          <p:cNvSpPr>
            <a:spLocks noGrp="1"/>
          </p:cNvSpPr>
          <p:nvPr>
            <p:ph type="pic" sz="quarter" idx="27"/>
          </p:nvPr>
        </p:nvSpPr>
        <p:spPr>
          <a:xfrm>
            <a:off x="9004783" y="2665747"/>
            <a:ext cx="2808000" cy="1588613"/>
          </a:xfrm>
          <a:solidFill>
            <a:schemeClr val="accent6"/>
          </a:solidFill>
        </p:spPr>
        <p:txBody>
          <a:bodyPr/>
          <a:lstStyle/>
          <a:p>
            <a:endParaRPr lang="de-AT"/>
          </a:p>
        </p:txBody>
      </p:sp>
      <p:sp>
        <p:nvSpPr>
          <p:cNvPr id="19" name="Bildplatzhalter 5"/>
          <p:cNvSpPr>
            <a:spLocks noGrp="1"/>
          </p:cNvSpPr>
          <p:nvPr>
            <p:ph type="pic" sz="quarter" idx="28"/>
          </p:nvPr>
        </p:nvSpPr>
        <p:spPr>
          <a:xfrm>
            <a:off x="6143383" y="4293428"/>
            <a:ext cx="2808000" cy="1588613"/>
          </a:xfrm>
          <a:solidFill>
            <a:schemeClr val="accent6"/>
          </a:solidFill>
        </p:spPr>
        <p:txBody>
          <a:bodyPr/>
          <a:lstStyle/>
          <a:p>
            <a:endParaRPr lang="de-AT"/>
          </a:p>
        </p:txBody>
      </p:sp>
      <p:sp>
        <p:nvSpPr>
          <p:cNvPr id="21" name="Textplatzhalter 9">
            <a:extLst>
              <a:ext uri="{FF2B5EF4-FFF2-40B4-BE49-F238E27FC236}">
                <a16:creationId xmlns:a16="http://schemas.microsoft.com/office/drawing/2014/main" id="{DC1F0069-18F1-4EE6-AB2C-94A04328CB5C}"/>
              </a:ext>
            </a:extLst>
          </p:cNvPr>
          <p:cNvSpPr>
            <a:spLocks noGrp="1"/>
          </p:cNvSpPr>
          <p:nvPr>
            <p:ph type="body" sz="quarter" idx="30" hasCustomPrompt="1"/>
          </p:nvPr>
        </p:nvSpPr>
        <p:spPr>
          <a:xfrm>
            <a:off x="912284" y="5733000"/>
            <a:ext cx="2544589" cy="144965"/>
          </a:xfrm>
        </p:spPr>
        <p:txBody>
          <a:bodyPr rIns="46800"/>
          <a:lstStyle>
            <a:lvl1pPr marL="0" indent="0" algn="l">
              <a:buFont typeface="Arial" panose="020B0604020202020204" pitchFamily="34" charset="0"/>
              <a:buNone/>
              <a:defRPr sz="933">
                <a:solidFill>
                  <a:schemeClr val="bg1"/>
                </a:solidFill>
              </a:defRPr>
            </a:lvl1pPr>
            <a:lvl2pPr marL="335992" indent="0" algn="r">
              <a:buNone/>
              <a:defRPr sz="1067">
                <a:solidFill>
                  <a:schemeClr val="bg1"/>
                </a:solidFill>
              </a:defRPr>
            </a:lvl2pPr>
            <a:lvl3pPr marL="623984" indent="0" algn="r">
              <a:buNone/>
              <a:defRPr sz="1067">
                <a:solidFill>
                  <a:schemeClr val="bg1"/>
                </a:solidFill>
              </a:defRPr>
            </a:lvl3pPr>
            <a:lvl4pPr marL="911977" indent="0" algn="r">
              <a:buNone/>
              <a:defRPr sz="1067">
                <a:solidFill>
                  <a:schemeClr val="bg1"/>
                </a:solidFill>
              </a:defRPr>
            </a:lvl4pPr>
            <a:lvl5pPr marL="1199970" indent="0" algn="r">
              <a:buNone/>
              <a:defRPr sz="1067">
                <a:solidFill>
                  <a:schemeClr val="bg1"/>
                </a:solidFill>
              </a:defRPr>
            </a:lvl5pPr>
          </a:lstStyle>
          <a:p>
            <a:pPr lvl="0"/>
            <a:r>
              <a:rPr lang="de-DE"/>
              <a:t>Bildnachweis bearbeiten</a:t>
            </a:r>
            <a:endParaRPr lang="de-AT"/>
          </a:p>
        </p:txBody>
      </p:sp>
      <p:sp>
        <p:nvSpPr>
          <p:cNvPr id="7" name="Textplatzhalter 6"/>
          <p:cNvSpPr>
            <a:spLocks noGrp="1"/>
          </p:cNvSpPr>
          <p:nvPr>
            <p:ph type="body" sz="quarter" idx="31" hasCustomPrompt="1"/>
          </p:nvPr>
        </p:nvSpPr>
        <p:spPr>
          <a:xfrm>
            <a:off x="6143383" y="2665747"/>
            <a:ext cx="2808000" cy="1588613"/>
          </a:xfrm>
          <a:solidFill>
            <a:schemeClr val="accent1"/>
          </a:solidFill>
        </p:spPr>
        <p:txBody>
          <a:bodyPr/>
          <a:lstStyle>
            <a:lvl1pPr marL="355591" indent="-234945">
              <a:spcBef>
                <a:spcPts val="0"/>
              </a:spcBef>
              <a:defRPr sz="1333">
                <a:solidFill>
                  <a:schemeClr val="bg1"/>
                </a:solidFill>
              </a:defRPr>
            </a:lvl1pPr>
          </a:lstStyle>
          <a:p>
            <a:pPr lvl="0"/>
            <a:r>
              <a:rPr lang="de-DE"/>
              <a:t>Text</a:t>
            </a:r>
            <a:endParaRPr lang="de-AT"/>
          </a:p>
        </p:txBody>
      </p:sp>
      <p:sp>
        <p:nvSpPr>
          <p:cNvPr id="14" name="Textplatzhalter 6"/>
          <p:cNvSpPr>
            <a:spLocks noGrp="1"/>
          </p:cNvSpPr>
          <p:nvPr>
            <p:ph type="body" sz="quarter" idx="32" hasCustomPrompt="1"/>
          </p:nvPr>
        </p:nvSpPr>
        <p:spPr>
          <a:xfrm>
            <a:off x="9004783" y="4293428"/>
            <a:ext cx="2808000" cy="1588613"/>
          </a:xfrm>
          <a:solidFill>
            <a:schemeClr val="accent3"/>
          </a:solidFill>
        </p:spPr>
        <p:txBody>
          <a:bodyPr anchor="ctr"/>
          <a:lstStyle>
            <a:lvl1pPr marL="120646" indent="0" algn="ctr">
              <a:spcBef>
                <a:spcPts val="0"/>
              </a:spcBef>
              <a:buNone/>
              <a:defRPr sz="1333">
                <a:solidFill>
                  <a:schemeClr val="accent1"/>
                </a:solidFill>
              </a:defRPr>
            </a:lvl1pPr>
          </a:lstStyle>
          <a:p>
            <a:pPr lvl="0"/>
            <a:r>
              <a:rPr lang="de-DE"/>
              <a:t>Text</a:t>
            </a:r>
            <a:endParaRPr lang="de-AT"/>
          </a:p>
        </p:txBody>
      </p:sp>
    </p:spTree>
    <p:extLst>
      <p:ext uri="{BB962C8B-B14F-4D97-AF65-F5344CB8AC3E}">
        <p14:creationId xmlns:p14="http://schemas.microsoft.com/office/powerpoint/2010/main" val="4081546613"/>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6 Punkte mit Icons">
    <p:spTree>
      <p:nvGrpSpPr>
        <p:cNvPr id="1" name=""/>
        <p:cNvGrpSpPr/>
        <p:nvPr/>
      </p:nvGrpSpPr>
      <p:grpSpPr>
        <a:xfrm>
          <a:off x="0" y="0"/>
          <a:ext cx="0" cy="0"/>
          <a:chOff x="0" y="0"/>
          <a:chExt cx="0" cy="0"/>
        </a:xfrm>
      </p:grpSpPr>
      <p:sp>
        <p:nvSpPr>
          <p:cNvPr id="3" name="Foliennummernplatzhalter 2"/>
          <p:cNvSpPr>
            <a:spLocks noGrp="1"/>
          </p:cNvSpPr>
          <p:nvPr>
            <p:ph type="sldNum" sz="quarter" idx="10"/>
          </p:nvPr>
        </p:nvSpPr>
        <p:spPr/>
        <p:txBody>
          <a:bodyPr/>
          <a:lstStyle/>
          <a:p>
            <a:fld id="{52CF354A-3E7C-4AF0-94B3-C47ABC721F9D}" type="slidenum">
              <a:rPr lang="de-AT" smtClean="0"/>
              <a:pPr/>
              <a:t>‹Nr.›</a:t>
            </a:fld>
            <a:endParaRPr lang="de-AT"/>
          </a:p>
        </p:txBody>
      </p:sp>
      <p:sp>
        <p:nvSpPr>
          <p:cNvPr id="4" name="Fußzeilenplatzhalter 3"/>
          <p:cNvSpPr>
            <a:spLocks noGrp="1"/>
          </p:cNvSpPr>
          <p:nvPr>
            <p:ph type="ftr" sz="quarter" idx="11"/>
          </p:nvPr>
        </p:nvSpPr>
        <p:spPr/>
        <p:txBody>
          <a:bodyPr/>
          <a:lstStyle/>
          <a:p>
            <a:r>
              <a:rPr lang="de-DE"/>
              <a:t>Kapitelüberschrift</a:t>
            </a:r>
          </a:p>
        </p:txBody>
      </p:sp>
      <p:sp>
        <p:nvSpPr>
          <p:cNvPr id="5" name="Titel 1"/>
          <p:cNvSpPr>
            <a:spLocks noGrp="1"/>
          </p:cNvSpPr>
          <p:nvPr>
            <p:ph type="title" hasCustomPrompt="1"/>
          </p:nvPr>
        </p:nvSpPr>
        <p:spPr>
          <a:xfrm>
            <a:off x="912285" y="1507067"/>
            <a:ext cx="7920567" cy="443199"/>
          </a:xfrm>
        </p:spPr>
        <p:txBody>
          <a:bodyPr/>
          <a:lstStyle>
            <a:lvl1pPr>
              <a:defRPr>
                <a:solidFill>
                  <a:schemeClr val="accent1"/>
                </a:solidFill>
              </a:defRPr>
            </a:lvl1pPr>
          </a:lstStyle>
          <a:p>
            <a:r>
              <a:rPr lang="de-DE"/>
              <a:t>Mastertitelformat bearbeiten</a:t>
            </a:r>
            <a:endParaRPr lang="de-AT"/>
          </a:p>
        </p:txBody>
      </p:sp>
      <p:sp>
        <p:nvSpPr>
          <p:cNvPr id="6" name="Textplatzhalter 7">
            <a:extLst>
              <a:ext uri="{FF2B5EF4-FFF2-40B4-BE49-F238E27FC236}">
                <a16:creationId xmlns:a16="http://schemas.microsoft.com/office/drawing/2014/main" id="{609D5913-DBE3-BE47-B792-11E24A0A0673}"/>
              </a:ext>
            </a:extLst>
          </p:cNvPr>
          <p:cNvSpPr>
            <a:spLocks noGrp="1"/>
          </p:cNvSpPr>
          <p:nvPr>
            <p:ph type="body" sz="quarter" idx="16"/>
          </p:nvPr>
        </p:nvSpPr>
        <p:spPr>
          <a:xfrm>
            <a:off x="912283" y="1963847"/>
            <a:ext cx="7920567" cy="347243"/>
          </a:xfrm>
        </p:spPr>
        <p:txBody>
          <a:bodyPr/>
          <a:lstStyle>
            <a:lvl1pPr marL="0" indent="0">
              <a:spcBef>
                <a:spcPts val="0"/>
              </a:spcBef>
              <a:buNone/>
              <a:defRPr kern="0" spc="107" baseline="0">
                <a:solidFill>
                  <a:schemeClr val="accent1"/>
                </a:solidFill>
              </a:defRPr>
            </a:lvl1pPr>
          </a:lstStyle>
          <a:p>
            <a:pPr lvl="0"/>
            <a:r>
              <a:rPr lang="de-DE"/>
              <a:t>Mastertextformat bearbeiten</a:t>
            </a:r>
          </a:p>
        </p:txBody>
      </p:sp>
      <p:sp>
        <p:nvSpPr>
          <p:cNvPr id="7" name="Textplatzhalter 7"/>
          <p:cNvSpPr>
            <a:spLocks noGrp="1"/>
          </p:cNvSpPr>
          <p:nvPr>
            <p:ph type="body" sz="quarter" idx="18" hasCustomPrompt="1"/>
          </p:nvPr>
        </p:nvSpPr>
        <p:spPr>
          <a:xfrm>
            <a:off x="1272000" y="2675161"/>
            <a:ext cx="4824000" cy="249767"/>
          </a:xfrm>
        </p:spPr>
        <p:txBody>
          <a:bodyPr/>
          <a:lstStyle>
            <a:lvl1pPr marL="0" indent="0">
              <a:buNone/>
              <a:defRPr b="1">
                <a:solidFill>
                  <a:schemeClr val="accent1"/>
                </a:solidFill>
              </a:defRPr>
            </a:lvl1pPr>
          </a:lstStyle>
          <a:p>
            <a:pPr lvl="0"/>
            <a:r>
              <a:rPr lang="de-DE"/>
              <a:t>Überschrift</a:t>
            </a:r>
            <a:endParaRPr lang="de-AT"/>
          </a:p>
        </p:txBody>
      </p:sp>
      <p:sp>
        <p:nvSpPr>
          <p:cNvPr id="8" name="Textplatzhalter 7"/>
          <p:cNvSpPr>
            <a:spLocks noGrp="1"/>
          </p:cNvSpPr>
          <p:nvPr>
            <p:ph type="body" sz="quarter" idx="19" hasCustomPrompt="1"/>
          </p:nvPr>
        </p:nvSpPr>
        <p:spPr>
          <a:xfrm>
            <a:off x="1272000" y="2898915"/>
            <a:ext cx="4824000" cy="674085"/>
          </a:xfrm>
        </p:spPr>
        <p:txBody>
          <a:bodyPr/>
          <a:lstStyle>
            <a:lvl1pPr marL="0" indent="0">
              <a:spcBef>
                <a:spcPts val="0"/>
              </a:spcBef>
              <a:buNone/>
              <a:defRPr b="0">
                <a:solidFill>
                  <a:schemeClr val="accent1"/>
                </a:solidFill>
              </a:defRPr>
            </a:lvl1pPr>
          </a:lstStyle>
          <a:p>
            <a:pPr lvl="0"/>
            <a:r>
              <a:rPr lang="de-DE"/>
              <a:t>Titel</a:t>
            </a:r>
            <a:endParaRPr lang="de-AT"/>
          </a:p>
        </p:txBody>
      </p:sp>
      <p:sp>
        <p:nvSpPr>
          <p:cNvPr id="9" name="Bildplatzhalter 23"/>
          <p:cNvSpPr>
            <a:spLocks noGrp="1" noChangeAspect="1"/>
          </p:cNvSpPr>
          <p:nvPr>
            <p:ph type="pic" sz="quarter" idx="30" hasCustomPrompt="1"/>
          </p:nvPr>
        </p:nvSpPr>
        <p:spPr>
          <a:xfrm>
            <a:off x="912284" y="2671600"/>
            <a:ext cx="261784" cy="240000"/>
          </a:xfrm>
        </p:spPr>
        <p:txBody>
          <a:bodyPr anchor="ctr"/>
          <a:lstStyle>
            <a:lvl1pPr marL="0" indent="0" algn="ctr">
              <a:buNone/>
              <a:defRPr sz="1067">
                <a:solidFill>
                  <a:schemeClr val="accent1"/>
                </a:solidFill>
              </a:defRPr>
            </a:lvl1pPr>
          </a:lstStyle>
          <a:p>
            <a:r>
              <a:rPr lang="de-DE"/>
              <a:t>Icon</a:t>
            </a:r>
            <a:endParaRPr lang="de-AT"/>
          </a:p>
        </p:txBody>
      </p:sp>
      <p:sp>
        <p:nvSpPr>
          <p:cNvPr id="13" name="Textplatzhalter 7"/>
          <p:cNvSpPr>
            <a:spLocks noGrp="1"/>
          </p:cNvSpPr>
          <p:nvPr>
            <p:ph type="body" sz="quarter" idx="31" hasCustomPrompt="1"/>
          </p:nvPr>
        </p:nvSpPr>
        <p:spPr>
          <a:xfrm>
            <a:off x="1272000" y="4976879"/>
            <a:ext cx="4824000" cy="249767"/>
          </a:xfrm>
        </p:spPr>
        <p:txBody>
          <a:bodyPr/>
          <a:lstStyle>
            <a:lvl1pPr marL="0" indent="0">
              <a:buNone/>
              <a:defRPr b="1">
                <a:solidFill>
                  <a:schemeClr val="accent1"/>
                </a:solidFill>
              </a:defRPr>
            </a:lvl1pPr>
          </a:lstStyle>
          <a:p>
            <a:pPr lvl="0"/>
            <a:r>
              <a:rPr lang="de-DE"/>
              <a:t>Überschrift</a:t>
            </a:r>
            <a:endParaRPr lang="de-AT"/>
          </a:p>
        </p:txBody>
      </p:sp>
      <p:sp>
        <p:nvSpPr>
          <p:cNvPr id="14" name="Textplatzhalter 7"/>
          <p:cNvSpPr>
            <a:spLocks noGrp="1"/>
          </p:cNvSpPr>
          <p:nvPr>
            <p:ph type="body" sz="quarter" idx="32" hasCustomPrompt="1"/>
          </p:nvPr>
        </p:nvSpPr>
        <p:spPr>
          <a:xfrm>
            <a:off x="1272000" y="5200634"/>
            <a:ext cx="4824000" cy="674085"/>
          </a:xfrm>
        </p:spPr>
        <p:txBody>
          <a:bodyPr/>
          <a:lstStyle>
            <a:lvl1pPr marL="0" indent="0">
              <a:spcBef>
                <a:spcPts val="0"/>
              </a:spcBef>
              <a:buNone/>
              <a:defRPr b="0">
                <a:solidFill>
                  <a:schemeClr val="accent1"/>
                </a:solidFill>
              </a:defRPr>
            </a:lvl1pPr>
          </a:lstStyle>
          <a:p>
            <a:pPr lvl="0"/>
            <a:r>
              <a:rPr lang="de-DE"/>
              <a:t>Titel</a:t>
            </a:r>
            <a:endParaRPr lang="de-AT"/>
          </a:p>
        </p:txBody>
      </p:sp>
      <p:sp>
        <p:nvSpPr>
          <p:cNvPr id="15" name="Bildplatzhalter 23"/>
          <p:cNvSpPr>
            <a:spLocks noGrp="1" noChangeAspect="1"/>
          </p:cNvSpPr>
          <p:nvPr>
            <p:ph type="pic" sz="quarter" idx="33" hasCustomPrompt="1"/>
          </p:nvPr>
        </p:nvSpPr>
        <p:spPr>
          <a:xfrm>
            <a:off x="912284" y="4986255"/>
            <a:ext cx="261784" cy="240000"/>
          </a:xfrm>
        </p:spPr>
        <p:txBody>
          <a:bodyPr anchor="ctr"/>
          <a:lstStyle>
            <a:lvl1pPr marL="0" indent="0" algn="ctr">
              <a:buNone/>
              <a:defRPr sz="1067">
                <a:solidFill>
                  <a:schemeClr val="accent1"/>
                </a:solidFill>
              </a:defRPr>
            </a:lvl1pPr>
          </a:lstStyle>
          <a:p>
            <a:r>
              <a:rPr lang="de-DE"/>
              <a:t>Icon</a:t>
            </a:r>
            <a:endParaRPr lang="de-AT"/>
          </a:p>
        </p:txBody>
      </p:sp>
      <p:sp>
        <p:nvSpPr>
          <p:cNvPr id="16" name="Textplatzhalter 7"/>
          <p:cNvSpPr>
            <a:spLocks noGrp="1"/>
          </p:cNvSpPr>
          <p:nvPr>
            <p:ph type="body" sz="quarter" idx="34" hasCustomPrompt="1"/>
          </p:nvPr>
        </p:nvSpPr>
        <p:spPr>
          <a:xfrm>
            <a:off x="1272000" y="3826019"/>
            <a:ext cx="4824000" cy="249767"/>
          </a:xfrm>
        </p:spPr>
        <p:txBody>
          <a:bodyPr/>
          <a:lstStyle>
            <a:lvl1pPr marL="0" indent="0">
              <a:buNone/>
              <a:defRPr b="1">
                <a:solidFill>
                  <a:schemeClr val="accent1"/>
                </a:solidFill>
              </a:defRPr>
            </a:lvl1pPr>
          </a:lstStyle>
          <a:p>
            <a:pPr lvl="0"/>
            <a:r>
              <a:rPr lang="de-DE"/>
              <a:t>Überschrift</a:t>
            </a:r>
            <a:endParaRPr lang="de-AT"/>
          </a:p>
        </p:txBody>
      </p:sp>
      <p:sp>
        <p:nvSpPr>
          <p:cNvPr id="17" name="Textplatzhalter 7"/>
          <p:cNvSpPr>
            <a:spLocks noGrp="1"/>
          </p:cNvSpPr>
          <p:nvPr>
            <p:ph type="body" sz="quarter" idx="35" hasCustomPrompt="1"/>
          </p:nvPr>
        </p:nvSpPr>
        <p:spPr>
          <a:xfrm>
            <a:off x="1272000" y="4049774"/>
            <a:ext cx="4824000" cy="674085"/>
          </a:xfrm>
        </p:spPr>
        <p:txBody>
          <a:bodyPr/>
          <a:lstStyle>
            <a:lvl1pPr marL="0" indent="0">
              <a:spcBef>
                <a:spcPts val="0"/>
              </a:spcBef>
              <a:buNone/>
              <a:defRPr b="0">
                <a:solidFill>
                  <a:schemeClr val="accent1"/>
                </a:solidFill>
              </a:defRPr>
            </a:lvl1pPr>
          </a:lstStyle>
          <a:p>
            <a:pPr lvl="0"/>
            <a:r>
              <a:rPr lang="de-DE"/>
              <a:t>Titel</a:t>
            </a:r>
            <a:endParaRPr lang="de-AT"/>
          </a:p>
        </p:txBody>
      </p:sp>
      <p:sp>
        <p:nvSpPr>
          <p:cNvPr id="18" name="Bildplatzhalter 23"/>
          <p:cNvSpPr>
            <a:spLocks noGrp="1" noChangeAspect="1"/>
          </p:cNvSpPr>
          <p:nvPr>
            <p:ph type="pic" sz="quarter" idx="36" hasCustomPrompt="1"/>
          </p:nvPr>
        </p:nvSpPr>
        <p:spPr>
          <a:xfrm>
            <a:off x="912284" y="3826019"/>
            <a:ext cx="261784" cy="240000"/>
          </a:xfrm>
        </p:spPr>
        <p:txBody>
          <a:bodyPr anchor="ctr"/>
          <a:lstStyle>
            <a:lvl1pPr marL="0" indent="0" algn="ctr">
              <a:buNone/>
              <a:defRPr sz="1067">
                <a:solidFill>
                  <a:schemeClr val="accent1"/>
                </a:solidFill>
              </a:defRPr>
            </a:lvl1pPr>
          </a:lstStyle>
          <a:p>
            <a:r>
              <a:rPr lang="de-DE"/>
              <a:t>Icon</a:t>
            </a:r>
            <a:endParaRPr lang="de-AT"/>
          </a:p>
        </p:txBody>
      </p:sp>
      <p:sp>
        <p:nvSpPr>
          <p:cNvPr id="28" name="Textplatzhalter 7"/>
          <p:cNvSpPr>
            <a:spLocks noGrp="1"/>
          </p:cNvSpPr>
          <p:nvPr>
            <p:ph type="body" sz="quarter" idx="37" hasCustomPrompt="1"/>
          </p:nvPr>
        </p:nvSpPr>
        <p:spPr>
          <a:xfrm>
            <a:off x="6969267" y="2675161"/>
            <a:ext cx="4824000" cy="249767"/>
          </a:xfrm>
        </p:spPr>
        <p:txBody>
          <a:bodyPr/>
          <a:lstStyle>
            <a:lvl1pPr marL="0" indent="0">
              <a:buNone/>
              <a:defRPr b="1">
                <a:solidFill>
                  <a:schemeClr val="accent1"/>
                </a:solidFill>
              </a:defRPr>
            </a:lvl1pPr>
          </a:lstStyle>
          <a:p>
            <a:pPr lvl="0"/>
            <a:r>
              <a:rPr lang="de-DE"/>
              <a:t>Überschrift</a:t>
            </a:r>
            <a:endParaRPr lang="de-AT"/>
          </a:p>
        </p:txBody>
      </p:sp>
      <p:sp>
        <p:nvSpPr>
          <p:cNvPr id="29" name="Textplatzhalter 7"/>
          <p:cNvSpPr>
            <a:spLocks noGrp="1"/>
          </p:cNvSpPr>
          <p:nvPr>
            <p:ph type="body" sz="quarter" idx="38" hasCustomPrompt="1"/>
          </p:nvPr>
        </p:nvSpPr>
        <p:spPr>
          <a:xfrm>
            <a:off x="6969267" y="2898915"/>
            <a:ext cx="4824000" cy="674085"/>
          </a:xfrm>
        </p:spPr>
        <p:txBody>
          <a:bodyPr/>
          <a:lstStyle>
            <a:lvl1pPr marL="0" indent="0">
              <a:spcBef>
                <a:spcPts val="0"/>
              </a:spcBef>
              <a:buNone/>
              <a:defRPr b="0">
                <a:solidFill>
                  <a:schemeClr val="accent1"/>
                </a:solidFill>
              </a:defRPr>
            </a:lvl1pPr>
          </a:lstStyle>
          <a:p>
            <a:pPr lvl="0"/>
            <a:r>
              <a:rPr lang="de-DE"/>
              <a:t>Titel</a:t>
            </a:r>
            <a:endParaRPr lang="de-AT"/>
          </a:p>
        </p:txBody>
      </p:sp>
      <p:sp>
        <p:nvSpPr>
          <p:cNvPr id="30" name="Bildplatzhalter 23"/>
          <p:cNvSpPr>
            <a:spLocks noGrp="1" noChangeAspect="1"/>
          </p:cNvSpPr>
          <p:nvPr>
            <p:ph type="pic" sz="quarter" idx="39" hasCustomPrompt="1"/>
          </p:nvPr>
        </p:nvSpPr>
        <p:spPr>
          <a:xfrm>
            <a:off x="6609551" y="2671600"/>
            <a:ext cx="261784" cy="240000"/>
          </a:xfrm>
        </p:spPr>
        <p:txBody>
          <a:bodyPr anchor="ctr"/>
          <a:lstStyle>
            <a:lvl1pPr marL="0" indent="0" algn="ctr">
              <a:buNone/>
              <a:defRPr sz="1067">
                <a:solidFill>
                  <a:schemeClr val="accent1"/>
                </a:solidFill>
              </a:defRPr>
            </a:lvl1pPr>
          </a:lstStyle>
          <a:p>
            <a:r>
              <a:rPr lang="de-DE"/>
              <a:t>Icon</a:t>
            </a:r>
            <a:endParaRPr lang="de-AT"/>
          </a:p>
        </p:txBody>
      </p:sp>
      <p:sp>
        <p:nvSpPr>
          <p:cNvPr id="31" name="Textplatzhalter 7"/>
          <p:cNvSpPr>
            <a:spLocks noGrp="1"/>
          </p:cNvSpPr>
          <p:nvPr>
            <p:ph type="body" sz="quarter" idx="40" hasCustomPrompt="1"/>
          </p:nvPr>
        </p:nvSpPr>
        <p:spPr>
          <a:xfrm>
            <a:off x="6969267" y="4976879"/>
            <a:ext cx="4824000" cy="249767"/>
          </a:xfrm>
        </p:spPr>
        <p:txBody>
          <a:bodyPr/>
          <a:lstStyle>
            <a:lvl1pPr marL="0" indent="0">
              <a:buNone/>
              <a:defRPr b="1">
                <a:solidFill>
                  <a:schemeClr val="accent1"/>
                </a:solidFill>
              </a:defRPr>
            </a:lvl1pPr>
          </a:lstStyle>
          <a:p>
            <a:pPr lvl="0"/>
            <a:r>
              <a:rPr lang="de-DE"/>
              <a:t>Überschrift</a:t>
            </a:r>
            <a:endParaRPr lang="de-AT"/>
          </a:p>
        </p:txBody>
      </p:sp>
      <p:sp>
        <p:nvSpPr>
          <p:cNvPr id="32" name="Textplatzhalter 7"/>
          <p:cNvSpPr>
            <a:spLocks noGrp="1"/>
          </p:cNvSpPr>
          <p:nvPr>
            <p:ph type="body" sz="quarter" idx="41" hasCustomPrompt="1"/>
          </p:nvPr>
        </p:nvSpPr>
        <p:spPr>
          <a:xfrm>
            <a:off x="6969267" y="5200634"/>
            <a:ext cx="4824000" cy="674085"/>
          </a:xfrm>
        </p:spPr>
        <p:txBody>
          <a:bodyPr/>
          <a:lstStyle>
            <a:lvl1pPr marL="0" indent="0">
              <a:spcBef>
                <a:spcPts val="0"/>
              </a:spcBef>
              <a:buNone/>
              <a:defRPr b="0">
                <a:solidFill>
                  <a:schemeClr val="accent1"/>
                </a:solidFill>
              </a:defRPr>
            </a:lvl1pPr>
          </a:lstStyle>
          <a:p>
            <a:pPr lvl="0"/>
            <a:r>
              <a:rPr lang="de-DE"/>
              <a:t>Titel</a:t>
            </a:r>
            <a:endParaRPr lang="de-AT"/>
          </a:p>
        </p:txBody>
      </p:sp>
      <p:sp>
        <p:nvSpPr>
          <p:cNvPr id="33" name="Bildplatzhalter 23"/>
          <p:cNvSpPr>
            <a:spLocks noGrp="1" noChangeAspect="1"/>
          </p:cNvSpPr>
          <p:nvPr>
            <p:ph type="pic" sz="quarter" idx="42" hasCustomPrompt="1"/>
          </p:nvPr>
        </p:nvSpPr>
        <p:spPr>
          <a:xfrm>
            <a:off x="6609551" y="4986255"/>
            <a:ext cx="261784" cy="240000"/>
          </a:xfrm>
        </p:spPr>
        <p:txBody>
          <a:bodyPr anchor="ctr"/>
          <a:lstStyle>
            <a:lvl1pPr marL="0" indent="0" algn="ctr">
              <a:buNone/>
              <a:defRPr sz="1067">
                <a:solidFill>
                  <a:schemeClr val="accent1"/>
                </a:solidFill>
              </a:defRPr>
            </a:lvl1pPr>
          </a:lstStyle>
          <a:p>
            <a:r>
              <a:rPr lang="de-DE"/>
              <a:t>Icon</a:t>
            </a:r>
            <a:endParaRPr lang="de-AT"/>
          </a:p>
        </p:txBody>
      </p:sp>
      <p:sp>
        <p:nvSpPr>
          <p:cNvPr id="34" name="Textplatzhalter 7"/>
          <p:cNvSpPr>
            <a:spLocks noGrp="1"/>
          </p:cNvSpPr>
          <p:nvPr>
            <p:ph type="body" sz="quarter" idx="43" hasCustomPrompt="1"/>
          </p:nvPr>
        </p:nvSpPr>
        <p:spPr>
          <a:xfrm>
            <a:off x="6969267" y="3826019"/>
            <a:ext cx="4824000" cy="249767"/>
          </a:xfrm>
        </p:spPr>
        <p:txBody>
          <a:bodyPr/>
          <a:lstStyle>
            <a:lvl1pPr marL="0" indent="0">
              <a:buNone/>
              <a:defRPr b="1">
                <a:solidFill>
                  <a:schemeClr val="accent1"/>
                </a:solidFill>
              </a:defRPr>
            </a:lvl1pPr>
          </a:lstStyle>
          <a:p>
            <a:pPr lvl="0"/>
            <a:r>
              <a:rPr lang="de-DE"/>
              <a:t>Überschrift</a:t>
            </a:r>
            <a:endParaRPr lang="de-AT"/>
          </a:p>
        </p:txBody>
      </p:sp>
      <p:sp>
        <p:nvSpPr>
          <p:cNvPr id="35" name="Textplatzhalter 7"/>
          <p:cNvSpPr>
            <a:spLocks noGrp="1"/>
          </p:cNvSpPr>
          <p:nvPr>
            <p:ph type="body" sz="quarter" idx="44" hasCustomPrompt="1"/>
          </p:nvPr>
        </p:nvSpPr>
        <p:spPr>
          <a:xfrm>
            <a:off x="6969267" y="4049774"/>
            <a:ext cx="4824000" cy="674085"/>
          </a:xfrm>
        </p:spPr>
        <p:txBody>
          <a:bodyPr/>
          <a:lstStyle>
            <a:lvl1pPr marL="0" indent="0">
              <a:spcBef>
                <a:spcPts val="0"/>
              </a:spcBef>
              <a:buNone/>
              <a:defRPr b="0">
                <a:solidFill>
                  <a:schemeClr val="accent1"/>
                </a:solidFill>
              </a:defRPr>
            </a:lvl1pPr>
          </a:lstStyle>
          <a:p>
            <a:pPr lvl="0"/>
            <a:r>
              <a:rPr lang="de-DE"/>
              <a:t>Titel</a:t>
            </a:r>
            <a:endParaRPr lang="de-AT"/>
          </a:p>
        </p:txBody>
      </p:sp>
      <p:sp>
        <p:nvSpPr>
          <p:cNvPr id="36" name="Bildplatzhalter 23"/>
          <p:cNvSpPr>
            <a:spLocks noGrp="1" noChangeAspect="1"/>
          </p:cNvSpPr>
          <p:nvPr>
            <p:ph type="pic" sz="quarter" idx="45" hasCustomPrompt="1"/>
          </p:nvPr>
        </p:nvSpPr>
        <p:spPr>
          <a:xfrm>
            <a:off x="6609551" y="3826019"/>
            <a:ext cx="261784" cy="240000"/>
          </a:xfrm>
        </p:spPr>
        <p:txBody>
          <a:bodyPr anchor="ctr"/>
          <a:lstStyle>
            <a:lvl1pPr marL="0" indent="0" algn="ctr">
              <a:buNone/>
              <a:defRPr sz="1067">
                <a:solidFill>
                  <a:schemeClr val="accent1"/>
                </a:solidFill>
              </a:defRPr>
            </a:lvl1pPr>
          </a:lstStyle>
          <a:p>
            <a:r>
              <a:rPr lang="de-DE"/>
              <a:t>Icon</a:t>
            </a:r>
            <a:endParaRPr lang="de-AT"/>
          </a:p>
        </p:txBody>
      </p:sp>
    </p:spTree>
    <p:extLst>
      <p:ext uri="{BB962C8B-B14F-4D97-AF65-F5344CB8AC3E}">
        <p14:creationId xmlns:p14="http://schemas.microsoft.com/office/powerpoint/2010/main" val="3703398227"/>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3 Punkte 2">
    <p:spTree>
      <p:nvGrpSpPr>
        <p:cNvPr id="1" name=""/>
        <p:cNvGrpSpPr/>
        <p:nvPr/>
      </p:nvGrpSpPr>
      <p:grpSpPr>
        <a:xfrm>
          <a:off x="0" y="0"/>
          <a:ext cx="0" cy="0"/>
          <a:chOff x="0" y="0"/>
          <a:chExt cx="0" cy="0"/>
        </a:xfrm>
      </p:grpSpPr>
      <p:sp>
        <p:nvSpPr>
          <p:cNvPr id="3" name="Foliennummernplatzhalter 2"/>
          <p:cNvSpPr>
            <a:spLocks noGrp="1"/>
          </p:cNvSpPr>
          <p:nvPr>
            <p:ph type="sldNum" sz="quarter" idx="10"/>
          </p:nvPr>
        </p:nvSpPr>
        <p:spPr/>
        <p:txBody>
          <a:bodyPr/>
          <a:lstStyle/>
          <a:p>
            <a:fld id="{52CF354A-3E7C-4AF0-94B3-C47ABC721F9D}" type="slidenum">
              <a:rPr lang="de-AT" smtClean="0"/>
              <a:pPr/>
              <a:t>‹Nr.›</a:t>
            </a:fld>
            <a:endParaRPr lang="de-AT"/>
          </a:p>
        </p:txBody>
      </p:sp>
      <p:sp>
        <p:nvSpPr>
          <p:cNvPr id="4" name="Fußzeilenplatzhalter 3"/>
          <p:cNvSpPr>
            <a:spLocks noGrp="1"/>
          </p:cNvSpPr>
          <p:nvPr>
            <p:ph type="ftr" sz="quarter" idx="11"/>
          </p:nvPr>
        </p:nvSpPr>
        <p:spPr/>
        <p:txBody>
          <a:bodyPr/>
          <a:lstStyle/>
          <a:p>
            <a:r>
              <a:rPr lang="de-DE"/>
              <a:t>Kapitelüberschrift</a:t>
            </a:r>
          </a:p>
        </p:txBody>
      </p:sp>
      <p:sp>
        <p:nvSpPr>
          <p:cNvPr id="5" name="Titel 1"/>
          <p:cNvSpPr>
            <a:spLocks noGrp="1"/>
          </p:cNvSpPr>
          <p:nvPr>
            <p:ph type="title" hasCustomPrompt="1"/>
          </p:nvPr>
        </p:nvSpPr>
        <p:spPr>
          <a:xfrm>
            <a:off x="912285" y="1507067"/>
            <a:ext cx="7920567" cy="443199"/>
          </a:xfrm>
        </p:spPr>
        <p:txBody>
          <a:bodyPr/>
          <a:lstStyle/>
          <a:p>
            <a:r>
              <a:rPr lang="de-DE"/>
              <a:t>Mastertitelformat bearbeiten</a:t>
            </a:r>
            <a:endParaRPr lang="de-AT"/>
          </a:p>
        </p:txBody>
      </p:sp>
      <p:sp>
        <p:nvSpPr>
          <p:cNvPr id="6" name="Textplatzhalter 7">
            <a:extLst>
              <a:ext uri="{FF2B5EF4-FFF2-40B4-BE49-F238E27FC236}">
                <a16:creationId xmlns:a16="http://schemas.microsoft.com/office/drawing/2014/main" id="{609D5913-DBE3-BE47-B792-11E24A0A0673}"/>
              </a:ext>
            </a:extLst>
          </p:cNvPr>
          <p:cNvSpPr>
            <a:spLocks noGrp="1"/>
          </p:cNvSpPr>
          <p:nvPr>
            <p:ph type="body" sz="quarter" idx="16"/>
          </p:nvPr>
        </p:nvSpPr>
        <p:spPr>
          <a:xfrm>
            <a:off x="912283" y="1963847"/>
            <a:ext cx="7920567" cy="347243"/>
          </a:xfrm>
        </p:spPr>
        <p:txBody>
          <a:bodyPr/>
          <a:lstStyle>
            <a:lvl1pPr marL="0" indent="0">
              <a:spcBef>
                <a:spcPts val="0"/>
              </a:spcBef>
              <a:buNone/>
              <a:defRPr kern="0" spc="107" baseline="0"/>
            </a:lvl1pPr>
          </a:lstStyle>
          <a:p>
            <a:pPr lvl="0"/>
            <a:r>
              <a:rPr lang="de-DE"/>
              <a:t>Mastertextformat bearbeiten</a:t>
            </a:r>
          </a:p>
        </p:txBody>
      </p:sp>
      <p:sp>
        <p:nvSpPr>
          <p:cNvPr id="7" name="Inhaltsplatzhalter 20"/>
          <p:cNvSpPr>
            <a:spLocks noGrp="1"/>
          </p:cNvSpPr>
          <p:nvPr>
            <p:ph sz="quarter" idx="14"/>
          </p:nvPr>
        </p:nvSpPr>
        <p:spPr>
          <a:xfrm>
            <a:off x="912285" y="5109615"/>
            <a:ext cx="1375017" cy="768351"/>
          </a:xfrm>
          <a:prstGeom prst="rect">
            <a:avLst/>
          </a:prstGeom>
          <a:solidFill>
            <a:schemeClr val="accent1"/>
          </a:solidFill>
        </p:spPr>
        <p:txBody>
          <a:bodyPr anchor="ctr"/>
          <a:lstStyle>
            <a:lvl1pPr marL="0" indent="0" algn="l">
              <a:buNone/>
              <a:defRPr>
                <a:solidFill>
                  <a:schemeClr val="bg1"/>
                </a:solidFill>
              </a:defRPr>
            </a:lvl1pPr>
          </a:lstStyle>
          <a:p>
            <a:pPr lvl="0"/>
            <a:endParaRPr lang="de-AT"/>
          </a:p>
        </p:txBody>
      </p:sp>
      <p:sp>
        <p:nvSpPr>
          <p:cNvPr id="8" name="Inhaltsplatzhalter 20"/>
          <p:cNvSpPr>
            <a:spLocks noGrp="1"/>
          </p:cNvSpPr>
          <p:nvPr>
            <p:ph sz="quarter" idx="15"/>
          </p:nvPr>
        </p:nvSpPr>
        <p:spPr>
          <a:xfrm>
            <a:off x="2386787" y="5109615"/>
            <a:ext cx="6446063" cy="768351"/>
          </a:xfrm>
          <a:prstGeom prst="rect">
            <a:avLst/>
          </a:prstGeom>
          <a:noFill/>
          <a:ln>
            <a:solidFill>
              <a:schemeClr val="accent1"/>
            </a:solidFill>
          </a:ln>
        </p:spPr>
        <p:txBody>
          <a:bodyPr anchor="ctr"/>
          <a:lstStyle>
            <a:lvl1pPr marL="120648" indent="0">
              <a:spcBef>
                <a:spcPts val="0"/>
              </a:spcBef>
              <a:buNone/>
              <a:defRPr/>
            </a:lvl1pPr>
          </a:lstStyle>
          <a:p>
            <a:pPr lvl="0"/>
            <a:endParaRPr lang="de-AT"/>
          </a:p>
        </p:txBody>
      </p:sp>
      <p:sp>
        <p:nvSpPr>
          <p:cNvPr id="9" name="Inhaltsplatzhalter 20"/>
          <p:cNvSpPr>
            <a:spLocks noGrp="1"/>
          </p:cNvSpPr>
          <p:nvPr>
            <p:ph sz="quarter" idx="17"/>
          </p:nvPr>
        </p:nvSpPr>
        <p:spPr>
          <a:xfrm>
            <a:off x="912284" y="3885133"/>
            <a:ext cx="1375017" cy="768351"/>
          </a:xfrm>
          <a:prstGeom prst="rect">
            <a:avLst/>
          </a:prstGeom>
          <a:solidFill>
            <a:schemeClr val="accent1"/>
          </a:solidFill>
        </p:spPr>
        <p:txBody>
          <a:bodyPr anchor="ctr"/>
          <a:lstStyle>
            <a:lvl1pPr marL="0" indent="0" algn="l">
              <a:buNone/>
              <a:defRPr>
                <a:solidFill>
                  <a:schemeClr val="bg1"/>
                </a:solidFill>
              </a:defRPr>
            </a:lvl1pPr>
          </a:lstStyle>
          <a:p>
            <a:pPr lvl="0"/>
            <a:endParaRPr lang="de-AT"/>
          </a:p>
        </p:txBody>
      </p:sp>
      <p:sp>
        <p:nvSpPr>
          <p:cNvPr id="10" name="Inhaltsplatzhalter 20"/>
          <p:cNvSpPr>
            <a:spLocks noGrp="1"/>
          </p:cNvSpPr>
          <p:nvPr>
            <p:ph sz="quarter" idx="18"/>
          </p:nvPr>
        </p:nvSpPr>
        <p:spPr>
          <a:xfrm>
            <a:off x="2386786" y="3885133"/>
            <a:ext cx="6446063" cy="768351"/>
          </a:xfrm>
          <a:prstGeom prst="rect">
            <a:avLst/>
          </a:prstGeom>
          <a:noFill/>
          <a:ln>
            <a:solidFill>
              <a:schemeClr val="accent1"/>
            </a:solidFill>
          </a:ln>
        </p:spPr>
        <p:txBody>
          <a:bodyPr anchor="ctr"/>
          <a:lstStyle>
            <a:lvl1pPr marL="120648" indent="0">
              <a:spcBef>
                <a:spcPts val="0"/>
              </a:spcBef>
              <a:buNone/>
              <a:defRPr/>
            </a:lvl1pPr>
          </a:lstStyle>
          <a:p>
            <a:pPr lvl="0"/>
            <a:endParaRPr lang="de-AT"/>
          </a:p>
        </p:txBody>
      </p:sp>
      <p:sp>
        <p:nvSpPr>
          <p:cNvPr id="11" name="Inhaltsplatzhalter 20"/>
          <p:cNvSpPr>
            <a:spLocks noGrp="1"/>
          </p:cNvSpPr>
          <p:nvPr>
            <p:ph sz="quarter" idx="19"/>
          </p:nvPr>
        </p:nvSpPr>
        <p:spPr>
          <a:xfrm>
            <a:off x="912284" y="2660651"/>
            <a:ext cx="1375017" cy="768351"/>
          </a:xfrm>
          <a:prstGeom prst="rect">
            <a:avLst/>
          </a:prstGeom>
          <a:solidFill>
            <a:schemeClr val="accent1"/>
          </a:solidFill>
        </p:spPr>
        <p:txBody>
          <a:bodyPr anchor="ctr"/>
          <a:lstStyle>
            <a:lvl1pPr marL="0" indent="0" algn="l">
              <a:buNone/>
              <a:defRPr>
                <a:solidFill>
                  <a:schemeClr val="bg1"/>
                </a:solidFill>
              </a:defRPr>
            </a:lvl1pPr>
          </a:lstStyle>
          <a:p>
            <a:pPr lvl="0"/>
            <a:endParaRPr lang="de-AT"/>
          </a:p>
        </p:txBody>
      </p:sp>
      <p:sp>
        <p:nvSpPr>
          <p:cNvPr id="12" name="Inhaltsplatzhalter 20"/>
          <p:cNvSpPr>
            <a:spLocks noGrp="1"/>
          </p:cNvSpPr>
          <p:nvPr>
            <p:ph sz="quarter" idx="20"/>
          </p:nvPr>
        </p:nvSpPr>
        <p:spPr>
          <a:xfrm>
            <a:off x="2386786" y="2660651"/>
            <a:ext cx="6446063" cy="768351"/>
          </a:xfrm>
          <a:prstGeom prst="rect">
            <a:avLst/>
          </a:prstGeom>
          <a:noFill/>
          <a:ln>
            <a:solidFill>
              <a:schemeClr val="accent1"/>
            </a:solidFill>
          </a:ln>
        </p:spPr>
        <p:txBody>
          <a:bodyPr anchor="ctr"/>
          <a:lstStyle>
            <a:lvl1pPr marL="120648" indent="0">
              <a:spcBef>
                <a:spcPts val="0"/>
              </a:spcBef>
              <a:buNone/>
              <a:defRPr/>
            </a:lvl1pPr>
          </a:lstStyle>
          <a:p>
            <a:pPr lvl="0"/>
            <a:endParaRPr lang="de-AT"/>
          </a:p>
        </p:txBody>
      </p:sp>
    </p:spTree>
    <p:extLst>
      <p:ext uri="{BB962C8B-B14F-4D97-AF65-F5344CB8AC3E}">
        <p14:creationId xmlns:p14="http://schemas.microsoft.com/office/powerpoint/2010/main" val="2118742016"/>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4 Punkte">
    <p:spTree>
      <p:nvGrpSpPr>
        <p:cNvPr id="1" name=""/>
        <p:cNvGrpSpPr/>
        <p:nvPr/>
      </p:nvGrpSpPr>
      <p:grpSpPr>
        <a:xfrm>
          <a:off x="0" y="0"/>
          <a:ext cx="0" cy="0"/>
          <a:chOff x="0" y="0"/>
          <a:chExt cx="0" cy="0"/>
        </a:xfrm>
      </p:grpSpPr>
      <p:sp>
        <p:nvSpPr>
          <p:cNvPr id="3" name="Foliennummernplatzhalter 2"/>
          <p:cNvSpPr>
            <a:spLocks noGrp="1"/>
          </p:cNvSpPr>
          <p:nvPr>
            <p:ph type="sldNum" sz="quarter" idx="10"/>
          </p:nvPr>
        </p:nvSpPr>
        <p:spPr/>
        <p:txBody>
          <a:bodyPr/>
          <a:lstStyle/>
          <a:p>
            <a:fld id="{52CF354A-3E7C-4AF0-94B3-C47ABC721F9D}" type="slidenum">
              <a:rPr lang="de-AT" smtClean="0"/>
              <a:pPr/>
              <a:t>‹Nr.›</a:t>
            </a:fld>
            <a:endParaRPr lang="de-AT"/>
          </a:p>
        </p:txBody>
      </p:sp>
      <p:sp>
        <p:nvSpPr>
          <p:cNvPr id="4" name="Fußzeilenplatzhalter 3"/>
          <p:cNvSpPr>
            <a:spLocks noGrp="1"/>
          </p:cNvSpPr>
          <p:nvPr>
            <p:ph type="ftr" sz="quarter" idx="11"/>
          </p:nvPr>
        </p:nvSpPr>
        <p:spPr/>
        <p:txBody>
          <a:bodyPr/>
          <a:lstStyle/>
          <a:p>
            <a:r>
              <a:rPr lang="de-DE"/>
              <a:t>Kapitelüberschrift</a:t>
            </a:r>
          </a:p>
        </p:txBody>
      </p:sp>
      <p:sp>
        <p:nvSpPr>
          <p:cNvPr id="5" name="Titel 1"/>
          <p:cNvSpPr>
            <a:spLocks noGrp="1"/>
          </p:cNvSpPr>
          <p:nvPr>
            <p:ph type="title" hasCustomPrompt="1"/>
          </p:nvPr>
        </p:nvSpPr>
        <p:spPr>
          <a:xfrm>
            <a:off x="912285" y="1507067"/>
            <a:ext cx="7920567" cy="443199"/>
          </a:xfrm>
        </p:spPr>
        <p:txBody>
          <a:bodyPr/>
          <a:lstStyle/>
          <a:p>
            <a:r>
              <a:rPr lang="de-DE"/>
              <a:t>Mastertitelformat bearbeiten</a:t>
            </a:r>
            <a:endParaRPr lang="de-AT"/>
          </a:p>
        </p:txBody>
      </p:sp>
      <p:sp>
        <p:nvSpPr>
          <p:cNvPr id="6" name="Textplatzhalter 7">
            <a:extLst>
              <a:ext uri="{FF2B5EF4-FFF2-40B4-BE49-F238E27FC236}">
                <a16:creationId xmlns:a16="http://schemas.microsoft.com/office/drawing/2014/main" id="{609D5913-DBE3-BE47-B792-11E24A0A0673}"/>
              </a:ext>
            </a:extLst>
          </p:cNvPr>
          <p:cNvSpPr>
            <a:spLocks noGrp="1"/>
          </p:cNvSpPr>
          <p:nvPr>
            <p:ph type="body" sz="quarter" idx="16"/>
          </p:nvPr>
        </p:nvSpPr>
        <p:spPr>
          <a:xfrm>
            <a:off x="912283" y="1963847"/>
            <a:ext cx="7920567" cy="347243"/>
          </a:xfrm>
        </p:spPr>
        <p:txBody>
          <a:bodyPr/>
          <a:lstStyle>
            <a:lvl1pPr marL="0" indent="0">
              <a:spcBef>
                <a:spcPts val="0"/>
              </a:spcBef>
              <a:buNone/>
              <a:defRPr kern="0" spc="107" baseline="0"/>
            </a:lvl1pPr>
          </a:lstStyle>
          <a:p>
            <a:pPr lvl="0"/>
            <a:r>
              <a:rPr lang="de-DE"/>
              <a:t>Mastertextformat bearbeiten</a:t>
            </a:r>
          </a:p>
        </p:txBody>
      </p:sp>
      <p:sp>
        <p:nvSpPr>
          <p:cNvPr id="11" name="Inhaltsplatzhalter 20"/>
          <p:cNvSpPr>
            <a:spLocks noGrp="1"/>
          </p:cNvSpPr>
          <p:nvPr>
            <p:ph sz="quarter" idx="19"/>
          </p:nvPr>
        </p:nvSpPr>
        <p:spPr>
          <a:xfrm>
            <a:off x="912284" y="2660652"/>
            <a:ext cx="1375017" cy="624349"/>
          </a:xfrm>
          <a:prstGeom prst="rect">
            <a:avLst/>
          </a:prstGeom>
          <a:solidFill>
            <a:schemeClr val="accent1"/>
          </a:solidFill>
        </p:spPr>
        <p:txBody>
          <a:bodyPr anchor="ctr"/>
          <a:lstStyle>
            <a:lvl1pPr marL="0" indent="0" algn="l">
              <a:buNone/>
              <a:defRPr>
                <a:solidFill>
                  <a:schemeClr val="bg1"/>
                </a:solidFill>
              </a:defRPr>
            </a:lvl1pPr>
          </a:lstStyle>
          <a:p>
            <a:pPr lvl="0"/>
            <a:endParaRPr lang="de-AT"/>
          </a:p>
        </p:txBody>
      </p:sp>
      <p:sp>
        <p:nvSpPr>
          <p:cNvPr id="12" name="Inhaltsplatzhalter 20"/>
          <p:cNvSpPr>
            <a:spLocks noGrp="1"/>
          </p:cNvSpPr>
          <p:nvPr>
            <p:ph sz="quarter" idx="20"/>
          </p:nvPr>
        </p:nvSpPr>
        <p:spPr>
          <a:xfrm>
            <a:off x="2386786" y="2660652"/>
            <a:ext cx="6446063" cy="624349"/>
          </a:xfrm>
          <a:prstGeom prst="rect">
            <a:avLst/>
          </a:prstGeom>
          <a:noFill/>
          <a:ln>
            <a:solidFill>
              <a:schemeClr val="accent1"/>
            </a:solidFill>
          </a:ln>
        </p:spPr>
        <p:txBody>
          <a:bodyPr anchor="ctr"/>
          <a:lstStyle>
            <a:lvl1pPr marL="120648" indent="0">
              <a:spcBef>
                <a:spcPts val="0"/>
              </a:spcBef>
              <a:buNone/>
              <a:defRPr/>
            </a:lvl1pPr>
          </a:lstStyle>
          <a:p>
            <a:pPr lvl="0"/>
            <a:endParaRPr lang="de-AT"/>
          </a:p>
        </p:txBody>
      </p:sp>
      <p:sp>
        <p:nvSpPr>
          <p:cNvPr id="13" name="Inhaltsplatzhalter 20"/>
          <p:cNvSpPr>
            <a:spLocks noGrp="1"/>
          </p:cNvSpPr>
          <p:nvPr>
            <p:ph sz="quarter" idx="21"/>
          </p:nvPr>
        </p:nvSpPr>
        <p:spPr>
          <a:xfrm>
            <a:off x="912284" y="5253616"/>
            <a:ext cx="1375017" cy="624349"/>
          </a:xfrm>
          <a:prstGeom prst="rect">
            <a:avLst/>
          </a:prstGeom>
          <a:solidFill>
            <a:schemeClr val="accent1"/>
          </a:solidFill>
        </p:spPr>
        <p:txBody>
          <a:bodyPr anchor="ctr"/>
          <a:lstStyle>
            <a:lvl1pPr marL="0" indent="0" algn="l">
              <a:buNone/>
              <a:defRPr>
                <a:solidFill>
                  <a:schemeClr val="bg1"/>
                </a:solidFill>
              </a:defRPr>
            </a:lvl1pPr>
          </a:lstStyle>
          <a:p>
            <a:pPr lvl="0"/>
            <a:endParaRPr lang="de-AT"/>
          </a:p>
        </p:txBody>
      </p:sp>
      <p:sp>
        <p:nvSpPr>
          <p:cNvPr id="14" name="Inhaltsplatzhalter 20"/>
          <p:cNvSpPr>
            <a:spLocks noGrp="1"/>
          </p:cNvSpPr>
          <p:nvPr>
            <p:ph sz="quarter" idx="22"/>
          </p:nvPr>
        </p:nvSpPr>
        <p:spPr>
          <a:xfrm>
            <a:off x="2386786" y="5253616"/>
            <a:ext cx="6446063" cy="624349"/>
          </a:xfrm>
          <a:prstGeom prst="rect">
            <a:avLst/>
          </a:prstGeom>
          <a:noFill/>
          <a:ln>
            <a:solidFill>
              <a:schemeClr val="accent1"/>
            </a:solidFill>
          </a:ln>
        </p:spPr>
        <p:txBody>
          <a:bodyPr anchor="ctr"/>
          <a:lstStyle>
            <a:lvl1pPr marL="120648" indent="0">
              <a:spcBef>
                <a:spcPts val="0"/>
              </a:spcBef>
              <a:buNone/>
              <a:defRPr/>
            </a:lvl1pPr>
          </a:lstStyle>
          <a:p>
            <a:pPr lvl="0"/>
            <a:endParaRPr lang="de-AT"/>
          </a:p>
        </p:txBody>
      </p:sp>
      <p:sp>
        <p:nvSpPr>
          <p:cNvPr id="15" name="Inhaltsplatzhalter 20"/>
          <p:cNvSpPr>
            <a:spLocks noGrp="1"/>
          </p:cNvSpPr>
          <p:nvPr>
            <p:ph sz="quarter" idx="23"/>
          </p:nvPr>
        </p:nvSpPr>
        <p:spPr>
          <a:xfrm>
            <a:off x="912284" y="3536816"/>
            <a:ext cx="1375017" cy="624349"/>
          </a:xfrm>
          <a:prstGeom prst="rect">
            <a:avLst/>
          </a:prstGeom>
          <a:solidFill>
            <a:schemeClr val="accent1"/>
          </a:solidFill>
        </p:spPr>
        <p:txBody>
          <a:bodyPr anchor="ctr"/>
          <a:lstStyle>
            <a:lvl1pPr marL="0" indent="0" algn="l">
              <a:buNone/>
              <a:defRPr>
                <a:solidFill>
                  <a:schemeClr val="bg1"/>
                </a:solidFill>
              </a:defRPr>
            </a:lvl1pPr>
          </a:lstStyle>
          <a:p>
            <a:pPr lvl="0"/>
            <a:endParaRPr lang="de-AT"/>
          </a:p>
        </p:txBody>
      </p:sp>
      <p:sp>
        <p:nvSpPr>
          <p:cNvPr id="16" name="Inhaltsplatzhalter 20"/>
          <p:cNvSpPr>
            <a:spLocks noGrp="1"/>
          </p:cNvSpPr>
          <p:nvPr>
            <p:ph sz="quarter" idx="24"/>
          </p:nvPr>
        </p:nvSpPr>
        <p:spPr>
          <a:xfrm>
            <a:off x="2386786" y="3536816"/>
            <a:ext cx="6446063" cy="624349"/>
          </a:xfrm>
          <a:prstGeom prst="rect">
            <a:avLst/>
          </a:prstGeom>
          <a:noFill/>
          <a:ln>
            <a:solidFill>
              <a:schemeClr val="accent1"/>
            </a:solidFill>
          </a:ln>
        </p:spPr>
        <p:txBody>
          <a:bodyPr anchor="ctr"/>
          <a:lstStyle>
            <a:lvl1pPr marL="120648" indent="0">
              <a:spcBef>
                <a:spcPts val="0"/>
              </a:spcBef>
              <a:buNone/>
              <a:defRPr/>
            </a:lvl1pPr>
          </a:lstStyle>
          <a:p>
            <a:pPr lvl="0"/>
            <a:endParaRPr lang="de-AT"/>
          </a:p>
        </p:txBody>
      </p:sp>
      <p:sp>
        <p:nvSpPr>
          <p:cNvPr id="17" name="Inhaltsplatzhalter 20"/>
          <p:cNvSpPr>
            <a:spLocks noGrp="1"/>
          </p:cNvSpPr>
          <p:nvPr>
            <p:ph sz="quarter" idx="25"/>
          </p:nvPr>
        </p:nvSpPr>
        <p:spPr>
          <a:xfrm>
            <a:off x="912284" y="4413308"/>
            <a:ext cx="1375017" cy="624349"/>
          </a:xfrm>
          <a:prstGeom prst="rect">
            <a:avLst/>
          </a:prstGeom>
          <a:solidFill>
            <a:schemeClr val="accent1"/>
          </a:solidFill>
        </p:spPr>
        <p:txBody>
          <a:bodyPr anchor="ctr"/>
          <a:lstStyle>
            <a:lvl1pPr marL="0" indent="0" algn="l">
              <a:buNone/>
              <a:defRPr>
                <a:solidFill>
                  <a:schemeClr val="bg1"/>
                </a:solidFill>
              </a:defRPr>
            </a:lvl1pPr>
          </a:lstStyle>
          <a:p>
            <a:pPr lvl="0"/>
            <a:endParaRPr lang="de-AT"/>
          </a:p>
        </p:txBody>
      </p:sp>
      <p:sp>
        <p:nvSpPr>
          <p:cNvPr id="18" name="Inhaltsplatzhalter 20"/>
          <p:cNvSpPr>
            <a:spLocks noGrp="1"/>
          </p:cNvSpPr>
          <p:nvPr>
            <p:ph sz="quarter" idx="26"/>
          </p:nvPr>
        </p:nvSpPr>
        <p:spPr>
          <a:xfrm>
            <a:off x="2386786" y="4413308"/>
            <a:ext cx="6446063" cy="624349"/>
          </a:xfrm>
          <a:prstGeom prst="rect">
            <a:avLst/>
          </a:prstGeom>
          <a:noFill/>
          <a:ln>
            <a:solidFill>
              <a:schemeClr val="accent1"/>
            </a:solidFill>
          </a:ln>
        </p:spPr>
        <p:txBody>
          <a:bodyPr anchor="ctr"/>
          <a:lstStyle>
            <a:lvl1pPr marL="120648" indent="0">
              <a:spcBef>
                <a:spcPts val="0"/>
              </a:spcBef>
              <a:buNone/>
              <a:defRPr/>
            </a:lvl1pPr>
          </a:lstStyle>
          <a:p>
            <a:pPr lvl="0"/>
            <a:endParaRPr lang="de-AT"/>
          </a:p>
        </p:txBody>
      </p:sp>
    </p:spTree>
    <p:extLst>
      <p:ext uri="{BB962C8B-B14F-4D97-AF65-F5344CB8AC3E}">
        <p14:creationId xmlns:p14="http://schemas.microsoft.com/office/powerpoint/2010/main" val="186159230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prova copy">
  <p:cSld name="prova copy">
    <p:spTree>
      <p:nvGrpSpPr>
        <p:cNvPr id="1" name="Shape 11"/>
        <p:cNvGrpSpPr/>
        <p:nvPr/>
      </p:nvGrpSpPr>
      <p:grpSpPr>
        <a:xfrm>
          <a:off x="0" y="0"/>
          <a:ext cx="0" cy="0"/>
          <a:chOff x="0" y="0"/>
          <a:chExt cx="0" cy="0"/>
        </a:xfrm>
      </p:grpSpPr>
      <p:pic>
        <p:nvPicPr>
          <p:cNvPr id="2" name="Immagine 1">
            <a:extLst>
              <a:ext uri="{FF2B5EF4-FFF2-40B4-BE49-F238E27FC236}">
                <a16:creationId xmlns:a16="http://schemas.microsoft.com/office/drawing/2014/main" id="{BC73B051-DD68-AC1C-5895-17820E16272E}"/>
              </a:ext>
            </a:extLst>
          </p:cNvPr>
          <p:cNvPicPr>
            <a:picLocks noChangeAspect="1"/>
          </p:cNvPicPr>
          <p:nvPr userDrawn="1"/>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193010" y="6138000"/>
            <a:ext cx="720000" cy="720000"/>
          </a:xfrm>
          <a:prstGeom prst="rect">
            <a:avLst/>
          </a:prstGeom>
        </p:spPr>
      </p:pic>
    </p:spTree>
    <p:extLst>
      <p:ext uri="{BB962C8B-B14F-4D97-AF65-F5344CB8AC3E}">
        <p14:creationId xmlns:p14="http://schemas.microsoft.com/office/powerpoint/2010/main" val="2507695375"/>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3 Varianten 2">
    <p:spTree>
      <p:nvGrpSpPr>
        <p:cNvPr id="1" name=""/>
        <p:cNvGrpSpPr/>
        <p:nvPr/>
      </p:nvGrpSpPr>
      <p:grpSpPr>
        <a:xfrm>
          <a:off x="0" y="0"/>
          <a:ext cx="0" cy="0"/>
          <a:chOff x="0" y="0"/>
          <a:chExt cx="0" cy="0"/>
        </a:xfrm>
      </p:grpSpPr>
      <p:sp>
        <p:nvSpPr>
          <p:cNvPr id="3" name="Foliennummernplatzhalter 2"/>
          <p:cNvSpPr>
            <a:spLocks noGrp="1"/>
          </p:cNvSpPr>
          <p:nvPr>
            <p:ph type="sldNum" sz="quarter" idx="10"/>
          </p:nvPr>
        </p:nvSpPr>
        <p:spPr/>
        <p:txBody>
          <a:bodyPr/>
          <a:lstStyle/>
          <a:p>
            <a:fld id="{52CF354A-3E7C-4AF0-94B3-C47ABC721F9D}" type="slidenum">
              <a:rPr lang="de-AT" smtClean="0"/>
              <a:pPr/>
              <a:t>‹Nr.›</a:t>
            </a:fld>
            <a:endParaRPr lang="de-AT"/>
          </a:p>
        </p:txBody>
      </p:sp>
      <p:sp>
        <p:nvSpPr>
          <p:cNvPr id="4" name="Fußzeilenplatzhalter 3"/>
          <p:cNvSpPr>
            <a:spLocks noGrp="1"/>
          </p:cNvSpPr>
          <p:nvPr>
            <p:ph type="ftr" sz="quarter" idx="11"/>
          </p:nvPr>
        </p:nvSpPr>
        <p:spPr/>
        <p:txBody>
          <a:bodyPr/>
          <a:lstStyle/>
          <a:p>
            <a:r>
              <a:rPr lang="de-DE"/>
              <a:t>Kapitelüberschrift</a:t>
            </a:r>
          </a:p>
        </p:txBody>
      </p:sp>
      <p:sp>
        <p:nvSpPr>
          <p:cNvPr id="5" name="Titel 1"/>
          <p:cNvSpPr>
            <a:spLocks noGrp="1"/>
          </p:cNvSpPr>
          <p:nvPr>
            <p:ph type="title" hasCustomPrompt="1"/>
          </p:nvPr>
        </p:nvSpPr>
        <p:spPr>
          <a:xfrm>
            <a:off x="912285" y="1507067"/>
            <a:ext cx="7920567" cy="443199"/>
          </a:xfrm>
        </p:spPr>
        <p:txBody>
          <a:bodyPr/>
          <a:lstStyle/>
          <a:p>
            <a:r>
              <a:rPr lang="de-DE"/>
              <a:t>Mastertitelformat bearbeiten</a:t>
            </a:r>
            <a:endParaRPr lang="de-AT"/>
          </a:p>
        </p:txBody>
      </p:sp>
      <p:sp>
        <p:nvSpPr>
          <p:cNvPr id="6" name="Textplatzhalter 7">
            <a:extLst>
              <a:ext uri="{FF2B5EF4-FFF2-40B4-BE49-F238E27FC236}">
                <a16:creationId xmlns:a16="http://schemas.microsoft.com/office/drawing/2014/main" id="{609D5913-DBE3-BE47-B792-11E24A0A0673}"/>
              </a:ext>
            </a:extLst>
          </p:cNvPr>
          <p:cNvSpPr>
            <a:spLocks noGrp="1"/>
          </p:cNvSpPr>
          <p:nvPr>
            <p:ph type="body" sz="quarter" idx="16"/>
          </p:nvPr>
        </p:nvSpPr>
        <p:spPr>
          <a:xfrm>
            <a:off x="912283" y="1963847"/>
            <a:ext cx="7920567" cy="347243"/>
          </a:xfrm>
        </p:spPr>
        <p:txBody>
          <a:bodyPr/>
          <a:lstStyle>
            <a:lvl1pPr marL="0" indent="0">
              <a:spcBef>
                <a:spcPts val="0"/>
              </a:spcBef>
              <a:buNone/>
              <a:defRPr kern="0" spc="107" baseline="0"/>
            </a:lvl1pPr>
          </a:lstStyle>
          <a:p>
            <a:pPr lvl="0"/>
            <a:r>
              <a:rPr lang="de-DE"/>
              <a:t>Mastertextformat bearbeiten</a:t>
            </a:r>
          </a:p>
        </p:txBody>
      </p:sp>
      <p:sp>
        <p:nvSpPr>
          <p:cNvPr id="19" name="Inhaltsplatzhalter 4">
            <a:extLst>
              <a:ext uri="{FF2B5EF4-FFF2-40B4-BE49-F238E27FC236}">
                <a16:creationId xmlns:a16="http://schemas.microsoft.com/office/drawing/2014/main" id="{D69CC8FC-2DBA-4D86-8BE5-972D81272FA8}"/>
              </a:ext>
            </a:extLst>
          </p:cNvPr>
          <p:cNvSpPr>
            <a:spLocks noGrp="1"/>
          </p:cNvSpPr>
          <p:nvPr>
            <p:ph sz="quarter" idx="26" hasCustomPrompt="1"/>
          </p:nvPr>
        </p:nvSpPr>
        <p:spPr>
          <a:xfrm>
            <a:off x="912284" y="2691333"/>
            <a:ext cx="2375715" cy="414265"/>
          </a:xfrm>
          <a:solidFill>
            <a:schemeClr val="accent1"/>
          </a:solidFill>
        </p:spPr>
        <p:txBody>
          <a:bodyPr anchor="ctr"/>
          <a:lstStyle>
            <a:lvl1pPr marL="0" indent="0" algn="ctr">
              <a:buNone/>
              <a:defRPr b="1" baseline="0">
                <a:solidFill>
                  <a:schemeClr val="bg1"/>
                </a:solidFill>
              </a:defRPr>
            </a:lvl1pPr>
          </a:lstStyle>
          <a:p>
            <a:pPr lvl="0"/>
            <a:r>
              <a:rPr lang="de-DE"/>
              <a:t>Variante I</a:t>
            </a:r>
            <a:endParaRPr lang="de-AT"/>
          </a:p>
        </p:txBody>
      </p:sp>
      <p:sp>
        <p:nvSpPr>
          <p:cNvPr id="20" name="Inhaltsplatzhalter 4">
            <a:extLst>
              <a:ext uri="{FF2B5EF4-FFF2-40B4-BE49-F238E27FC236}">
                <a16:creationId xmlns:a16="http://schemas.microsoft.com/office/drawing/2014/main" id="{D69CC8FC-2DBA-4D86-8BE5-972D81272FA8}"/>
              </a:ext>
            </a:extLst>
          </p:cNvPr>
          <p:cNvSpPr>
            <a:spLocks noGrp="1"/>
          </p:cNvSpPr>
          <p:nvPr>
            <p:ph sz="quarter" idx="31" hasCustomPrompt="1"/>
          </p:nvPr>
        </p:nvSpPr>
        <p:spPr>
          <a:xfrm>
            <a:off x="912284" y="3220032"/>
            <a:ext cx="2375715" cy="2232000"/>
          </a:xfrm>
          <a:noFill/>
          <a:ln w="12700">
            <a:solidFill>
              <a:schemeClr val="accent1"/>
            </a:solidFill>
          </a:ln>
        </p:spPr>
        <p:txBody>
          <a:bodyPr anchor="ctr"/>
          <a:lstStyle>
            <a:lvl1pPr marL="0" indent="0" algn="ctr">
              <a:buNone/>
              <a:defRPr b="0" baseline="0">
                <a:solidFill>
                  <a:schemeClr val="accent1"/>
                </a:solidFill>
              </a:defRPr>
            </a:lvl1pPr>
          </a:lstStyle>
          <a:p>
            <a:pPr lvl="0"/>
            <a:r>
              <a:rPr lang="de-DE"/>
              <a:t>Beschreibung Variante I</a:t>
            </a:r>
            <a:endParaRPr lang="de-AT"/>
          </a:p>
        </p:txBody>
      </p:sp>
      <p:sp>
        <p:nvSpPr>
          <p:cNvPr id="21" name="Inhaltsplatzhalter 4">
            <a:extLst>
              <a:ext uri="{FF2B5EF4-FFF2-40B4-BE49-F238E27FC236}">
                <a16:creationId xmlns:a16="http://schemas.microsoft.com/office/drawing/2014/main" id="{D69CC8FC-2DBA-4D86-8BE5-972D81272FA8}"/>
              </a:ext>
            </a:extLst>
          </p:cNvPr>
          <p:cNvSpPr>
            <a:spLocks noGrp="1"/>
          </p:cNvSpPr>
          <p:nvPr>
            <p:ph sz="quarter" idx="32" hasCustomPrompt="1"/>
          </p:nvPr>
        </p:nvSpPr>
        <p:spPr>
          <a:xfrm>
            <a:off x="6452263" y="2691333"/>
            <a:ext cx="2375715" cy="414265"/>
          </a:xfrm>
          <a:solidFill>
            <a:schemeClr val="accent1"/>
          </a:solidFill>
        </p:spPr>
        <p:txBody>
          <a:bodyPr anchor="ctr"/>
          <a:lstStyle>
            <a:lvl1pPr marL="0" indent="0" algn="ctr">
              <a:buNone/>
              <a:defRPr b="1" baseline="0">
                <a:solidFill>
                  <a:schemeClr val="bg1"/>
                </a:solidFill>
              </a:defRPr>
            </a:lvl1pPr>
          </a:lstStyle>
          <a:p>
            <a:pPr lvl="0"/>
            <a:r>
              <a:rPr lang="de-DE"/>
              <a:t>Variante III</a:t>
            </a:r>
            <a:endParaRPr lang="de-AT"/>
          </a:p>
        </p:txBody>
      </p:sp>
      <p:sp>
        <p:nvSpPr>
          <p:cNvPr id="22" name="Inhaltsplatzhalter 4">
            <a:extLst>
              <a:ext uri="{FF2B5EF4-FFF2-40B4-BE49-F238E27FC236}">
                <a16:creationId xmlns:a16="http://schemas.microsoft.com/office/drawing/2014/main" id="{D69CC8FC-2DBA-4D86-8BE5-972D81272FA8}"/>
              </a:ext>
            </a:extLst>
          </p:cNvPr>
          <p:cNvSpPr>
            <a:spLocks noGrp="1"/>
          </p:cNvSpPr>
          <p:nvPr>
            <p:ph sz="quarter" idx="33" hasCustomPrompt="1"/>
          </p:nvPr>
        </p:nvSpPr>
        <p:spPr>
          <a:xfrm>
            <a:off x="6452263" y="3220032"/>
            <a:ext cx="2375715" cy="2232000"/>
          </a:xfrm>
          <a:noFill/>
          <a:ln w="12700">
            <a:solidFill>
              <a:schemeClr val="accent1"/>
            </a:solidFill>
          </a:ln>
        </p:spPr>
        <p:txBody>
          <a:bodyPr anchor="ctr"/>
          <a:lstStyle>
            <a:lvl1pPr marL="0" indent="0" algn="ctr">
              <a:buNone/>
              <a:defRPr b="0" baseline="0">
                <a:solidFill>
                  <a:schemeClr val="accent1"/>
                </a:solidFill>
              </a:defRPr>
            </a:lvl1pPr>
          </a:lstStyle>
          <a:p>
            <a:pPr lvl="0"/>
            <a:r>
              <a:rPr lang="de-DE"/>
              <a:t>Beschreibung Variante III</a:t>
            </a:r>
            <a:endParaRPr lang="de-AT"/>
          </a:p>
        </p:txBody>
      </p:sp>
      <p:sp>
        <p:nvSpPr>
          <p:cNvPr id="23" name="Inhaltsplatzhalter 4">
            <a:extLst>
              <a:ext uri="{FF2B5EF4-FFF2-40B4-BE49-F238E27FC236}">
                <a16:creationId xmlns:a16="http://schemas.microsoft.com/office/drawing/2014/main" id="{D69CC8FC-2DBA-4D86-8BE5-972D81272FA8}"/>
              </a:ext>
            </a:extLst>
          </p:cNvPr>
          <p:cNvSpPr>
            <a:spLocks noGrp="1"/>
          </p:cNvSpPr>
          <p:nvPr>
            <p:ph sz="quarter" idx="34" hasCustomPrompt="1"/>
          </p:nvPr>
        </p:nvSpPr>
        <p:spPr>
          <a:xfrm>
            <a:off x="3682273" y="2691333"/>
            <a:ext cx="2375715" cy="414265"/>
          </a:xfrm>
          <a:solidFill>
            <a:schemeClr val="accent1"/>
          </a:solidFill>
        </p:spPr>
        <p:txBody>
          <a:bodyPr anchor="ctr"/>
          <a:lstStyle>
            <a:lvl1pPr marL="0" indent="0" algn="ctr">
              <a:buNone/>
              <a:defRPr b="1" baseline="0">
                <a:solidFill>
                  <a:schemeClr val="bg1"/>
                </a:solidFill>
              </a:defRPr>
            </a:lvl1pPr>
          </a:lstStyle>
          <a:p>
            <a:pPr lvl="0"/>
            <a:r>
              <a:rPr lang="de-DE"/>
              <a:t>Variante II</a:t>
            </a:r>
            <a:endParaRPr lang="de-AT"/>
          </a:p>
        </p:txBody>
      </p:sp>
      <p:sp>
        <p:nvSpPr>
          <p:cNvPr id="24" name="Inhaltsplatzhalter 4">
            <a:extLst>
              <a:ext uri="{FF2B5EF4-FFF2-40B4-BE49-F238E27FC236}">
                <a16:creationId xmlns:a16="http://schemas.microsoft.com/office/drawing/2014/main" id="{D69CC8FC-2DBA-4D86-8BE5-972D81272FA8}"/>
              </a:ext>
            </a:extLst>
          </p:cNvPr>
          <p:cNvSpPr>
            <a:spLocks noGrp="1"/>
          </p:cNvSpPr>
          <p:nvPr>
            <p:ph sz="quarter" idx="35" hasCustomPrompt="1"/>
          </p:nvPr>
        </p:nvSpPr>
        <p:spPr>
          <a:xfrm>
            <a:off x="3682273" y="3220032"/>
            <a:ext cx="2375715" cy="2232000"/>
          </a:xfrm>
          <a:noFill/>
          <a:ln w="12700">
            <a:solidFill>
              <a:schemeClr val="accent1"/>
            </a:solidFill>
          </a:ln>
        </p:spPr>
        <p:txBody>
          <a:bodyPr anchor="ctr"/>
          <a:lstStyle>
            <a:lvl1pPr marL="0" indent="0" algn="ctr">
              <a:buNone/>
              <a:defRPr b="0" baseline="0">
                <a:solidFill>
                  <a:schemeClr val="accent1"/>
                </a:solidFill>
              </a:defRPr>
            </a:lvl1pPr>
          </a:lstStyle>
          <a:p>
            <a:pPr lvl="0"/>
            <a:r>
              <a:rPr lang="de-DE"/>
              <a:t>Beschreibung Variante II</a:t>
            </a:r>
            <a:endParaRPr lang="de-AT"/>
          </a:p>
        </p:txBody>
      </p:sp>
    </p:spTree>
    <p:extLst>
      <p:ext uri="{BB962C8B-B14F-4D97-AF65-F5344CB8AC3E}">
        <p14:creationId xmlns:p14="http://schemas.microsoft.com/office/powerpoint/2010/main" val="123921560"/>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4 Varianten">
    <p:spTree>
      <p:nvGrpSpPr>
        <p:cNvPr id="1" name=""/>
        <p:cNvGrpSpPr/>
        <p:nvPr/>
      </p:nvGrpSpPr>
      <p:grpSpPr>
        <a:xfrm>
          <a:off x="0" y="0"/>
          <a:ext cx="0" cy="0"/>
          <a:chOff x="0" y="0"/>
          <a:chExt cx="0" cy="0"/>
        </a:xfrm>
      </p:grpSpPr>
      <p:sp>
        <p:nvSpPr>
          <p:cNvPr id="3" name="Foliennummernplatzhalter 2"/>
          <p:cNvSpPr>
            <a:spLocks noGrp="1"/>
          </p:cNvSpPr>
          <p:nvPr>
            <p:ph type="sldNum" sz="quarter" idx="10"/>
          </p:nvPr>
        </p:nvSpPr>
        <p:spPr/>
        <p:txBody>
          <a:bodyPr/>
          <a:lstStyle/>
          <a:p>
            <a:fld id="{52CF354A-3E7C-4AF0-94B3-C47ABC721F9D}" type="slidenum">
              <a:rPr lang="de-AT" smtClean="0"/>
              <a:pPr/>
              <a:t>‹Nr.›</a:t>
            </a:fld>
            <a:endParaRPr lang="de-AT"/>
          </a:p>
        </p:txBody>
      </p:sp>
      <p:sp>
        <p:nvSpPr>
          <p:cNvPr id="4" name="Fußzeilenplatzhalter 3"/>
          <p:cNvSpPr>
            <a:spLocks noGrp="1"/>
          </p:cNvSpPr>
          <p:nvPr>
            <p:ph type="ftr" sz="quarter" idx="11"/>
          </p:nvPr>
        </p:nvSpPr>
        <p:spPr/>
        <p:txBody>
          <a:bodyPr/>
          <a:lstStyle/>
          <a:p>
            <a:r>
              <a:rPr lang="de-DE"/>
              <a:t>Kapitelüberschrift</a:t>
            </a:r>
          </a:p>
        </p:txBody>
      </p:sp>
      <p:sp>
        <p:nvSpPr>
          <p:cNvPr id="5" name="Titel 1"/>
          <p:cNvSpPr>
            <a:spLocks noGrp="1"/>
          </p:cNvSpPr>
          <p:nvPr>
            <p:ph type="title" hasCustomPrompt="1"/>
          </p:nvPr>
        </p:nvSpPr>
        <p:spPr>
          <a:xfrm>
            <a:off x="912285" y="1507067"/>
            <a:ext cx="7920567" cy="443199"/>
          </a:xfrm>
        </p:spPr>
        <p:txBody>
          <a:bodyPr/>
          <a:lstStyle/>
          <a:p>
            <a:r>
              <a:rPr lang="de-DE"/>
              <a:t>Mastertitelformat bearbeiten</a:t>
            </a:r>
            <a:endParaRPr lang="de-AT"/>
          </a:p>
        </p:txBody>
      </p:sp>
      <p:sp>
        <p:nvSpPr>
          <p:cNvPr id="6" name="Textplatzhalter 7">
            <a:extLst>
              <a:ext uri="{FF2B5EF4-FFF2-40B4-BE49-F238E27FC236}">
                <a16:creationId xmlns:a16="http://schemas.microsoft.com/office/drawing/2014/main" id="{609D5913-DBE3-BE47-B792-11E24A0A0673}"/>
              </a:ext>
            </a:extLst>
          </p:cNvPr>
          <p:cNvSpPr>
            <a:spLocks noGrp="1"/>
          </p:cNvSpPr>
          <p:nvPr>
            <p:ph type="body" sz="quarter" idx="16"/>
          </p:nvPr>
        </p:nvSpPr>
        <p:spPr>
          <a:xfrm>
            <a:off x="912283" y="1963847"/>
            <a:ext cx="7920567" cy="347243"/>
          </a:xfrm>
        </p:spPr>
        <p:txBody>
          <a:bodyPr/>
          <a:lstStyle>
            <a:lvl1pPr marL="0" indent="0">
              <a:spcBef>
                <a:spcPts val="0"/>
              </a:spcBef>
              <a:buNone/>
              <a:defRPr kern="0" spc="107" baseline="0"/>
            </a:lvl1pPr>
          </a:lstStyle>
          <a:p>
            <a:pPr lvl="0"/>
            <a:r>
              <a:rPr lang="de-DE"/>
              <a:t>Mastertextformat bearbeiten</a:t>
            </a:r>
          </a:p>
        </p:txBody>
      </p:sp>
      <p:sp>
        <p:nvSpPr>
          <p:cNvPr id="12" name="Inhaltsplatzhalter 4">
            <a:extLst>
              <a:ext uri="{FF2B5EF4-FFF2-40B4-BE49-F238E27FC236}">
                <a16:creationId xmlns:a16="http://schemas.microsoft.com/office/drawing/2014/main" id="{D69CC8FC-2DBA-4D86-8BE5-972D81272FA8}"/>
              </a:ext>
            </a:extLst>
          </p:cNvPr>
          <p:cNvSpPr>
            <a:spLocks noGrp="1"/>
          </p:cNvSpPr>
          <p:nvPr>
            <p:ph sz="quarter" idx="26" hasCustomPrompt="1"/>
          </p:nvPr>
        </p:nvSpPr>
        <p:spPr>
          <a:xfrm>
            <a:off x="912283" y="2653889"/>
            <a:ext cx="1727715" cy="414265"/>
          </a:xfrm>
          <a:solidFill>
            <a:schemeClr val="accent1"/>
          </a:solidFill>
        </p:spPr>
        <p:txBody>
          <a:bodyPr anchor="ctr"/>
          <a:lstStyle>
            <a:lvl1pPr marL="0" indent="0" algn="ctr">
              <a:buNone/>
              <a:defRPr b="1" baseline="0">
                <a:solidFill>
                  <a:schemeClr val="bg1"/>
                </a:solidFill>
              </a:defRPr>
            </a:lvl1pPr>
          </a:lstStyle>
          <a:p>
            <a:pPr lvl="0"/>
            <a:r>
              <a:rPr lang="de-DE"/>
              <a:t>Variante I</a:t>
            </a:r>
            <a:endParaRPr lang="de-AT"/>
          </a:p>
        </p:txBody>
      </p:sp>
      <p:sp>
        <p:nvSpPr>
          <p:cNvPr id="13" name="Inhaltsplatzhalter 4">
            <a:extLst>
              <a:ext uri="{FF2B5EF4-FFF2-40B4-BE49-F238E27FC236}">
                <a16:creationId xmlns:a16="http://schemas.microsoft.com/office/drawing/2014/main" id="{D69CC8FC-2DBA-4D86-8BE5-972D81272FA8}"/>
              </a:ext>
            </a:extLst>
          </p:cNvPr>
          <p:cNvSpPr>
            <a:spLocks noGrp="1"/>
          </p:cNvSpPr>
          <p:nvPr>
            <p:ph sz="quarter" idx="27" hasCustomPrompt="1"/>
          </p:nvPr>
        </p:nvSpPr>
        <p:spPr>
          <a:xfrm>
            <a:off x="7105133" y="2653889"/>
            <a:ext cx="1727715" cy="414265"/>
          </a:xfrm>
          <a:solidFill>
            <a:schemeClr val="accent1"/>
          </a:solidFill>
        </p:spPr>
        <p:txBody>
          <a:bodyPr anchor="ctr"/>
          <a:lstStyle>
            <a:lvl1pPr marL="0" indent="0" algn="ctr">
              <a:buNone/>
              <a:defRPr b="1" baseline="0">
                <a:solidFill>
                  <a:schemeClr val="bg1"/>
                </a:solidFill>
              </a:defRPr>
            </a:lvl1pPr>
          </a:lstStyle>
          <a:p>
            <a:pPr lvl="0"/>
            <a:r>
              <a:rPr lang="de-DE"/>
              <a:t>Variante IV</a:t>
            </a:r>
            <a:endParaRPr lang="de-AT"/>
          </a:p>
        </p:txBody>
      </p:sp>
      <p:sp>
        <p:nvSpPr>
          <p:cNvPr id="14" name="Inhaltsplatzhalter 4">
            <a:extLst>
              <a:ext uri="{FF2B5EF4-FFF2-40B4-BE49-F238E27FC236}">
                <a16:creationId xmlns:a16="http://schemas.microsoft.com/office/drawing/2014/main" id="{D69CC8FC-2DBA-4D86-8BE5-972D81272FA8}"/>
              </a:ext>
            </a:extLst>
          </p:cNvPr>
          <p:cNvSpPr>
            <a:spLocks noGrp="1"/>
          </p:cNvSpPr>
          <p:nvPr>
            <p:ph sz="quarter" idx="29" hasCustomPrompt="1"/>
          </p:nvPr>
        </p:nvSpPr>
        <p:spPr>
          <a:xfrm>
            <a:off x="5023316" y="2653889"/>
            <a:ext cx="1727715" cy="414265"/>
          </a:xfrm>
          <a:solidFill>
            <a:schemeClr val="accent1"/>
          </a:solidFill>
        </p:spPr>
        <p:txBody>
          <a:bodyPr anchor="ctr"/>
          <a:lstStyle>
            <a:lvl1pPr marL="0" indent="0" algn="ctr">
              <a:buNone/>
              <a:defRPr b="1" baseline="0">
                <a:solidFill>
                  <a:schemeClr val="bg1"/>
                </a:solidFill>
              </a:defRPr>
            </a:lvl1pPr>
          </a:lstStyle>
          <a:p>
            <a:pPr lvl="0"/>
            <a:r>
              <a:rPr lang="de-DE"/>
              <a:t>Variante III</a:t>
            </a:r>
            <a:endParaRPr lang="de-AT"/>
          </a:p>
        </p:txBody>
      </p:sp>
      <p:sp>
        <p:nvSpPr>
          <p:cNvPr id="15" name="Inhaltsplatzhalter 4">
            <a:extLst>
              <a:ext uri="{FF2B5EF4-FFF2-40B4-BE49-F238E27FC236}">
                <a16:creationId xmlns:a16="http://schemas.microsoft.com/office/drawing/2014/main" id="{D69CC8FC-2DBA-4D86-8BE5-972D81272FA8}"/>
              </a:ext>
            </a:extLst>
          </p:cNvPr>
          <p:cNvSpPr>
            <a:spLocks noGrp="1"/>
          </p:cNvSpPr>
          <p:nvPr>
            <p:ph sz="quarter" idx="30" hasCustomPrompt="1"/>
          </p:nvPr>
        </p:nvSpPr>
        <p:spPr>
          <a:xfrm>
            <a:off x="2964424" y="2653888"/>
            <a:ext cx="1727715" cy="414265"/>
          </a:xfrm>
          <a:solidFill>
            <a:schemeClr val="accent1"/>
          </a:solidFill>
        </p:spPr>
        <p:txBody>
          <a:bodyPr anchor="ctr"/>
          <a:lstStyle>
            <a:lvl1pPr marL="0" indent="0" algn="ctr">
              <a:buNone/>
              <a:defRPr b="1" baseline="0">
                <a:solidFill>
                  <a:schemeClr val="bg1"/>
                </a:solidFill>
              </a:defRPr>
            </a:lvl1pPr>
          </a:lstStyle>
          <a:p>
            <a:pPr lvl="0"/>
            <a:r>
              <a:rPr lang="de-DE"/>
              <a:t>Variante II</a:t>
            </a:r>
            <a:endParaRPr lang="de-AT"/>
          </a:p>
        </p:txBody>
      </p:sp>
      <p:sp>
        <p:nvSpPr>
          <p:cNvPr id="16" name="Inhaltsplatzhalter 4">
            <a:extLst>
              <a:ext uri="{FF2B5EF4-FFF2-40B4-BE49-F238E27FC236}">
                <a16:creationId xmlns:a16="http://schemas.microsoft.com/office/drawing/2014/main" id="{D69CC8FC-2DBA-4D86-8BE5-972D81272FA8}"/>
              </a:ext>
            </a:extLst>
          </p:cNvPr>
          <p:cNvSpPr>
            <a:spLocks noGrp="1"/>
          </p:cNvSpPr>
          <p:nvPr>
            <p:ph sz="quarter" idx="31" hasCustomPrompt="1"/>
          </p:nvPr>
        </p:nvSpPr>
        <p:spPr>
          <a:xfrm>
            <a:off x="912283" y="3182588"/>
            <a:ext cx="1727715" cy="1656000"/>
          </a:xfrm>
          <a:noFill/>
          <a:ln w="12700">
            <a:solidFill>
              <a:schemeClr val="accent1"/>
            </a:solidFill>
          </a:ln>
        </p:spPr>
        <p:txBody>
          <a:bodyPr anchor="ctr"/>
          <a:lstStyle>
            <a:lvl1pPr marL="0" indent="0" algn="ctr">
              <a:buNone/>
              <a:defRPr b="0" baseline="0">
                <a:solidFill>
                  <a:schemeClr val="accent1"/>
                </a:solidFill>
              </a:defRPr>
            </a:lvl1pPr>
          </a:lstStyle>
          <a:p>
            <a:pPr lvl="0"/>
            <a:r>
              <a:rPr lang="de-DE"/>
              <a:t>Beschreibung Variante I</a:t>
            </a:r>
            <a:endParaRPr lang="de-AT"/>
          </a:p>
        </p:txBody>
      </p:sp>
      <p:sp>
        <p:nvSpPr>
          <p:cNvPr id="17" name="Inhaltsplatzhalter 4">
            <a:extLst>
              <a:ext uri="{FF2B5EF4-FFF2-40B4-BE49-F238E27FC236}">
                <a16:creationId xmlns:a16="http://schemas.microsoft.com/office/drawing/2014/main" id="{D69CC8FC-2DBA-4D86-8BE5-972D81272FA8}"/>
              </a:ext>
            </a:extLst>
          </p:cNvPr>
          <p:cNvSpPr>
            <a:spLocks noGrp="1"/>
          </p:cNvSpPr>
          <p:nvPr>
            <p:ph sz="quarter" idx="32" hasCustomPrompt="1"/>
          </p:nvPr>
        </p:nvSpPr>
        <p:spPr>
          <a:xfrm>
            <a:off x="2964424" y="3182588"/>
            <a:ext cx="1727715" cy="1656000"/>
          </a:xfrm>
          <a:noFill/>
          <a:ln w="12700">
            <a:solidFill>
              <a:schemeClr val="accent1"/>
            </a:solidFill>
          </a:ln>
        </p:spPr>
        <p:txBody>
          <a:bodyPr anchor="ctr"/>
          <a:lstStyle>
            <a:lvl1pPr marL="0" indent="0" algn="ctr">
              <a:buNone/>
              <a:defRPr b="0" baseline="0">
                <a:solidFill>
                  <a:schemeClr val="accent1"/>
                </a:solidFill>
              </a:defRPr>
            </a:lvl1pPr>
          </a:lstStyle>
          <a:p>
            <a:pPr lvl="0"/>
            <a:r>
              <a:rPr lang="de-DE"/>
              <a:t>Beschreibung Variante II</a:t>
            </a:r>
            <a:endParaRPr lang="de-AT"/>
          </a:p>
        </p:txBody>
      </p:sp>
      <p:sp>
        <p:nvSpPr>
          <p:cNvPr id="18" name="Inhaltsplatzhalter 4">
            <a:extLst>
              <a:ext uri="{FF2B5EF4-FFF2-40B4-BE49-F238E27FC236}">
                <a16:creationId xmlns:a16="http://schemas.microsoft.com/office/drawing/2014/main" id="{D69CC8FC-2DBA-4D86-8BE5-972D81272FA8}"/>
              </a:ext>
            </a:extLst>
          </p:cNvPr>
          <p:cNvSpPr>
            <a:spLocks noGrp="1"/>
          </p:cNvSpPr>
          <p:nvPr>
            <p:ph sz="quarter" idx="33" hasCustomPrompt="1"/>
          </p:nvPr>
        </p:nvSpPr>
        <p:spPr>
          <a:xfrm>
            <a:off x="5010905" y="3182588"/>
            <a:ext cx="1727715" cy="1656000"/>
          </a:xfrm>
          <a:noFill/>
          <a:ln w="12700">
            <a:solidFill>
              <a:schemeClr val="accent1"/>
            </a:solidFill>
          </a:ln>
        </p:spPr>
        <p:txBody>
          <a:bodyPr anchor="ctr"/>
          <a:lstStyle>
            <a:lvl1pPr marL="0" indent="0" algn="ctr">
              <a:buNone/>
              <a:defRPr b="0" baseline="0">
                <a:solidFill>
                  <a:schemeClr val="accent1"/>
                </a:solidFill>
              </a:defRPr>
            </a:lvl1pPr>
          </a:lstStyle>
          <a:p>
            <a:pPr lvl="0"/>
            <a:r>
              <a:rPr lang="de-DE"/>
              <a:t>Beschreibung Variante II</a:t>
            </a:r>
            <a:endParaRPr lang="de-AT"/>
          </a:p>
        </p:txBody>
      </p:sp>
      <p:sp>
        <p:nvSpPr>
          <p:cNvPr id="25" name="Inhaltsplatzhalter 4">
            <a:extLst>
              <a:ext uri="{FF2B5EF4-FFF2-40B4-BE49-F238E27FC236}">
                <a16:creationId xmlns:a16="http://schemas.microsoft.com/office/drawing/2014/main" id="{D69CC8FC-2DBA-4D86-8BE5-972D81272FA8}"/>
              </a:ext>
            </a:extLst>
          </p:cNvPr>
          <p:cNvSpPr>
            <a:spLocks noGrp="1"/>
          </p:cNvSpPr>
          <p:nvPr>
            <p:ph sz="quarter" idx="34" hasCustomPrompt="1"/>
          </p:nvPr>
        </p:nvSpPr>
        <p:spPr>
          <a:xfrm>
            <a:off x="7105133" y="3182588"/>
            <a:ext cx="1727715" cy="1656000"/>
          </a:xfrm>
          <a:noFill/>
          <a:ln w="12700">
            <a:solidFill>
              <a:schemeClr val="accent1"/>
            </a:solidFill>
          </a:ln>
        </p:spPr>
        <p:txBody>
          <a:bodyPr anchor="ctr"/>
          <a:lstStyle>
            <a:lvl1pPr marL="0" indent="0" algn="ctr">
              <a:buNone/>
              <a:defRPr b="0" baseline="0">
                <a:solidFill>
                  <a:schemeClr val="accent1"/>
                </a:solidFill>
              </a:defRPr>
            </a:lvl1pPr>
          </a:lstStyle>
          <a:p>
            <a:pPr lvl="0"/>
            <a:r>
              <a:rPr lang="de-DE"/>
              <a:t>Beschreibung Variante II</a:t>
            </a:r>
            <a:endParaRPr lang="de-AT"/>
          </a:p>
        </p:txBody>
      </p:sp>
    </p:spTree>
    <p:extLst>
      <p:ext uri="{BB962C8B-B14F-4D97-AF65-F5344CB8AC3E}">
        <p14:creationId xmlns:p14="http://schemas.microsoft.com/office/powerpoint/2010/main" val="365337292"/>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Darstellung Gästebewertungen">
    <p:spTree>
      <p:nvGrpSpPr>
        <p:cNvPr id="1" name=""/>
        <p:cNvGrpSpPr/>
        <p:nvPr/>
      </p:nvGrpSpPr>
      <p:grpSpPr>
        <a:xfrm>
          <a:off x="0" y="0"/>
          <a:ext cx="0" cy="0"/>
          <a:chOff x="0" y="0"/>
          <a:chExt cx="0" cy="0"/>
        </a:xfrm>
      </p:grpSpPr>
      <p:sp>
        <p:nvSpPr>
          <p:cNvPr id="3" name="Foliennummernplatzhalter 2"/>
          <p:cNvSpPr>
            <a:spLocks noGrp="1"/>
          </p:cNvSpPr>
          <p:nvPr>
            <p:ph type="sldNum" sz="quarter" idx="10"/>
          </p:nvPr>
        </p:nvSpPr>
        <p:spPr/>
        <p:txBody>
          <a:bodyPr/>
          <a:lstStyle/>
          <a:p>
            <a:fld id="{52CF354A-3E7C-4AF0-94B3-C47ABC721F9D}" type="slidenum">
              <a:rPr lang="de-AT" smtClean="0"/>
              <a:pPr/>
              <a:t>‹Nr.›</a:t>
            </a:fld>
            <a:endParaRPr lang="de-AT"/>
          </a:p>
        </p:txBody>
      </p:sp>
      <p:sp>
        <p:nvSpPr>
          <p:cNvPr id="4" name="Fußzeilenplatzhalter 3"/>
          <p:cNvSpPr>
            <a:spLocks noGrp="1"/>
          </p:cNvSpPr>
          <p:nvPr>
            <p:ph type="ftr" sz="quarter" idx="11"/>
          </p:nvPr>
        </p:nvSpPr>
        <p:spPr/>
        <p:txBody>
          <a:bodyPr/>
          <a:lstStyle/>
          <a:p>
            <a:r>
              <a:rPr lang="de-DE"/>
              <a:t>Kapitelüberschrift</a:t>
            </a:r>
          </a:p>
        </p:txBody>
      </p:sp>
      <p:sp>
        <p:nvSpPr>
          <p:cNvPr id="5" name="Titel 1"/>
          <p:cNvSpPr>
            <a:spLocks noGrp="1"/>
          </p:cNvSpPr>
          <p:nvPr>
            <p:ph type="title" hasCustomPrompt="1"/>
          </p:nvPr>
        </p:nvSpPr>
        <p:spPr>
          <a:xfrm>
            <a:off x="912285" y="1507067"/>
            <a:ext cx="7920567" cy="443199"/>
          </a:xfrm>
        </p:spPr>
        <p:txBody>
          <a:bodyPr/>
          <a:lstStyle/>
          <a:p>
            <a:r>
              <a:rPr lang="de-DE"/>
              <a:t>Mastertitelformat bearbeiten</a:t>
            </a:r>
            <a:endParaRPr lang="de-AT"/>
          </a:p>
        </p:txBody>
      </p:sp>
      <p:sp>
        <p:nvSpPr>
          <p:cNvPr id="6" name="Textplatzhalter 7">
            <a:extLst>
              <a:ext uri="{FF2B5EF4-FFF2-40B4-BE49-F238E27FC236}">
                <a16:creationId xmlns:a16="http://schemas.microsoft.com/office/drawing/2014/main" id="{609D5913-DBE3-BE47-B792-11E24A0A0673}"/>
              </a:ext>
            </a:extLst>
          </p:cNvPr>
          <p:cNvSpPr>
            <a:spLocks noGrp="1"/>
          </p:cNvSpPr>
          <p:nvPr>
            <p:ph type="body" sz="quarter" idx="16"/>
          </p:nvPr>
        </p:nvSpPr>
        <p:spPr>
          <a:xfrm>
            <a:off x="912283" y="1963847"/>
            <a:ext cx="7920567" cy="347243"/>
          </a:xfrm>
        </p:spPr>
        <p:txBody>
          <a:bodyPr/>
          <a:lstStyle>
            <a:lvl1pPr marL="0" indent="0">
              <a:spcBef>
                <a:spcPts val="0"/>
              </a:spcBef>
              <a:buNone/>
              <a:defRPr kern="0" spc="107" baseline="0"/>
            </a:lvl1pPr>
          </a:lstStyle>
          <a:p>
            <a:pPr lvl="0"/>
            <a:r>
              <a:rPr lang="de-DE"/>
              <a:t>Mastertextformat bearbeiten</a:t>
            </a:r>
          </a:p>
        </p:txBody>
      </p:sp>
      <p:pic>
        <p:nvPicPr>
          <p:cNvPr id="7" name="Grafik 6">
            <a:extLst>
              <a:ext uri="{FF2B5EF4-FFF2-40B4-BE49-F238E27FC236}">
                <a16:creationId xmlns:a16="http://schemas.microsoft.com/office/drawing/2014/main" id="{1A500228-01FF-2410-3771-3804120D211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84000" y="2721171"/>
            <a:ext cx="360000" cy="360000"/>
          </a:xfrm>
          <a:prstGeom prst="rect">
            <a:avLst/>
          </a:prstGeom>
        </p:spPr>
      </p:pic>
      <p:pic>
        <p:nvPicPr>
          <p:cNvPr id="8" name="Grafik 7">
            <a:extLst>
              <a:ext uri="{FF2B5EF4-FFF2-40B4-BE49-F238E27FC236}">
                <a16:creationId xmlns:a16="http://schemas.microsoft.com/office/drawing/2014/main" id="{3983EDA8-B926-D190-CB1A-237524D4DFA3}"/>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14993" t="6606" r="15320" b="12469"/>
          <a:stretch/>
        </p:blipFill>
        <p:spPr>
          <a:xfrm>
            <a:off x="5376966" y="2735059"/>
            <a:ext cx="612897" cy="322059"/>
          </a:xfrm>
          <a:prstGeom prst="rect">
            <a:avLst/>
          </a:prstGeom>
        </p:spPr>
      </p:pic>
      <p:sp>
        <p:nvSpPr>
          <p:cNvPr id="9" name="Rechteck 8">
            <a:extLst>
              <a:ext uri="{FF2B5EF4-FFF2-40B4-BE49-F238E27FC236}">
                <a16:creationId xmlns:a16="http://schemas.microsoft.com/office/drawing/2014/main" id="{A2FD1BC5-54D2-C731-89EC-77D52E4B8C7C}"/>
              </a:ext>
            </a:extLst>
          </p:cNvPr>
          <p:cNvSpPr/>
          <p:nvPr userDrawn="1"/>
        </p:nvSpPr>
        <p:spPr>
          <a:xfrm>
            <a:off x="912285" y="2660652"/>
            <a:ext cx="5183716" cy="48104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2400"/>
          </a:p>
        </p:txBody>
      </p:sp>
      <p:sp>
        <p:nvSpPr>
          <p:cNvPr id="10" name="Textplatzhalter 7"/>
          <p:cNvSpPr>
            <a:spLocks noGrp="1"/>
          </p:cNvSpPr>
          <p:nvPr>
            <p:ph type="body" sz="quarter" idx="25" hasCustomPrompt="1"/>
          </p:nvPr>
        </p:nvSpPr>
        <p:spPr>
          <a:xfrm>
            <a:off x="1463919" y="2713453"/>
            <a:ext cx="2153844" cy="168428"/>
          </a:xfrm>
        </p:spPr>
        <p:txBody>
          <a:bodyPr anchor="ctr"/>
          <a:lstStyle>
            <a:lvl1pPr marL="0" indent="0">
              <a:buNone/>
              <a:defRPr sz="1333" b="0" baseline="0">
                <a:solidFill>
                  <a:schemeClr val="accent1"/>
                </a:solidFill>
              </a:defRPr>
            </a:lvl1pPr>
          </a:lstStyle>
          <a:p>
            <a:pPr lvl="0"/>
            <a:r>
              <a:rPr lang="de-DE"/>
              <a:t>Punkte von Punkten</a:t>
            </a:r>
            <a:endParaRPr lang="de-AT"/>
          </a:p>
        </p:txBody>
      </p:sp>
      <p:sp>
        <p:nvSpPr>
          <p:cNvPr id="11" name="Textplatzhalter 7"/>
          <p:cNvSpPr>
            <a:spLocks noGrp="1"/>
          </p:cNvSpPr>
          <p:nvPr>
            <p:ph type="body" sz="quarter" idx="28" hasCustomPrompt="1"/>
          </p:nvPr>
        </p:nvSpPr>
        <p:spPr>
          <a:xfrm>
            <a:off x="1463918" y="2918033"/>
            <a:ext cx="2153844" cy="168428"/>
          </a:xfrm>
        </p:spPr>
        <p:txBody>
          <a:bodyPr anchor="ctr"/>
          <a:lstStyle>
            <a:lvl1pPr marL="0" indent="0">
              <a:buNone/>
              <a:defRPr sz="1333" b="0" baseline="0">
                <a:solidFill>
                  <a:schemeClr val="accent1"/>
                </a:solidFill>
              </a:defRPr>
            </a:lvl1pPr>
          </a:lstStyle>
          <a:p>
            <a:pPr lvl="0"/>
            <a:r>
              <a:rPr lang="de-DE"/>
              <a:t>Anzahl Rezensionen</a:t>
            </a:r>
            <a:endParaRPr lang="de-AT"/>
          </a:p>
        </p:txBody>
      </p:sp>
      <p:pic>
        <p:nvPicPr>
          <p:cNvPr id="12" name="Grafik 11">
            <a:extLst>
              <a:ext uri="{FF2B5EF4-FFF2-40B4-BE49-F238E27FC236}">
                <a16:creationId xmlns:a16="http://schemas.microsoft.com/office/drawing/2014/main" id="{1A500228-01FF-2410-3771-3804120D211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97449" y="2721171"/>
            <a:ext cx="360000" cy="360000"/>
          </a:xfrm>
          <a:prstGeom prst="rect">
            <a:avLst/>
          </a:prstGeom>
        </p:spPr>
      </p:pic>
      <p:sp>
        <p:nvSpPr>
          <p:cNvPr id="13" name="Rechteck 12">
            <a:extLst>
              <a:ext uri="{FF2B5EF4-FFF2-40B4-BE49-F238E27FC236}">
                <a16:creationId xmlns:a16="http://schemas.microsoft.com/office/drawing/2014/main" id="{A2FD1BC5-54D2-C731-89EC-77D52E4B8C7C}"/>
              </a:ext>
            </a:extLst>
          </p:cNvPr>
          <p:cNvSpPr/>
          <p:nvPr userDrawn="1"/>
        </p:nvSpPr>
        <p:spPr>
          <a:xfrm>
            <a:off x="6625734" y="2660652"/>
            <a:ext cx="5183716" cy="48104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2400"/>
          </a:p>
        </p:txBody>
      </p:sp>
      <p:sp>
        <p:nvSpPr>
          <p:cNvPr id="14" name="Textplatzhalter 7"/>
          <p:cNvSpPr>
            <a:spLocks noGrp="1"/>
          </p:cNvSpPr>
          <p:nvPr>
            <p:ph type="body" sz="quarter" idx="29" hasCustomPrompt="1"/>
          </p:nvPr>
        </p:nvSpPr>
        <p:spPr>
          <a:xfrm>
            <a:off x="7177369" y="2713453"/>
            <a:ext cx="2153844" cy="168428"/>
          </a:xfrm>
        </p:spPr>
        <p:txBody>
          <a:bodyPr anchor="ctr"/>
          <a:lstStyle>
            <a:lvl1pPr marL="0" indent="0">
              <a:buNone/>
              <a:defRPr sz="1333" b="0" baseline="0">
                <a:solidFill>
                  <a:schemeClr val="accent1"/>
                </a:solidFill>
              </a:defRPr>
            </a:lvl1pPr>
          </a:lstStyle>
          <a:p>
            <a:pPr lvl="0"/>
            <a:r>
              <a:rPr lang="de-DE"/>
              <a:t>Punkte von Punkten</a:t>
            </a:r>
            <a:endParaRPr lang="de-AT"/>
          </a:p>
        </p:txBody>
      </p:sp>
      <p:sp>
        <p:nvSpPr>
          <p:cNvPr id="15" name="Textplatzhalter 7"/>
          <p:cNvSpPr>
            <a:spLocks noGrp="1"/>
          </p:cNvSpPr>
          <p:nvPr>
            <p:ph type="body" sz="quarter" idx="30" hasCustomPrompt="1"/>
          </p:nvPr>
        </p:nvSpPr>
        <p:spPr>
          <a:xfrm>
            <a:off x="7177367" y="2918033"/>
            <a:ext cx="2153844" cy="168428"/>
          </a:xfrm>
        </p:spPr>
        <p:txBody>
          <a:bodyPr anchor="ctr"/>
          <a:lstStyle>
            <a:lvl1pPr marL="0" indent="0">
              <a:buNone/>
              <a:defRPr sz="1333" b="0" baseline="0">
                <a:solidFill>
                  <a:schemeClr val="accent1"/>
                </a:solidFill>
              </a:defRPr>
            </a:lvl1pPr>
          </a:lstStyle>
          <a:p>
            <a:pPr lvl="0"/>
            <a:r>
              <a:rPr lang="de-DE"/>
              <a:t>Anzahl Rezensionen</a:t>
            </a:r>
            <a:endParaRPr lang="de-AT"/>
          </a:p>
        </p:txBody>
      </p:sp>
      <p:pic>
        <p:nvPicPr>
          <p:cNvPr id="16" name="Picture 2" descr="Booking.Com Logo, symbol, meaning, history, PNG"/>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208000" y="2757295"/>
            <a:ext cx="493488" cy="277587"/>
          </a:xfrm>
          <a:prstGeom prst="rect">
            <a:avLst/>
          </a:prstGeom>
          <a:noFill/>
          <a:extLst>
            <a:ext uri="{909E8E84-426E-40DD-AFC4-6F175D3DCCD1}">
              <a14:hiddenFill xmlns:a14="http://schemas.microsoft.com/office/drawing/2010/main">
                <a:solidFill>
                  <a:srgbClr val="FFFFFF"/>
                </a:solidFill>
              </a14:hiddenFill>
            </a:ext>
          </a:extLst>
        </p:spPr>
      </p:pic>
      <p:sp>
        <p:nvSpPr>
          <p:cNvPr id="18" name="Textplatzhalter 17"/>
          <p:cNvSpPr>
            <a:spLocks noGrp="1"/>
          </p:cNvSpPr>
          <p:nvPr>
            <p:ph type="body" sz="quarter" idx="31" hasCustomPrompt="1"/>
          </p:nvPr>
        </p:nvSpPr>
        <p:spPr>
          <a:xfrm>
            <a:off x="912283" y="3177845"/>
            <a:ext cx="5183717" cy="2700121"/>
          </a:xfrm>
        </p:spPr>
        <p:txBody>
          <a:bodyPr/>
          <a:lstStyle>
            <a:lvl1pPr>
              <a:defRPr/>
            </a:lvl1pPr>
          </a:lstStyle>
          <a:p>
            <a:pPr lvl="0"/>
            <a:r>
              <a:rPr lang="de-DE"/>
              <a:t>Text</a:t>
            </a:r>
            <a:endParaRPr lang="de-AT"/>
          </a:p>
        </p:txBody>
      </p:sp>
      <p:sp>
        <p:nvSpPr>
          <p:cNvPr id="19" name="Textplatzhalter 17"/>
          <p:cNvSpPr>
            <a:spLocks noGrp="1"/>
          </p:cNvSpPr>
          <p:nvPr>
            <p:ph type="body" sz="quarter" idx="32" hasCustomPrompt="1"/>
          </p:nvPr>
        </p:nvSpPr>
        <p:spPr>
          <a:xfrm>
            <a:off x="6623051" y="3177845"/>
            <a:ext cx="5183717" cy="2700121"/>
          </a:xfrm>
        </p:spPr>
        <p:txBody>
          <a:bodyPr/>
          <a:lstStyle>
            <a:lvl1pPr>
              <a:defRPr/>
            </a:lvl1pPr>
          </a:lstStyle>
          <a:p>
            <a:pPr lvl="0"/>
            <a:r>
              <a:rPr lang="de-DE"/>
              <a:t>Text</a:t>
            </a:r>
            <a:endParaRPr lang="de-AT"/>
          </a:p>
        </p:txBody>
      </p:sp>
    </p:spTree>
    <p:extLst>
      <p:ext uri="{BB962C8B-B14F-4D97-AF65-F5344CB8AC3E}">
        <p14:creationId xmlns:p14="http://schemas.microsoft.com/office/powerpoint/2010/main" val="163116200"/>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Touristisches Angebot">
    <p:spTree>
      <p:nvGrpSpPr>
        <p:cNvPr id="1" name=""/>
        <p:cNvGrpSpPr/>
        <p:nvPr/>
      </p:nvGrpSpPr>
      <p:grpSpPr>
        <a:xfrm>
          <a:off x="0" y="0"/>
          <a:ext cx="0" cy="0"/>
          <a:chOff x="0" y="0"/>
          <a:chExt cx="0" cy="0"/>
        </a:xfrm>
      </p:grpSpPr>
      <p:sp>
        <p:nvSpPr>
          <p:cNvPr id="3" name="Foliennummernplatzhalter 2"/>
          <p:cNvSpPr>
            <a:spLocks noGrp="1"/>
          </p:cNvSpPr>
          <p:nvPr>
            <p:ph type="sldNum" sz="quarter" idx="10"/>
          </p:nvPr>
        </p:nvSpPr>
        <p:spPr/>
        <p:txBody>
          <a:bodyPr/>
          <a:lstStyle/>
          <a:p>
            <a:fld id="{52CF354A-3E7C-4AF0-94B3-C47ABC721F9D}" type="slidenum">
              <a:rPr lang="de-AT" smtClean="0"/>
              <a:pPr/>
              <a:t>‹Nr.›</a:t>
            </a:fld>
            <a:endParaRPr lang="de-AT"/>
          </a:p>
        </p:txBody>
      </p:sp>
      <p:sp>
        <p:nvSpPr>
          <p:cNvPr id="4" name="Fußzeilenplatzhalter 3"/>
          <p:cNvSpPr>
            <a:spLocks noGrp="1"/>
          </p:cNvSpPr>
          <p:nvPr>
            <p:ph type="ftr" sz="quarter" idx="11"/>
          </p:nvPr>
        </p:nvSpPr>
        <p:spPr/>
        <p:txBody>
          <a:bodyPr/>
          <a:lstStyle/>
          <a:p>
            <a:r>
              <a:rPr lang="de-DE"/>
              <a:t>Kapitelüberschrift</a:t>
            </a:r>
          </a:p>
        </p:txBody>
      </p:sp>
      <p:sp>
        <p:nvSpPr>
          <p:cNvPr id="7" name="Textplatzhalter 10">
            <a:extLst>
              <a:ext uri="{FF2B5EF4-FFF2-40B4-BE49-F238E27FC236}">
                <a16:creationId xmlns:a16="http://schemas.microsoft.com/office/drawing/2014/main" id="{E70C82A2-0894-49CF-8B8F-901649556511}"/>
              </a:ext>
            </a:extLst>
          </p:cNvPr>
          <p:cNvSpPr>
            <a:spLocks noGrp="1"/>
          </p:cNvSpPr>
          <p:nvPr>
            <p:ph type="body" sz="quarter" idx="23"/>
          </p:nvPr>
        </p:nvSpPr>
        <p:spPr>
          <a:xfrm>
            <a:off x="912283" y="3035121"/>
            <a:ext cx="5183716" cy="2842863"/>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8" name="Bildplatzhalter 2"/>
          <p:cNvSpPr>
            <a:spLocks noGrp="1"/>
          </p:cNvSpPr>
          <p:nvPr>
            <p:ph type="pic" sz="quarter" idx="40" hasCustomPrompt="1"/>
          </p:nvPr>
        </p:nvSpPr>
        <p:spPr>
          <a:xfrm>
            <a:off x="5783999" y="2671895"/>
            <a:ext cx="312000" cy="313819"/>
          </a:xfrm>
          <a:ln>
            <a:noFill/>
          </a:ln>
        </p:spPr>
        <p:txBody>
          <a:bodyPr anchor="ctr"/>
          <a:lstStyle>
            <a:lvl1pPr marL="0" indent="0" algn="ctr">
              <a:buNone/>
              <a:defRPr sz="1067"/>
            </a:lvl1pPr>
          </a:lstStyle>
          <a:p>
            <a:r>
              <a:rPr lang="de-DE"/>
              <a:t>Icon</a:t>
            </a:r>
            <a:endParaRPr lang="de-AT"/>
          </a:p>
        </p:txBody>
      </p:sp>
      <p:sp>
        <p:nvSpPr>
          <p:cNvPr id="9" name="Inhaltsplatzhalter 4">
            <a:extLst>
              <a:ext uri="{FF2B5EF4-FFF2-40B4-BE49-F238E27FC236}">
                <a16:creationId xmlns:a16="http://schemas.microsoft.com/office/drawing/2014/main" id="{D69CC8FC-2DBA-4D86-8BE5-972D81272FA8}"/>
              </a:ext>
            </a:extLst>
          </p:cNvPr>
          <p:cNvSpPr>
            <a:spLocks noGrp="1"/>
          </p:cNvSpPr>
          <p:nvPr>
            <p:ph sz="quarter" idx="26" hasCustomPrompt="1"/>
          </p:nvPr>
        </p:nvSpPr>
        <p:spPr>
          <a:xfrm>
            <a:off x="912286" y="2663134"/>
            <a:ext cx="4775997" cy="322580"/>
          </a:xfrm>
          <a:solidFill>
            <a:schemeClr val="accent1"/>
          </a:solidFill>
        </p:spPr>
        <p:txBody>
          <a:bodyPr anchor="ctr"/>
          <a:lstStyle>
            <a:lvl1pPr marL="120648" indent="0" algn="l">
              <a:buNone/>
              <a:defRPr b="1" baseline="0">
                <a:solidFill>
                  <a:schemeClr val="bg1"/>
                </a:solidFill>
              </a:defRPr>
            </a:lvl1pPr>
          </a:lstStyle>
          <a:p>
            <a:pPr lvl="0"/>
            <a:r>
              <a:rPr lang="de-DE"/>
              <a:t>Touristisches Angebot </a:t>
            </a:r>
            <a:endParaRPr lang="de-AT"/>
          </a:p>
        </p:txBody>
      </p:sp>
      <p:sp>
        <p:nvSpPr>
          <p:cNvPr id="10" name="Bildplatzhalter 6">
            <a:extLst>
              <a:ext uri="{FF2B5EF4-FFF2-40B4-BE49-F238E27FC236}">
                <a16:creationId xmlns:a16="http://schemas.microsoft.com/office/drawing/2014/main" id="{7E2974A5-5DB7-4D6A-997D-ABDCB08D58FD}"/>
              </a:ext>
            </a:extLst>
          </p:cNvPr>
          <p:cNvSpPr>
            <a:spLocks noGrp="1"/>
          </p:cNvSpPr>
          <p:nvPr>
            <p:ph type="pic" sz="quarter" idx="25"/>
          </p:nvPr>
        </p:nvSpPr>
        <p:spPr>
          <a:xfrm>
            <a:off x="6621229" y="1507067"/>
            <a:ext cx="2544000" cy="2160000"/>
          </a:xfrm>
          <a:solidFill>
            <a:schemeClr val="accent6"/>
          </a:solidFill>
        </p:spPr>
        <p:txBody>
          <a:bodyPr/>
          <a:lstStyle>
            <a:lvl1pPr marL="0" indent="0">
              <a:buNone/>
              <a:defRPr/>
            </a:lvl1pPr>
          </a:lstStyle>
          <a:p>
            <a:endParaRPr lang="de-AT"/>
          </a:p>
        </p:txBody>
      </p:sp>
      <p:sp>
        <p:nvSpPr>
          <p:cNvPr id="11" name="Bildplatzhalter 6">
            <a:extLst>
              <a:ext uri="{FF2B5EF4-FFF2-40B4-BE49-F238E27FC236}">
                <a16:creationId xmlns:a16="http://schemas.microsoft.com/office/drawing/2014/main" id="{CEFC6B6B-FFD6-4752-894C-46E06C2F7F6F}"/>
              </a:ext>
            </a:extLst>
          </p:cNvPr>
          <p:cNvSpPr>
            <a:spLocks noGrp="1"/>
          </p:cNvSpPr>
          <p:nvPr>
            <p:ph type="pic" sz="quarter" idx="28"/>
          </p:nvPr>
        </p:nvSpPr>
        <p:spPr>
          <a:xfrm>
            <a:off x="9262177" y="1507067"/>
            <a:ext cx="2544000" cy="2160000"/>
          </a:xfrm>
          <a:solidFill>
            <a:schemeClr val="accent6"/>
          </a:solidFill>
        </p:spPr>
        <p:txBody>
          <a:bodyPr/>
          <a:lstStyle>
            <a:lvl1pPr marL="0" indent="0">
              <a:buNone/>
              <a:defRPr/>
            </a:lvl1pPr>
          </a:lstStyle>
          <a:p>
            <a:endParaRPr lang="de-AT"/>
          </a:p>
        </p:txBody>
      </p:sp>
      <p:sp>
        <p:nvSpPr>
          <p:cNvPr id="12" name="Bildplatzhalter 6">
            <a:extLst>
              <a:ext uri="{FF2B5EF4-FFF2-40B4-BE49-F238E27FC236}">
                <a16:creationId xmlns:a16="http://schemas.microsoft.com/office/drawing/2014/main" id="{8B319661-8B16-4394-945C-95D0FD13A77A}"/>
              </a:ext>
            </a:extLst>
          </p:cNvPr>
          <p:cNvSpPr>
            <a:spLocks noGrp="1"/>
          </p:cNvSpPr>
          <p:nvPr>
            <p:ph type="pic" sz="quarter" idx="29"/>
          </p:nvPr>
        </p:nvSpPr>
        <p:spPr>
          <a:xfrm>
            <a:off x="9251617" y="3735096"/>
            <a:ext cx="2544000" cy="2142888"/>
          </a:xfrm>
          <a:solidFill>
            <a:schemeClr val="accent6"/>
          </a:solidFill>
        </p:spPr>
        <p:txBody>
          <a:bodyPr/>
          <a:lstStyle>
            <a:lvl1pPr marL="0" indent="0">
              <a:buNone/>
              <a:defRPr/>
            </a:lvl1pPr>
          </a:lstStyle>
          <a:p>
            <a:endParaRPr lang="de-AT"/>
          </a:p>
        </p:txBody>
      </p:sp>
      <p:sp>
        <p:nvSpPr>
          <p:cNvPr id="13" name="Bildplatzhalter 6">
            <a:extLst>
              <a:ext uri="{FF2B5EF4-FFF2-40B4-BE49-F238E27FC236}">
                <a16:creationId xmlns:a16="http://schemas.microsoft.com/office/drawing/2014/main" id="{51507D81-7121-45E6-A0EB-7491ABE30ABF}"/>
              </a:ext>
            </a:extLst>
          </p:cNvPr>
          <p:cNvSpPr>
            <a:spLocks noGrp="1"/>
          </p:cNvSpPr>
          <p:nvPr>
            <p:ph type="pic" sz="quarter" idx="31"/>
          </p:nvPr>
        </p:nvSpPr>
        <p:spPr>
          <a:xfrm>
            <a:off x="6634200" y="3735096"/>
            <a:ext cx="2544000" cy="2142888"/>
          </a:xfrm>
          <a:solidFill>
            <a:schemeClr val="accent6"/>
          </a:solidFill>
        </p:spPr>
        <p:txBody>
          <a:bodyPr/>
          <a:lstStyle>
            <a:lvl1pPr marL="0" indent="0">
              <a:buNone/>
              <a:defRPr/>
            </a:lvl1pPr>
          </a:lstStyle>
          <a:p>
            <a:endParaRPr lang="de-AT"/>
          </a:p>
        </p:txBody>
      </p:sp>
      <p:sp>
        <p:nvSpPr>
          <p:cNvPr id="14" name="Textplatzhalter 9">
            <a:extLst>
              <a:ext uri="{FF2B5EF4-FFF2-40B4-BE49-F238E27FC236}">
                <a16:creationId xmlns:a16="http://schemas.microsoft.com/office/drawing/2014/main" id="{DC1F0069-18F1-4EE6-AB2C-94A04328CB5C}"/>
              </a:ext>
            </a:extLst>
          </p:cNvPr>
          <p:cNvSpPr>
            <a:spLocks noGrp="1"/>
          </p:cNvSpPr>
          <p:nvPr>
            <p:ph type="body" sz="quarter" idx="30" hasCustomPrompt="1"/>
          </p:nvPr>
        </p:nvSpPr>
        <p:spPr>
          <a:xfrm>
            <a:off x="9262178" y="5733000"/>
            <a:ext cx="2544589" cy="144965"/>
          </a:xfrm>
        </p:spPr>
        <p:txBody>
          <a:bodyPr rIns="46800"/>
          <a:lstStyle>
            <a:lvl1pPr marL="0" indent="0" algn="r">
              <a:buFont typeface="Arial" panose="020B0604020202020204" pitchFamily="34" charset="0"/>
              <a:buNone/>
              <a:defRPr sz="933">
                <a:solidFill>
                  <a:schemeClr val="bg1"/>
                </a:solidFill>
              </a:defRPr>
            </a:lvl1pPr>
            <a:lvl2pPr marL="335992" indent="0" algn="r">
              <a:buNone/>
              <a:defRPr sz="1067">
                <a:solidFill>
                  <a:schemeClr val="bg1"/>
                </a:solidFill>
              </a:defRPr>
            </a:lvl2pPr>
            <a:lvl3pPr marL="623984" indent="0" algn="r">
              <a:buNone/>
              <a:defRPr sz="1067">
                <a:solidFill>
                  <a:schemeClr val="bg1"/>
                </a:solidFill>
              </a:defRPr>
            </a:lvl3pPr>
            <a:lvl4pPr marL="911977" indent="0" algn="r">
              <a:buNone/>
              <a:defRPr sz="1067">
                <a:solidFill>
                  <a:schemeClr val="bg1"/>
                </a:solidFill>
              </a:defRPr>
            </a:lvl4pPr>
            <a:lvl5pPr marL="1199970" indent="0" algn="r">
              <a:buNone/>
              <a:defRPr sz="1067">
                <a:solidFill>
                  <a:schemeClr val="bg1"/>
                </a:solidFill>
              </a:defRPr>
            </a:lvl5pPr>
          </a:lstStyle>
          <a:p>
            <a:pPr lvl="0"/>
            <a:r>
              <a:rPr lang="de-DE"/>
              <a:t>Bildnachweis bearbeiten</a:t>
            </a:r>
            <a:endParaRPr lang="de-AT"/>
          </a:p>
        </p:txBody>
      </p:sp>
      <p:sp>
        <p:nvSpPr>
          <p:cNvPr id="15" name="Textplatzhalter 9">
            <a:extLst>
              <a:ext uri="{FF2B5EF4-FFF2-40B4-BE49-F238E27FC236}">
                <a16:creationId xmlns:a16="http://schemas.microsoft.com/office/drawing/2014/main" id="{DC1F0069-18F1-4EE6-AB2C-94A04328CB5C}"/>
              </a:ext>
            </a:extLst>
          </p:cNvPr>
          <p:cNvSpPr>
            <a:spLocks noGrp="1"/>
          </p:cNvSpPr>
          <p:nvPr>
            <p:ph type="body" sz="quarter" idx="41" hasCustomPrompt="1"/>
          </p:nvPr>
        </p:nvSpPr>
        <p:spPr>
          <a:xfrm>
            <a:off x="6623051" y="5733000"/>
            <a:ext cx="2544589" cy="144965"/>
          </a:xfrm>
        </p:spPr>
        <p:txBody>
          <a:bodyPr rIns="46800"/>
          <a:lstStyle>
            <a:lvl1pPr marL="0" indent="0" algn="r">
              <a:buFont typeface="Arial" panose="020B0604020202020204" pitchFamily="34" charset="0"/>
              <a:buNone/>
              <a:defRPr sz="933">
                <a:solidFill>
                  <a:schemeClr val="bg1"/>
                </a:solidFill>
              </a:defRPr>
            </a:lvl1pPr>
            <a:lvl2pPr marL="335992" indent="0" algn="r">
              <a:buNone/>
              <a:defRPr sz="1067">
                <a:solidFill>
                  <a:schemeClr val="bg1"/>
                </a:solidFill>
              </a:defRPr>
            </a:lvl2pPr>
            <a:lvl3pPr marL="623984" indent="0" algn="r">
              <a:buNone/>
              <a:defRPr sz="1067">
                <a:solidFill>
                  <a:schemeClr val="bg1"/>
                </a:solidFill>
              </a:defRPr>
            </a:lvl3pPr>
            <a:lvl4pPr marL="911977" indent="0" algn="r">
              <a:buNone/>
              <a:defRPr sz="1067">
                <a:solidFill>
                  <a:schemeClr val="bg1"/>
                </a:solidFill>
              </a:defRPr>
            </a:lvl4pPr>
            <a:lvl5pPr marL="1199970" indent="0" algn="r">
              <a:buNone/>
              <a:defRPr sz="1067">
                <a:solidFill>
                  <a:schemeClr val="bg1"/>
                </a:solidFill>
              </a:defRPr>
            </a:lvl5pPr>
          </a:lstStyle>
          <a:p>
            <a:pPr lvl="0"/>
            <a:r>
              <a:rPr lang="de-DE"/>
              <a:t>Bildnachweis bearbeiten</a:t>
            </a:r>
            <a:endParaRPr lang="de-AT"/>
          </a:p>
        </p:txBody>
      </p:sp>
      <p:sp>
        <p:nvSpPr>
          <p:cNvPr id="18" name="Textplatzhalter 9">
            <a:extLst>
              <a:ext uri="{FF2B5EF4-FFF2-40B4-BE49-F238E27FC236}">
                <a16:creationId xmlns:a16="http://schemas.microsoft.com/office/drawing/2014/main" id="{DC1F0069-18F1-4EE6-AB2C-94A04328CB5C}"/>
              </a:ext>
            </a:extLst>
          </p:cNvPr>
          <p:cNvSpPr>
            <a:spLocks noGrp="1"/>
          </p:cNvSpPr>
          <p:nvPr>
            <p:ph type="body" sz="quarter" idx="42" hasCustomPrompt="1"/>
          </p:nvPr>
        </p:nvSpPr>
        <p:spPr>
          <a:xfrm>
            <a:off x="6609040" y="3502503"/>
            <a:ext cx="2544589" cy="144965"/>
          </a:xfrm>
        </p:spPr>
        <p:txBody>
          <a:bodyPr rIns="46800"/>
          <a:lstStyle>
            <a:lvl1pPr marL="0" indent="0" algn="r">
              <a:buFont typeface="Arial" panose="020B0604020202020204" pitchFamily="34" charset="0"/>
              <a:buNone/>
              <a:defRPr sz="933">
                <a:solidFill>
                  <a:schemeClr val="bg1"/>
                </a:solidFill>
              </a:defRPr>
            </a:lvl1pPr>
            <a:lvl2pPr marL="335992" indent="0" algn="r">
              <a:buNone/>
              <a:defRPr sz="1067">
                <a:solidFill>
                  <a:schemeClr val="bg1"/>
                </a:solidFill>
              </a:defRPr>
            </a:lvl2pPr>
            <a:lvl3pPr marL="623984" indent="0" algn="r">
              <a:buNone/>
              <a:defRPr sz="1067">
                <a:solidFill>
                  <a:schemeClr val="bg1"/>
                </a:solidFill>
              </a:defRPr>
            </a:lvl3pPr>
            <a:lvl4pPr marL="911977" indent="0" algn="r">
              <a:buNone/>
              <a:defRPr sz="1067">
                <a:solidFill>
                  <a:schemeClr val="bg1"/>
                </a:solidFill>
              </a:defRPr>
            </a:lvl4pPr>
            <a:lvl5pPr marL="1199970" indent="0" algn="r">
              <a:buNone/>
              <a:defRPr sz="1067">
                <a:solidFill>
                  <a:schemeClr val="bg1"/>
                </a:solidFill>
              </a:defRPr>
            </a:lvl5pPr>
          </a:lstStyle>
          <a:p>
            <a:pPr lvl="0"/>
            <a:r>
              <a:rPr lang="de-DE"/>
              <a:t>Bildnachweis bearbeiten</a:t>
            </a:r>
            <a:endParaRPr lang="de-AT"/>
          </a:p>
        </p:txBody>
      </p:sp>
      <p:sp>
        <p:nvSpPr>
          <p:cNvPr id="20" name="Textplatzhalter 9">
            <a:extLst>
              <a:ext uri="{FF2B5EF4-FFF2-40B4-BE49-F238E27FC236}">
                <a16:creationId xmlns:a16="http://schemas.microsoft.com/office/drawing/2014/main" id="{DC1F0069-18F1-4EE6-AB2C-94A04328CB5C}"/>
              </a:ext>
            </a:extLst>
          </p:cNvPr>
          <p:cNvSpPr>
            <a:spLocks noGrp="1"/>
          </p:cNvSpPr>
          <p:nvPr>
            <p:ph type="body" sz="quarter" idx="44" hasCustomPrompt="1"/>
          </p:nvPr>
        </p:nvSpPr>
        <p:spPr>
          <a:xfrm>
            <a:off x="9259678" y="3521921"/>
            <a:ext cx="2544589" cy="144965"/>
          </a:xfrm>
        </p:spPr>
        <p:txBody>
          <a:bodyPr rIns="46800"/>
          <a:lstStyle>
            <a:lvl1pPr marL="0" indent="0" algn="r">
              <a:buFont typeface="Arial" panose="020B0604020202020204" pitchFamily="34" charset="0"/>
              <a:buNone/>
              <a:defRPr sz="933">
                <a:solidFill>
                  <a:schemeClr val="bg1"/>
                </a:solidFill>
              </a:defRPr>
            </a:lvl1pPr>
            <a:lvl2pPr marL="335992" indent="0" algn="r">
              <a:buNone/>
              <a:defRPr sz="1067">
                <a:solidFill>
                  <a:schemeClr val="bg1"/>
                </a:solidFill>
              </a:defRPr>
            </a:lvl2pPr>
            <a:lvl3pPr marL="623984" indent="0" algn="r">
              <a:buNone/>
              <a:defRPr sz="1067">
                <a:solidFill>
                  <a:schemeClr val="bg1"/>
                </a:solidFill>
              </a:defRPr>
            </a:lvl3pPr>
            <a:lvl4pPr marL="911977" indent="0" algn="r">
              <a:buNone/>
              <a:defRPr sz="1067">
                <a:solidFill>
                  <a:schemeClr val="bg1"/>
                </a:solidFill>
              </a:defRPr>
            </a:lvl4pPr>
            <a:lvl5pPr marL="1199970" indent="0" algn="r">
              <a:buNone/>
              <a:defRPr sz="1067">
                <a:solidFill>
                  <a:schemeClr val="bg1"/>
                </a:solidFill>
              </a:defRPr>
            </a:lvl5pPr>
          </a:lstStyle>
          <a:p>
            <a:pPr lvl="0"/>
            <a:r>
              <a:rPr lang="de-DE"/>
              <a:t>Bildnachweis bearbeiten</a:t>
            </a:r>
            <a:endParaRPr lang="de-AT"/>
          </a:p>
        </p:txBody>
      </p:sp>
      <p:sp>
        <p:nvSpPr>
          <p:cNvPr id="21" name="Titel 1"/>
          <p:cNvSpPr>
            <a:spLocks noGrp="1"/>
          </p:cNvSpPr>
          <p:nvPr>
            <p:ph type="title" hasCustomPrompt="1"/>
          </p:nvPr>
        </p:nvSpPr>
        <p:spPr>
          <a:xfrm>
            <a:off x="912285" y="1063869"/>
            <a:ext cx="5183716" cy="886397"/>
          </a:xfrm>
        </p:spPr>
        <p:txBody>
          <a:bodyPr/>
          <a:lstStyle/>
          <a:p>
            <a:r>
              <a:rPr lang="de-DE"/>
              <a:t>Mastertitelformat bearbeiten</a:t>
            </a:r>
            <a:endParaRPr lang="de-AT"/>
          </a:p>
        </p:txBody>
      </p:sp>
      <p:sp>
        <p:nvSpPr>
          <p:cNvPr id="22" name="Textplatzhalter 7">
            <a:extLst>
              <a:ext uri="{FF2B5EF4-FFF2-40B4-BE49-F238E27FC236}">
                <a16:creationId xmlns:a16="http://schemas.microsoft.com/office/drawing/2014/main" id="{609D5913-DBE3-BE47-B792-11E24A0A0673}"/>
              </a:ext>
            </a:extLst>
          </p:cNvPr>
          <p:cNvSpPr>
            <a:spLocks noGrp="1"/>
          </p:cNvSpPr>
          <p:nvPr>
            <p:ph type="body" sz="quarter" idx="16"/>
          </p:nvPr>
        </p:nvSpPr>
        <p:spPr>
          <a:xfrm>
            <a:off x="912283" y="1963847"/>
            <a:ext cx="5183716" cy="347243"/>
          </a:xfrm>
        </p:spPr>
        <p:txBody>
          <a:bodyPr/>
          <a:lstStyle>
            <a:lvl1pPr marL="0" indent="0">
              <a:spcBef>
                <a:spcPts val="0"/>
              </a:spcBef>
              <a:buNone/>
              <a:defRPr kern="0" spc="107" baseline="0"/>
            </a:lvl1pPr>
          </a:lstStyle>
          <a:p>
            <a:pPr lvl="0"/>
            <a:r>
              <a:rPr lang="de-DE"/>
              <a:t>Mastertextformat bearbeiten</a:t>
            </a:r>
          </a:p>
        </p:txBody>
      </p:sp>
    </p:spTree>
    <p:extLst>
      <p:ext uri="{BB962C8B-B14F-4D97-AF65-F5344CB8AC3E}">
        <p14:creationId xmlns:p14="http://schemas.microsoft.com/office/powerpoint/2010/main" val="851516151"/>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1_Standard Text">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baseline="0"/>
            </a:lvl1pPr>
          </a:lstStyle>
          <a:p>
            <a:r>
              <a:rPr lang="de-DE"/>
              <a:t>Schlussbemerkung bearbeiten</a:t>
            </a:r>
            <a:endParaRPr lang="de-AT"/>
          </a:p>
        </p:txBody>
      </p:sp>
      <p:sp>
        <p:nvSpPr>
          <p:cNvPr id="3" name="Foliennummernplatzhalter 2"/>
          <p:cNvSpPr>
            <a:spLocks noGrp="1"/>
          </p:cNvSpPr>
          <p:nvPr>
            <p:ph type="sldNum" sz="quarter" idx="10"/>
          </p:nvPr>
        </p:nvSpPr>
        <p:spPr/>
        <p:txBody>
          <a:bodyPr/>
          <a:lstStyle/>
          <a:p>
            <a:fld id="{52CF354A-3E7C-4AF0-94B3-C47ABC721F9D}" type="slidenum">
              <a:rPr lang="de-AT" smtClean="0"/>
              <a:pPr/>
              <a:t>‹Nr.›</a:t>
            </a:fld>
            <a:endParaRPr lang="de-AT"/>
          </a:p>
        </p:txBody>
      </p:sp>
      <p:sp>
        <p:nvSpPr>
          <p:cNvPr id="4" name="Fußzeilenplatzhalter 3"/>
          <p:cNvSpPr>
            <a:spLocks noGrp="1"/>
          </p:cNvSpPr>
          <p:nvPr>
            <p:ph type="ftr" sz="quarter" idx="11"/>
          </p:nvPr>
        </p:nvSpPr>
        <p:spPr/>
        <p:txBody>
          <a:bodyPr/>
          <a:lstStyle/>
          <a:p>
            <a:r>
              <a:rPr lang="de-DE"/>
              <a:t>Kapitelüberschrift</a:t>
            </a:r>
          </a:p>
        </p:txBody>
      </p:sp>
      <p:sp>
        <p:nvSpPr>
          <p:cNvPr id="6" name="Textplatzhalter 7">
            <a:extLst>
              <a:ext uri="{FF2B5EF4-FFF2-40B4-BE49-F238E27FC236}">
                <a16:creationId xmlns:a16="http://schemas.microsoft.com/office/drawing/2014/main" id="{609D5913-DBE3-BE47-B792-11E24A0A0673}"/>
              </a:ext>
            </a:extLst>
          </p:cNvPr>
          <p:cNvSpPr>
            <a:spLocks noGrp="1"/>
          </p:cNvSpPr>
          <p:nvPr>
            <p:ph type="body" sz="quarter" idx="16"/>
          </p:nvPr>
        </p:nvSpPr>
        <p:spPr>
          <a:xfrm>
            <a:off x="912283" y="1963847"/>
            <a:ext cx="7920567" cy="347243"/>
          </a:xfrm>
        </p:spPr>
        <p:txBody>
          <a:bodyPr/>
          <a:lstStyle>
            <a:lvl1pPr marL="0" indent="0">
              <a:spcBef>
                <a:spcPts val="0"/>
              </a:spcBef>
              <a:buNone/>
              <a:defRPr kern="0" spc="107" baseline="0"/>
            </a:lvl1pPr>
          </a:lstStyle>
          <a:p>
            <a:pPr lvl="0"/>
            <a:r>
              <a:rPr lang="de-DE"/>
              <a:t>Mastertextformat bearbeiten</a:t>
            </a:r>
          </a:p>
        </p:txBody>
      </p:sp>
      <p:sp>
        <p:nvSpPr>
          <p:cNvPr id="7" name="Textfeld 6"/>
          <p:cNvSpPr txBox="1"/>
          <p:nvPr userDrawn="1"/>
        </p:nvSpPr>
        <p:spPr>
          <a:xfrm>
            <a:off x="912001" y="2690543"/>
            <a:ext cx="7920567" cy="1898468"/>
          </a:xfrm>
          <a:prstGeom prst="rect">
            <a:avLst/>
          </a:prstGeom>
          <a:noFill/>
        </p:spPr>
        <p:txBody>
          <a:bodyPr wrap="square" lIns="0" rtlCol="0" anchor="ctr">
            <a:spAutoFit/>
          </a:bodyPr>
          <a:lstStyle/>
          <a:p>
            <a:r>
              <a:rPr lang="de-DE" sz="1467">
                <a:solidFill>
                  <a:schemeClr val="accent1"/>
                </a:solidFill>
              </a:rPr>
              <a:t>Die vorgehenden Informationen wurden durch die "Kohl &amp; Partner GmbH" nach bestem Wissen und Gewissen erstellt. Sie beruhen auf spezifischen Branchenerfahrungswerten, entsprechen dem letzten Wissens- und Informationsstand der "Kohl &amp; Partner GmbH" und basieren auf Informationen, die der </a:t>
            </a:r>
            <a:br>
              <a:rPr lang="de-DE" sz="1467">
                <a:solidFill>
                  <a:schemeClr val="accent1"/>
                </a:solidFill>
              </a:rPr>
            </a:br>
            <a:r>
              <a:rPr lang="de-DE" sz="1467">
                <a:solidFill>
                  <a:schemeClr val="accent1"/>
                </a:solidFill>
              </a:rPr>
              <a:t>"Kohl &amp; Partner GmbH" zum Zeitpunkt der Berichtsausarbeitung zur Verfügung standen. </a:t>
            </a:r>
            <a:br>
              <a:rPr lang="de-DE" sz="1467">
                <a:solidFill>
                  <a:schemeClr val="accent1"/>
                </a:solidFill>
              </a:rPr>
            </a:br>
            <a:r>
              <a:rPr lang="de-DE" sz="1467">
                <a:solidFill>
                  <a:schemeClr val="accent1"/>
                </a:solidFill>
              </a:rPr>
              <a:t>Die "Kohl &amp; Partner GmbH" übernimmt keine Haftung für die dargestellten Zahlen. Jede Entscheidung, die auf Basis der aufbereiteten Unterlagen getroffen wird, geschieht auf Verantwortung des Verwenders.</a:t>
            </a:r>
          </a:p>
        </p:txBody>
      </p:sp>
      <p:cxnSp>
        <p:nvCxnSpPr>
          <p:cNvPr id="8" name="Gerader Verbinder 7"/>
          <p:cNvCxnSpPr/>
          <p:nvPr userDrawn="1"/>
        </p:nvCxnSpPr>
        <p:spPr>
          <a:xfrm>
            <a:off x="912000" y="5365123"/>
            <a:ext cx="4042669" cy="0"/>
          </a:xfrm>
          <a:prstGeom prst="line">
            <a:avLst/>
          </a:prstGeom>
        </p:spPr>
        <p:style>
          <a:lnRef idx="1">
            <a:schemeClr val="accent1"/>
          </a:lnRef>
          <a:fillRef idx="0">
            <a:schemeClr val="accent1"/>
          </a:fillRef>
          <a:effectRef idx="0">
            <a:schemeClr val="accent1"/>
          </a:effectRef>
          <a:fontRef idx="minor">
            <a:schemeClr val="tx1"/>
          </a:fontRef>
        </p:style>
      </p:cxnSp>
      <p:sp>
        <p:nvSpPr>
          <p:cNvPr id="9" name="Bildplatzhalter 18"/>
          <p:cNvSpPr>
            <a:spLocks noGrp="1"/>
          </p:cNvSpPr>
          <p:nvPr>
            <p:ph type="pic" sz="quarter" idx="12" hasCustomPrompt="1"/>
          </p:nvPr>
        </p:nvSpPr>
        <p:spPr>
          <a:xfrm>
            <a:off x="912002" y="4624464"/>
            <a:ext cx="4042669" cy="707384"/>
          </a:xfrm>
        </p:spPr>
        <p:txBody>
          <a:bodyPr/>
          <a:lstStyle>
            <a:lvl1pPr marL="0" indent="0" algn="l">
              <a:buNone/>
              <a:defRPr sz="1067" baseline="0"/>
            </a:lvl1pPr>
          </a:lstStyle>
          <a:p>
            <a:r>
              <a:rPr lang="de-DE"/>
              <a:t>Unterschrift Berater; eventuell auf einpassen drücken (rechts oben)</a:t>
            </a:r>
            <a:endParaRPr lang="de-AT"/>
          </a:p>
        </p:txBody>
      </p:sp>
      <p:sp>
        <p:nvSpPr>
          <p:cNvPr id="10" name="Textplatzhalter 7"/>
          <p:cNvSpPr>
            <a:spLocks noGrp="1"/>
          </p:cNvSpPr>
          <p:nvPr>
            <p:ph type="body" sz="quarter" idx="18" hasCustomPrompt="1"/>
          </p:nvPr>
        </p:nvSpPr>
        <p:spPr>
          <a:xfrm>
            <a:off x="912000" y="5368730"/>
            <a:ext cx="4034680" cy="279436"/>
          </a:xfrm>
        </p:spPr>
        <p:txBody>
          <a:bodyPr anchor="b"/>
          <a:lstStyle>
            <a:lvl1pPr marL="0" indent="0" algn="l">
              <a:buNone/>
              <a:defRPr b="1"/>
            </a:lvl1pPr>
          </a:lstStyle>
          <a:p>
            <a:pPr lvl="0"/>
            <a:r>
              <a:rPr lang="de-DE"/>
              <a:t>Name</a:t>
            </a:r>
            <a:endParaRPr lang="de-AT"/>
          </a:p>
        </p:txBody>
      </p:sp>
      <p:sp>
        <p:nvSpPr>
          <p:cNvPr id="11" name="Textplatzhalter 7"/>
          <p:cNvSpPr>
            <a:spLocks noGrp="1"/>
          </p:cNvSpPr>
          <p:nvPr>
            <p:ph type="body" sz="quarter" idx="19" hasCustomPrompt="1"/>
          </p:nvPr>
        </p:nvSpPr>
        <p:spPr>
          <a:xfrm>
            <a:off x="912000" y="5597565"/>
            <a:ext cx="4034680" cy="279436"/>
          </a:xfrm>
        </p:spPr>
        <p:txBody>
          <a:bodyPr anchor="b"/>
          <a:lstStyle>
            <a:lvl1pPr marL="0" indent="0" algn="l">
              <a:buNone/>
              <a:defRPr b="0"/>
            </a:lvl1pPr>
          </a:lstStyle>
          <a:p>
            <a:pPr lvl="0"/>
            <a:r>
              <a:rPr lang="de-DE"/>
              <a:t>Titel</a:t>
            </a:r>
            <a:endParaRPr lang="de-AT"/>
          </a:p>
        </p:txBody>
      </p:sp>
    </p:spTree>
    <p:extLst>
      <p:ext uri="{BB962C8B-B14F-4D97-AF65-F5344CB8AC3E}">
        <p14:creationId xmlns:p14="http://schemas.microsoft.com/office/powerpoint/2010/main" val="972849799"/>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Newsletter K&gt;P">
    <p:spTree>
      <p:nvGrpSpPr>
        <p:cNvPr id="1" name=""/>
        <p:cNvGrpSpPr/>
        <p:nvPr/>
      </p:nvGrpSpPr>
      <p:grpSpPr>
        <a:xfrm>
          <a:off x="0" y="0"/>
          <a:ext cx="0" cy="0"/>
          <a:chOff x="0" y="0"/>
          <a:chExt cx="0" cy="0"/>
        </a:xfrm>
      </p:grpSpPr>
      <p:sp>
        <p:nvSpPr>
          <p:cNvPr id="4" name="Fußzeilenplatzhalter 3"/>
          <p:cNvSpPr>
            <a:spLocks noGrp="1"/>
          </p:cNvSpPr>
          <p:nvPr>
            <p:ph type="ftr" sz="quarter" idx="11"/>
          </p:nvPr>
        </p:nvSpPr>
        <p:spPr/>
        <p:txBody>
          <a:bodyPr/>
          <a:lstStyle>
            <a:lvl1pPr>
              <a:defRPr/>
            </a:lvl1pPr>
          </a:lstStyle>
          <a:p>
            <a:endParaRPr lang="de-DE"/>
          </a:p>
        </p:txBody>
      </p:sp>
      <p:pic>
        <p:nvPicPr>
          <p:cNvPr id="5" name="Grafik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26383" y="1557000"/>
            <a:ext cx="3120000" cy="3120000"/>
          </a:xfrm>
          <a:prstGeom prst="rect">
            <a:avLst/>
          </a:prstGeom>
        </p:spPr>
      </p:pic>
      <p:sp>
        <p:nvSpPr>
          <p:cNvPr id="6" name="Titel 1"/>
          <p:cNvSpPr>
            <a:spLocks noGrp="1"/>
          </p:cNvSpPr>
          <p:nvPr>
            <p:ph type="title" hasCustomPrompt="1"/>
          </p:nvPr>
        </p:nvSpPr>
        <p:spPr>
          <a:xfrm>
            <a:off x="3888318" y="2678622"/>
            <a:ext cx="7920567" cy="664797"/>
          </a:xfrm>
        </p:spPr>
        <p:txBody>
          <a:bodyPr/>
          <a:lstStyle>
            <a:lvl1pPr algn="r">
              <a:defRPr sz="4800"/>
            </a:lvl1pPr>
          </a:lstStyle>
          <a:p>
            <a:r>
              <a:rPr lang="de-DE" err="1"/>
              <a:t>Mondays</a:t>
            </a:r>
            <a:r>
              <a:rPr lang="de-DE"/>
              <a:t> </a:t>
            </a:r>
            <a:r>
              <a:rPr lang="de-DE" err="1"/>
              <a:t>for</a:t>
            </a:r>
            <a:r>
              <a:rPr lang="de-DE"/>
              <a:t> </a:t>
            </a:r>
            <a:r>
              <a:rPr lang="de-DE" err="1"/>
              <a:t>Tourism</a:t>
            </a:r>
            <a:endParaRPr lang="de-AT"/>
          </a:p>
        </p:txBody>
      </p:sp>
      <p:sp>
        <p:nvSpPr>
          <p:cNvPr id="7" name="Textplatzhalter 7">
            <a:extLst>
              <a:ext uri="{FF2B5EF4-FFF2-40B4-BE49-F238E27FC236}">
                <a16:creationId xmlns:a16="http://schemas.microsoft.com/office/drawing/2014/main" id="{609D5913-DBE3-BE47-B792-11E24A0A0673}"/>
              </a:ext>
            </a:extLst>
          </p:cNvPr>
          <p:cNvSpPr>
            <a:spLocks noGrp="1"/>
          </p:cNvSpPr>
          <p:nvPr>
            <p:ph type="body" sz="quarter" idx="16" hasCustomPrompt="1"/>
          </p:nvPr>
        </p:nvSpPr>
        <p:spPr>
          <a:xfrm>
            <a:off x="3888317" y="3357000"/>
            <a:ext cx="7920567" cy="347243"/>
          </a:xfrm>
        </p:spPr>
        <p:txBody>
          <a:bodyPr/>
          <a:lstStyle>
            <a:lvl1pPr marL="0" indent="0">
              <a:spcBef>
                <a:spcPts val="0"/>
              </a:spcBef>
              <a:buNone/>
              <a:defRPr kern="0" spc="0" baseline="0"/>
            </a:lvl1pPr>
          </a:lstStyle>
          <a:p>
            <a:pPr algn="r"/>
            <a:r>
              <a:rPr lang="de-DE"/>
              <a:t>Starten Sie durch - mit dem Kohl </a:t>
            </a:r>
            <a:r>
              <a:rPr lang="de-AT">
                <a:sym typeface="Wingdings 3" panose="05040102010807070707" pitchFamily="18" charset="2"/>
              </a:rPr>
              <a:t></a:t>
            </a:r>
            <a:r>
              <a:rPr lang="de-DE"/>
              <a:t> Partner Newsletter </a:t>
            </a:r>
            <a:r>
              <a:rPr lang="de-AT"/>
              <a:t>immer auf dem Laufenden!</a:t>
            </a:r>
            <a:endParaRPr lang="de-DE"/>
          </a:p>
        </p:txBody>
      </p:sp>
      <p:sp>
        <p:nvSpPr>
          <p:cNvPr id="8" name="Foliennummernplatzhalter 2"/>
          <p:cNvSpPr>
            <a:spLocks noGrp="1"/>
          </p:cNvSpPr>
          <p:nvPr>
            <p:ph type="sldNum" sz="quarter" idx="10"/>
          </p:nvPr>
        </p:nvSpPr>
        <p:spPr>
          <a:xfrm>
            <a:off x="11280001" y="6238790"/>
            <a:ext cx="528884" cy="358861"/>
          </a:xfrm>
        </p:spPr>
        <p:txBody>
          <a:bodyPr/>
          <a:lstStyle/>
          <a:p>
            <a:fld id="{52CF354A-3E7C-4AF0-94B3-C47ABC721F9D}" type="slidenum">
              <a:rPr lang="de-AT" smtClean="0"/>
              <a:pPr/>
              <a:t>‹Nr.›</a:t>
            </a:fld>
            <a:endParaRPr lang="de-AT"/>
          </a:p>
        </p:txBody>
      </p:sp>
      <p:pic>
        <p:nvPicPr>
          <p:cNvPr id="9" name="Grafik 8" descr="Ein Bild, das Text, Gerät, Anzeige, Messanzeige enthält.&#10;&#10;Automatisch generierte Beschreibung">
            <a:extLst>
              <a:ext uri="{FF2B5EF4-FFF2-40B4-BE49-F238E27FC236}">
                <a16:creationId xmlns:a16="http://schemas.microsoft.com/office/drawing/2014/main" id="{BB30AC0F-BDBF-4013-8218-2576884701E0}"/>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0430761" y="4189500"/>
            <a:ext cx="1200000" cy="975000"/>
          </a:xfrm>
          <a:prstGeom prst="rect">
            <a:avLst/>
          </a:prstGeom>
        </p:spPr>
      </p:pic>
    </p:spTree>
    <p:extLst>
      <p:ext uri="{BB962C8B-B14F-4D97-AF65-F5344CB8AC3E}">
        <p14:creationId xmlns:p14="http://schemas.microsoft.com/office/powerpoint/2010/main" val="2639298037"/>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userDrawn="1">
  <p:cSld name="Zwischenfolie Grün">
    <p:spTree>
      <p:nvGrpSpPr>
        <p:cNvPr id="1" name=""/>
        <p:cNvGrpSpPr/>
        <p:nvPr/>
      </p:nvGrpSpPr>
      <p:grpSpPr>
        <a:xfrm>
          <a:off x="0" y="0"/>
          <a:ext cx="0" cy="0"/>
          <a:chOff x="0" y="0"/>
          <a:chExt cx="0" cy="0"/>
        </a:xfrm>
      </p:grpSpPr>
      <p:pic>
        <p:nvPicPr>
          <p:cNvPr id="11" name="Grafik 10">
            <a:extLst>
              <a:ext uri="{FF2B5EF4-FFF2-40B4-BE49-F238E27FC236}">
                <a16:creationId xmlns:a16="http://schemas.microsoft.com/office/drawing/2014/main" id="{744A1A9B-CDD9-4A45-9D13-33A1CE055405}"/>
              </a:ext>
            </a:extLst>
          </p:cNvPr>
          <p:cNvPicPr>
            <a:picLocks noChangeAspect="1"/>
          </p:cNvPicPr>
          <p:nvPr userDrawn="1"/>
        </p:nvPicPr>
        <p:blipFill rotWithShape="1">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rcRect l="7036" r="7496"/>
          <a:stretch/>
        </p:blipFill>
        <p:spPr>
          <a:xfrm>
            <a:off x="0" y="1545758"/>
            <a:ext cx="12192000" cy="3768119"/>
          </a:xfrm>
          <a:prstGeom prst="rect">
            <a:avLst/>
          </a:prstGeom>
        </p:spPr>
      </p:pic>
      <p:sp>
        <p:nvSpPr>
          <p:cNvPr id="2" name="Titel 1">
            <a:extLst>
              <a:ext uri="{FF2B5EF4-FFF2-40B4-BE49-F238E27FC236}">
                <a16:creationId xmlns:a16="http://schemas.microsoft.com/office/drawing/2014/main" id="{172B58C7-EC10-440A-B3EA-7D741D804DCD}"/>
              </a:ext>
            </a:extLst>
          </p:cNvPr>
          <p:cNvSpPr>
            <a:spLocks noGrp="1"/>
          </p:cNvSpPr>
          <p:nvPr>
            <p:ph type="ctrTitle"/>
          </p:nvPr>
        </p:nvSpPr>
        <p:spPr>
          <a:xfrm>
            <a:off x="912285" y="2764201"/>
            <a:ext cx="7920567" cy="1329595"/>
          </a:xfrm>
        </p:spPr>
        <p:txBody>
          <a:bodyPr anchor="ctr" anchorCtr="0"/>
          <a:lstStyle>
            <a:lvl1pPr algn="l">
              <a:defRPr sz="4800"/>
            </a:lvl1pPr>
          </a:lstStyle>
          <a:p>
            <a:r>
              <a:rPr lang="de-DE"/>
              <a:t>Mastertitelformat bearbeiten</a:t>
            </a:r>
          </a:p>
        </p:txBody>
      </p:sp>
      <p:pic>
        <p:nvPicPr>
          <p:cNvPr id="5" name="Grafik 4" descr="Ein Bild, das Text, Gerät, Anzeige, Messanzeige enthält.&#10;&#10;Automatisch generierte Beschreibung">
            <a:extLst>
              <a:ext uri="{FF2B5EF4-FFF2-40B4-BE49-F238E27FC236}">
                <a16:creationId xmlns:a16="http://schemas.microsoft.com/office/drawing/2014/main" id="{9A23F638-85E9-3D48-87D9-15445A99F0EA}"/>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10430761" y="4671068"/>
            <a:ext cx="1200000" cy="975000"/>
          </a:xfrm>
          <a:prstGeom prst="rect">
            <a:avLst/>
          </a:prstGeom>
        </p:spPr>
      </p:pic>
    </p:spTree>
    <p:extLst>
      <p:ext uri="{BB962C8B-B14F-4D97-AF65-F5344CB8AC3E}">
        <p14:creationId xmlns:p14="http://schemas.microsoft.com/office/powerpoint/2010/main" val="1583156345"/>
      </p:ext>
    </p:extLst>
  </p:cSld>
  <p:clrMapOvr>
    <a:masterClrMapping/>
  </p:clrMapOvr>
  <p:extLst>
    <p:ext uri="{DCECCB84-F9BA-43D5-87BE-67443E8EF086}">
      <p15:sldGuideLst xmlns:p15="http://schemas.microsoft.com/office/powerpoint/2012/main">
        <p15:guide id="1" pos="3379">
          <p15:clr>
            <a:srgbClr val="FBAE40"/>
          </p15:clr>
        </p15:guide>
      </p15:sldGuideLst>
    </p:ext>
  </p:extLst>
</p:sldLayout>
</file>

<file path=ppt/slideLayouts/slideLayout147.xml><?xml version="1.0" encoding="utf-8"?>
<p:sldLayout xmlns:a="http://schemas.openxmlformats.org/drawingml/2006/main" xmlns:r="http://schemas.openxmlformats.org/officeDocument/2006/relationships" xmlns:p="http://schemas.openxmlformats.org/presentationml/2006/main" type="obj">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912285" y="1063869"/>
            <a:ext cx="7920567" cy="886397"/>
          </a:xfrm>
        </p:spPr>
        <p:txBody>
          <a:bodyPr/>
          <a:lstStyle/>
          <a:p>
            <a:r>
              <a:rPr lang="de-DE"/>
              <a:t>Titelmasterformat durch Klicken bearbeiten</a:t>
            </a:r>
          </a:p>
        </p:txBody>
      </p:sp>
      <p:sp>
        <p:nvSpPr>
          <p:cNvPr id="3" name="Inhaltsplatzhalter 2"/>
          <p:cNvSpPr>
            <a:spLocks noGrp="1"/>
          </p:cNvSpPr>
          <p:nvPr>
            <p:ph idx="1"/>
          </p:nvPr>
        </p:nvSpPr>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0A032AEA-F0FC-49C7-95B3-AABA9FFC84D5}" type="datetime1">
              <a:rPr lang="de-DE" smtClean="0"/>
              <a:t>27.02.2024</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532293F3-A597-4F34-8CD6-4CB711CC2C61}" type="slidenum">
              <a:rPr lang="de-DE" smtClean="0"/>
              <a:t>‹Nr.›</a:t>
            </a:fld>
            <a:endParaRPr lang="de-DE"/>
          </a:p>
        </p:txBody>
      </p:sp>
    </p:spTree>
    <p:extLst>
      <p:ext uri="{BB962C8B-B14F-4D97-AF65-F5344CB8AC3E}">
        <p14:creationId xmlns:p14="http://schemas.microsoft.com/office/powerpoint/2010/main" val="1205541217"/>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userDrawn="1">
  <p:cSld name="Text + Bild abfallend">
    <p:spTree>
      <p:nvGrpSpPr>
        <p:cNvPr id="1" name=""/>
        <p:cNvGrpSpPr/>
        <p:nvPr/>
      </p:nvGrpSpPr>
      <p:grpSpPr>
        <a:xfrm>
          <a:off x="0" y="0"/>
          <a:ext cx="0" cy="0"/>
          <a:chOff x="0" y="0"/>
          <a:chExt cx="0" cy="0"/>
        </a:xfrm>
      </p:grpSpPr>
      <p:sp>
        <p:nvSpPr>
          <p:cNvPr id="10" name="Bildplatzhalter 9">
            <a:extLst>
              <a:ext uri="{FF2B5EF4-FFF2-40B4-BE49-F238E27FC236}">
                <a16:creationId xmlns:a16="http://schemas.microsoft.com/office/drawing/2014/main" id="{AC9C2C23-504B-9348-8C3D-02C65493F316}"/>
              </a:ext>
            </a:extLst>
          </p:cNvPr>
          <p:cNvSpPr>
            <a:spLocks noGrp="1"/>
          </p:cNvSpPr>
          <p:nvPr>
            <p:ph type="pic" sz="quarter" idx="18"/>
          </p:nvPr>
        </p:nvSpPr>
        <p:spPr>
          <a:xfrm>
            <a:off x="6623051" y="0"/>
            <a:ext cx="5568949" cy="6858000"/>
          </a:xfrm>
          <a:solidFill>
            <a:schemeClr val="accent6"/>
          </a:solidFill>
        </p:spPr>
        <p:txBody>
          <a:bodyPr/>
          <a:lstStyle/>
          <a:p>
            <a:r>
              <a:rPr lang="de-DE"/>
              <a:t>Bild durch Klicken auf Symbol hinzufügen</a:t>
            </a:r>
          </a:p>
        </p:txBody>
      </p:sp>
      <p:sp>
        <p:nvSpPr>
          <p:cNvPr id="2" name="Titel 1">
            <a:extLst>
              <a:ext uri="{FF2B5EF4-FFF2-40B4-BE49-F238E27FC236}">
                <a16:creationId xmlns:a16="http://schemas.microsoft.com/office/drawing/2014/main" id="{25539004-3D46-0E43-965A-12EB0AD7F2E1}"/>
              </a:ext>
            </a:extLst>
          </p:cNvPr>
          <p:cNvSpPr>
            <a:spLocks noGrp="1"/>
          </p:cNvSpPr>
          <p:nvPr>
            <p:ph type="title"/>
          </p:nvPr>
        </p:nvSpPr>
        <p:spPr>
          <a:xfrm>
            <a:off x="912285" y="1066105"/>
            <a:ext cx="5183716" cy="886397"/>
          </a:xfrm>
        </p:spPr>
        <p:txBody>
          <a:bodyPr/>
          <a:lstStyle/>
          <a:p>
            <a:r>
              <a:rPr lang="de-DE"/>
              <a:t>Mastertitelformat bearbeiten</a:t>
            </a:r>
          </a:p>
        </p:txBody>
      </p:sp>
      <p:sp>
        <p:nvSpPr>
          <p:cNvPr id="6" name="Textplatzhalter 7">
            <a:extLst>
              <a:ext uri="{FF2B5EF4-FFF2-40B4-BE49-F238E27FC236}">
                <a16:creationId xmlns:a16="http://schemas.microsoft.com/office/drawing/2014/main" id="{6640C7CA-7EEF-3847-B15A-260A4918614A}"/>
              </a:ext>
            </a:extLst>
          </p:cNvPr>
          <p:cNvSpPr>
            <a:spLocks noGrp="1"/>
          </p:cNvSpPr>
          <p:nvPr>
            <p:ph type="body" sz="quarter" idx="16"/>
          </p:nvPr>
        </p:nvSpPr>
        <p:spPr>
          <a:xfrm>
            <a:off x="912284" y="1963847"/>
            <a:ext cx="5183717" cy="347243"/>
          </a:xfrm>
        </p:spPr>
        <p:txBody>
          <a:bodyPr/>
          <a:lstStyle>
            <a:lvl1pPr marL="0" indent="0">
              <a:spcBef>
                <a:spcPts val="0"/>
              </a:spcBef>
              <a:buNone/>
              <a:defRPr kern="0" spc="107" baseline="0"/>
            </a:lvl1pPr>
          </a:lstStyle>
          <a:p>
            <a:pPr lvl="0"/>
            <a:r>
              <a:rPr lang="de-DE"/>
              <a:t>Mastertextformat bearbeiten</a:t>
            </a:r>
          </a:p>
        </p:txBody>
      </p:sp>
      <p:sp>
        <p:nvSpPr>
          <p:cNvPr id="8" name="Textplatzhalter 7">
            <a:extLst>
              <a:ext uri="{FF2B5EF4-FFF2-40B4-BE49-F238E27FC236}">
                <a16:creationId xmlns:a16="http://schemas.microsoft.com/office/drawing/2014/main" id="{8422CDA7-E53E-A841-8CA8-E27C3AAF7322}"/>
              </a:ext>
            </a:extLst>
          </p:cNvPr>
          <p:cNvSpPr>
            <a:spLocks noGrp="1"/>
          </p:cNvSpPr>
          <p:nvPr>
            <p:ph type="body" sz="quarter" idx="17"/>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12" name="Textplatzhalter 11">
            <a:extLst>
              <a:ext uri="{FF2B5EF4-FFF2-40B4-BE49-F238E27FC236}">
                <a16:creationId xmlns:a16="http://schemas.microsoft.com/office/drawing/2014/main" id="{ACB7C274-6BB2-ED4C-A519-ADB5C0659027}"/>
              </a:ext>
            </a:extLst>
          </p:cNvPr>
          <p:cNvSpPr>
            <a:spLocks noGrp="1"/>
          </p:cNvSpPr>
          <p:nvPr>
            <p:ph type="body" sz="quarter" idx="19" hasCustomPrompt="1"/>
          </p:nvPr>
        </p:nvSpPr>
        <p:spPr>
          <a:xfrm>
            <a:off x="10892084" y="357717"/>
            <a:ext cx="916800" cy="244800"/>
          </a:xfrm>
          <a:blipFill>
            <a:blip r:embed="rId2">
              <a:lum bright="100000" contrast="100000"/>
              <a:extLst>
                <a:ext uri="{96DAC541-7B7A-43D3-8B79-37D633B846F1}">
                  <asvg:svgBlip xmlns:asvg="http://schemas.microsoft.com/office/drawing/2016/SVG/main" r:embed="rId3"/>
                </a:ext>
              </a:extLst>
            </a:blip>
            <a:stretch>
              <a:fillRect/>
            </a:stretch>
          </a:blipFill>
        </p:spPr>
        <p:txBody>
          <a:bodyPr/>
          <a:lstStyle>
            <a:lvl1pPr>
              <a:buNone/>
              <a:defRPr/>
            </a:lvl1pPr>
            <a:lvl2pPr>
              <a:buNone/>
              <a:defRPr/>
            </a:lvl2pPr>
            <a:lvl3pPr>
              <a:buNone/>
              <a:defRPr/>
            </a:lvl3pPr>
            <a:lvl4pPr>
              <a:buNone/>
              <a:defRPr/>
            </a:lvl4pPr>
            <a:lvl5pPr>
              <a:buNone/>
              <a:defRPr/>
            </a:lvl5pPr>
          </a:lstStyle>
          <a:p>
            <a:pPr lvl="0"/>
            <a:r>
              <a:rPr lang="de-DE"/>
              <a:t>  </a:t>
            </a:r>
          </a:p>
        </p:txBody>
      </p:sp>
      <p:sp>
        <p:nvSpPr>
          <p:cNvPr id="7" name="Textplatzhalter 7">
            <a:extLst>
              <a:ext uri="{FF2B5EF4-FFF2-40B4-BE49-F238E27FC236}">
                <a16:creationId xmlns:a16="http://schemas.microsoft.com/office/drawing/2014/main" id="{BA717596-3E62-F940-B28B-35B006D45AA3}"/>
              </a:ext>
            </a:extLst>
          </p:cNvPr>
          <p:cNvSpPr>
            <a:spLocks noGrp="1"/>
          </p:cNvSpPr>
          <p:nvPr>
            <p:ph type="body" sz="quarter" idx="20" hasCustomPrompt="1"/>
          </p:nvPr>
        </p:nvSpPr>
        <p:spPr>
          <a:xfrm>
            <a:off x="8832852" y="6500283"/>
            <a:ext cx="2976033" cy="347243"/>
          </a:xfrm>
        </p:spPr>
        <p:txBody>
          <a:bodyPr>
            <a:noAutofit/>
          </a:bodyPr>
          <a:lstStyle>
            <a:lvl1pPr marL="0" indent="0" algn="r">
              <a:spcBef>
                <a:spcPts val="0"/>
              </a:spcBef>
              <a:buNone/>
              <a:defRPr lang="de-DE" sz="800" smtClean="0">
                <a:solidFill>
                  <a:schemeClr val="bg1"/>
                </a:solidFill>
                <a:effectLst/>
              </a:defRPr>
            </a:lvl1pPr>
          </a:lstStyle>
          <a:p>
            <a:pPr lvl="0"/>
            <a:r>
              <a:rPr lang="de-DE"/>
              <a:t>Bildnachweis bearbeiten</a:t>
            </a:r>
          </a:p>
        </p:txBody>
      </p:sp>
    </p:spTree>
    <p:extLst>
      <p:ext uri="{BB962C8B-B14F-4D97-AF65-F5344CB8AC3E}">
        <p14:creationId xmlns:p14="http://schemas.microsoft.com/office/powerpoint/2010/main" val="1748709581"/>
      </p:ext>
    </p:extLst>
  </p:cSld>
  <p:clrMapOvr>
    <a:masterClrMapping/>
  </p:clrMapOvr>
  <p:extLst>
    <p:ext uri="{DCECCB84-F9BA-43D5-87BE-67443E8EF086}">
      <p15:sldGuideLst xmlns:p15="http://schemas.microsoft.com/office/powerpoint/2012/main"/>
    </p:ext>
  </p:extLst>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Titelfolie">
    <p:spTree>
      <p:nvGrpSpPr>
        <p:cNvPr id="1" name=""/>
        <p:cNvGrpSpPr/>
        <p:nvPr/>
      </p:nvGrpSpPr>
      <p:grpSpPr>
        <a:xfrm>
          <a:off x="0" y="0"/>
          <a:ext cx="0" cy="0"/>
          <a:chOff x="0" y="0"/>
          <a:chExt cx="0" cy="0"/>
        </a:xfrm>
      </p:grpSpPr>
      <p:pic>
        <p:nvPicPr>
          <p:cNvPr id="11" name="Grafik 10">
            <a:extLst>
              <a:ext uri="{FF2B5EF4-FFF2-40B4-BE49-F238E27FC236}">
                <a16:creationId xmlns:a16="http://schemas.microsoft.com/office/drawing/2014/main" id="{744A1A9B-CDD9-4A45-9D13-33A1CE055405}"/>
              </a:ext>
            </a:extLst>
          </p:cNvPr>
          <p:cNvPicPr>
            <a:picLocks noChangeAspect="1"/>
          </p:cNvPicPr>
          <p:nvPr userDrawn="1"/>
        </p:nvPicPr>
        <p:blipFill rotWithShape="1">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rcRect l="7036" r="7496"/>
          <a:stretch/>
        </p:blipFill>
        <p:spPr>
          <a:xfrm>
            <a:off x="0" y="1545758"/>
            <a:ext cx="12192000" cy="3768119"/>
          </a:xfrm>
          <a:prstGeom prst="rect">
            <a:avLst/>
          </a:prstGeom>
        </p:spPr>
      </p:pic>
      <p:sp>
        <p:nvSpPr>
          <p:cNvPr id="9" name="Rechteck 8">
            <a:extLst>
              <a:ext uri="{FF2B5EF4-FFF2-40B4-BE49-F238E27FC236}">
                <a16:creationId xmlns:a16="http://schemas.microsoft.com/office/drawing/2014/main" id="{CD87C633-940B-A04E-AE6D-C4EF52A47972}"/>
              </a:ext>
            </a:extLst>
          </p:cNvPr>
          <p:cNvSpPr/>
          <p:nvPr userDrawn="1"/>
        </p:nvSpPr>
        <p:spPr>
          <a:xfrm>
            <a:off x="8976785" y="357718"/>
            <a:ext cx="2832100" cy="458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a:p>
        </p:txBody>
      </p:sp>
      <p:sp>
        <p:nvSpPr>
          <p:cNvPr id="2" name="Titel 1">
            <a:extLst>
              <a:ext uri="{FF2B5EF4-FFF2-40B4-BE49-F238E27FC236}">
                <a16:creationId xmlns:a16="http://schemas.microsoft.com/office/drawing/2014/main" id="{172B58C7-EC10-440A-B3EA-7D741D804DCD}"/>
              </a:ext>
            </a:extLst>
          </p:cNvPr>
          <p:cNvSpPr>
            <a:spLocks noGrp="1"/>
          </p:cNvSpPr>
          <p:nvPr>
            <p:ph type="ctrTitle"/>
          </p:nvPr>
        </p:nvSpPr>
        <p:spPr>
          <a:xfrm>
            <a:off x="912285" y="2764201"/>
            <a:ext cx="7920567" cy="1329595"/>
          </a:xfrm>
        </p:spPr>
        <p:txBody>
          <a:bodyPr anchor="ctr" anchorCtr="0"/>
          <a:lstStyle>
            <a:lvl1pPr algn="l">
              <a:defRPr sz="4800"/>
            </a:lvl1pPr>
          </a:lstStyle>
          <a:p>
            <a:r>
              <a:rPr lang="de-DE"/>
              <a:t>Mastertitelformat bearbeiten</a:t>
            </a:r>
          </a:p>
        </p:txBody>
      </p:sp>
      <p:pic>
        <p:nvPicPr>
          <p:cNvPr id="8" name="Grafik 7">
            <a:extLst>
              <a:ext uri="{FF2B5EF4-FFF2-40B4-BE49-F238E27FC236}">
                <a16:creationId xmlns:a16="http://schemas.microsoft.com/office/drawing/2014/main" id="{6B207986-0774-024E-BD1E-094FBEAF8A95}"/>
              </a:ext>
            </a:extLst>
          </p:cNvPr>
          <p:cNvPicPr>
            <a:picLocks noChangeAspect="1"/>
          </p:cNvPicPr>
          <p:nvPr userDrawn="1"/>
        </p:nvPicPr>
        <p:blipFill rotWithShape="1">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rcRect l="10028" t="36526" r="9622" b="34466"/>
          <a:stretch/>
        </p:blipFill>
        <p:spPr>
          <a:xfrm>
            <a:off x="6675618" y="278624"/>
            <a:ext cx="5280012" cy="528000"/>
          </a:xfrm>
          <a:prstGeom prst="rect">
            <a:avLst/>
          </a:prstGeom>
        </p:spPr>
      </p:pic>
      <p:cxnSp>
        <p:nvCxnSpPr>
          <p:cNvPr id="13" name="Gerade Verbindung 12">
            <a:extLst>
              <a:ext uri="{FF2B5EF4-FFF2-40B4-BE49-F238E27FC236}">
                <a16:creationId xmlns:a16="http://schemas.microsoft.com/office/drawing/2014/main" id="{9FFD962B-62D3-BF47-86CA-E62594668959}"/>
              </a:ext>
            </a:extLst>
          </p:cNvPr>
          <p:cNvCxnSpPr/>
          <p:nvPr userDrawn="1"/>
        </p:nvCxnSpPr>
        <p:spPr>
          <a:xfrm>
            <a:off x="912284" y="5883911"/>
            <a:ext cx="10896600" cy="0"/>
          </a:xfrm>
          <a:prstGeom prst="line">
            <a:avLst/>
          </a:prstGeom>
        </p:spPr>
        <p:style>
          <a:lnRef idx="1">
            <a:schemeClr val="accent1"/>
          </a:lnRef>
          <a:fillRef idx="0">
            <a:schemeClr val="accent1"/>
          </a:fillRef>
          <a:effectRef idx="0">
            <a:schemeClr val="accent1"/>
          </a:effectRef>
          <a:fontRef idx="minor">
            <a:schemeClr val="tx1"/>
          </a:fontRef>
        </p:style>
      </p:cxnSp>
      <p:sp>
        <p:nvSpPr>
          <p:cNvPr id="15" name="Bildplatzhalter 14">
            <a:extLst>
              <a:ext uri="{FF2B5EF4-FFF2-40B4-BE49-F238E27FC236}">
                <a16:creationId xmlns:a16="http://schemas.microsoft.com/office/drawing/2014/main" id="{613C065F-1CB6-9D47-808A-A2DC870E9FD7}"/>
              </a:ext>
            </a:extLst>
          </p:cNvPr>
          <p:cNvSpPr>
            <a:spLocks noGrp="1"/>
          </p:cNvSpPr>
          <p:nvPr>
            <p:ph type="pic" sz="quarter" idx="10" hasCustomPrompt="1"/>
          </p:nvPr>
        </p:nvSpPr>
        <p:spPr>
          <a:xfrm>
            <a:off x="10403173" y="6028944"/>
            <a:ext cx="1405711" cy="459384"/>
          </a:xfrm>
          <a:noFill/>
        </p:spPr>
        <p:txBody>
          <a:bodyPr anchor="ctr" anchorCtr="0"/>
          <a:lstStyle>
            <a:lvl1pPr algn="ctr">
              <a:buFontTx/>
              <a:buNone/>
              <a:defRPr/>
            </a:lvl1pPr>
          </a:lstStyle>
          <a:p>
            <a:r>
              <a:rPr lang="de-DE"/>
              <a:t>Logo</a:t>
            </a:r>
          </a:p>
        </p:txBody>
      </p:sp>
      <p:sp>
        <p:nvSpPr>
          <p:cNvPr id="17" name="Textplatzhalter 16">
            <a:extLst>
              <a:ext uri="{FF2B5EF4-FFF2-40B4-BE49-F238E27FC236}">
                <a16:creationId xmlns:a16="http://schemas.microsoft.com/office/drawing/2014/main" id="{76B502A8-B538-6643-B1A0-A5359C1C55FA}"/>
              </a:ext>
            </a:extLst>
          </p:cNvPr>
          <p:cNvSpPr>
            <a:spLocks noGrp="1"/>
          </p:cNvSpPr>
          <p:nvPr>
            <p:ph type="body" sz="quarter" idx="11"/>
          </p:nvPr>
        </p:nvSpPr>
        <p:spPr>
          <a:xfrm>
            <a:off x="912283" y="6116700"/>
            <a:ext cx="5183716" cy="459384"/>
          </a:xfrm>
        </p:spPr>
        <p:txBody>
          <a:bodyPr/>
          <a:lstStyle>
            <a:lvl1pPr marL="0" indent="0">
              <a:lnSpc>
                <a:spcPct val="100000"/>
              </a:lnSpc>
              <a:spcBef>
                <a:spcPts val="0"/>
              </a:spcBef>
              <a:buNone/>
              <a:defRPr sz="1333"/>
            </a:lvl1pPr>
          </a:lstStyle>
          <a:p>
            <a:pPr lvl="0"/>
            <a:r>
              <a:rPr lang="de-DE"/>
              <a:t>Mastertextformat bearbeiten</a:t>
            </a:r>
          </a:p>
        </p:txBody>
      </p:sp>
      <p:sp>
        <p:nvSpPr>
          <p:cNvPr id="18" name="Textplatzhalter 16">
            <a:extLst>
              <a:ext uri="{FF2B5EF4-FFF2-40B4-BE49-F238E27FC236}">
                <a16:creationId xmlns:a16="http://schemas.microsoft.com/office/drawing/2014/main" id="{45630C30-7D76-B84C-AE12-602522680144}"/>
              </a:ext>
            </a:extLst>
          </p:cNvPr>
          <p:cNvSpPr>
            <a:spLocks noGrp="1"/>
          </p:cNvSpPr>
          <p:nvPr>
            <p:ph type="body" sz="quarter" idx="12"/>
          </p:nvPr>
        </p:nvSpPr>
        <p:spPr>
          <a:xfrm>
            <a:off x="7152217" y="6121453"/>
            <a:ext cx="2631363" cy="459384"/>
          </a:xfrm>
        </p:spPr>
        <p:txBody>
          <a:bodyPr/>
          <a:lstStyle>
            <a:lvl1pPr marL="0" indent="0">
              <a:lnSpc>
                <a:spcPct val="100000"/>
              </a:lnSpc>
              <a:spcBef>
                <a:spcPts val="0"/>
              </a:spcBef>
              <a:buNone/>
              <a:defRPr sz="1333"/>
            </a:lvl1pPr>
          </a:lstStyle>
          <a:p>
            <a:pPr lvl="0"/>
            <a:r>
              <a:rPr lang="de-DE"/>
              <a:t>Mastertextformat bearbeiten</a:t>
            </a:r>
          </a:p>
        </p:txBody>
      </p:sp>
    </p:spTree>
    <p:extLst>
      <p:ext uri="{BB962C8B-B14F-4D97-AF65-F5344CB8AC3E}">
        <p14:creationId xmlns:p14="http://schemas.microsoft.com/office/powerpoint/2010/main" val="1326814379"/>
      </p:ext>
    </p:extLst>
  </p:cSld>
  <p:clrMapOvr>
    <a:masterClrMapping/>
  </p:clrMapOvr>
  <p:extLst>
    <p:ext uri="{DCECCB84-F9BA-43D5-87BE-67443E8EF086}">
      <p15:sldGuideLst xmlns:p15="http://schemas.microsoft.com/office/powerpoint/2012/main">
        <p15:guide id="1" pos="3379">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elfolie Detail">
    <p:spTree>
      <p:nvGrpSpPr>
        <p:cNvPr id="1" name=""/>
        <p:cNvGrpSpPr/>
        <p:nvPr/>
      </p:nvGrpSpPr>
      <p:grpSpPr>
        <a:xfrm>
          <a:off x="0" y="0"/>
          <a:ext cx="0" cy="0"/>
          <a:chOff x="0" y="0"/>
          <a:chExt cx="0" cy="0"/>
        </a:xfrm>
      </p:grpSpPr>
      <p:sp>
        <p:nvSpPr>
          <p:cNvPr id="9" name="Rechteck 8">
            <a:extLst>
              <a:ext uri="{FF2B5EF4-FFF2-40B4-BE49-F238E27FC236}">
                <a16:creationId xmlns:a16="http://schemas.microsoft.com/office/drawing/2014/main" id="{CD87C633-940B-A04E-AE6D-C4EF52A47972}"/>
              </a:ext>
            </a:extLst>
          </p:cNvPr>
          <p:cNvSpPr/>
          <p:nvPr userDrawn="1"/>
        </p:nvSpPr>
        <p:spPr>
          <a:xfrm>
            <a:off x="8976785" y="357718"/>
            <a:ext cx="2832100" cy="458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a:p>
        </p:txBody>
      </p:sp>
      <p:sp>
        <p:nvSpPr>
          <p:cNvPr id="2" name="Titel 1">
            <a:extLst>
              <a:ext uri="{FF2B5EF4-FFF2-40B4-BE49-F238E27FC236}">
                <a16:creationId xmlns:a16="http://schemas.microsoft.com/office/drawing/2014/main" id="{172B58C7-EC10-440A-B3EA-7D741D804DCD}"/>
              </a:ext>
            </a:extLst>
          </p:cNvPr>
          <p:cNvSpPr>
            <a:spLocks noGrp="1"/>
          </p:cNvSpPr>
          <p:nvPr>
            <p:ph type="ctrTitle" hasCustomPrompt="1"/>
          </p:nvPr>
        </p:nvSpPr>
        <p:spPr>
          <a:xfrm>
            <a:off x="912285" y="1906901"/>
            <a:ext cx="6017183" cy="1329595"/>
          </a:xfrm>
        </p:spPr>
        <p:txBody>
          <a:bodyPr anchor="ctr" anchorCtr="0"/>
          <a:lstStyle>
            <a:lvl1pPr algn="l">
              <a:defRPr sz="3200"/>
            </a:lvl1pPr>
          </a:lstStyle>
          <a:p>
            <a:r>
              <a:rPr lang="de-DE"/>
              <a:t>Mastertitelformat </a:t>
            </a:r>
            <a:br>
              <a:rPr lang="de-DE"/>
            </a:br>
            <a:r>
              <a:rPr lang="de-DE"/>
              <a:t>mehrzeilig</a:t>
            </a:r>
            <a:br>
              <a:rPr lang="de-DE"/>
            </a:br>
            <a:r>
              <a:rPr lang="de-DE"/>
              <a:t>bearbeiten</a:t>
            </a:r>
          </a:p>
        </p:txBody>
      </p:sp>
      <p:pic>
        <p:nvPicPr>
          <p:cNvPr id="8" name="Grafik 7">
            <a:extLst>
              <a:ext uri="{FF2B5EF4-FFF2-40B4-BE49-F238E27FC236}">
                <a16:creationId xmlns:a16="http://schemas.microsoft.com/office/drawing/2014/main" id="{6B207986-0774-024E-BD1E-094FBEAF8A95}"/>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10028" t="36526" r="9622" b="34466"/>
          <a:stretch/>
        </p:blipFill>
        <p:spPr>
          <a:xfrm>
            <a:off x="6675618" y="278624"/>
            <a:ext cx="5280012" cy="528000"/>
          </a:xfrm>
          <a:prstGeom prst="rect">
            <a:avLst/>
          </a:prstGeom>
        </p:spPr>
      </p:pic>
      <p:cxnSp>
        <p:nvCxnSpPr>
          <p:cNvPr id="13" name="Gerade Verbindung 12">
            <a:extLst>
              <a:ext uri="{FF2B5EF4-FFF2-40B4-BE49-F238E27FC236}">
                <a16:creationId xmlns:a16="http://schemas.microsoft.com/office/drawing/2014/main" id="{9FFD962B-62D3-BF47-86CA-E62594668959}"/>
              </a:ext>
            </a:extLst>
          </p:cNvPr>
          <p:cNvCxnSpPr/>
          <p:nvPr userDrawn="1"/>
        </p:nvCxnSpPr>
        <p:spPr>
          <a:xfrm>
            <a:off x="912284" y="5883911"/>
            <a:ext cx="10896600" cy="0"/>
          </a:xfrm>
          <a:prstGeom prst="line">
            <a:avLst/>
          </a:prstGeom>
        </p:spPr>
        <p:style>
          <a:lnRef idx="1">
            <a:schemeClr val="accent1"/>
          </a:lnRef>
          <a:fillRef idx="0">
            <a:schemeClr val="accent1"/>
          </a:fillRef>
          <a:effectRef idx="0">
            <a:schemeClr val="accent1"/>
          </a:effectRef>
          <a:fontRef idx="minor">
            <a:schemeClr val="tx1"/>
          </a:fontRef>
        </p:style>
      </p:cxnSp>
      <p:sp>
        <p:nvSpPr>
          <p:cNvPr id="17" name="Textplatzhalter 16">
            <a:extLst>
              <a:ext uri="{FF2B5EF4-FFF2-40B4-BE49-F238E27FC236}">
                <a16:creationId xmlns:a16="http://schemas.microsoft.com/office/drawing/2014/main" id="{76B502A8-B538-6643-B1A0-A5359C1C55FA}"/>
              </a:ext>
            </a:extLst>
          </p:cNvPr>
          <p:cNvSpPr>
            <a:spLocks noGrp="1"/>
          </p:cNvSpPr>
          <p:nvPr>
            <p:ph type="body" sz="quarter" idx="11" hasCustomPrompt="1"/>
          </p:nvPr>
        </p:nvSpPr>
        <p:spPr>
          <a:xfrm>
            <a:off x="912283" y="6116700"/>
            <a:ext cx="5183716" cy="459384"/>
          </a:xfrm>
        </p:spPr>
        <p:txBody>
          <a:bodyPr anchor="ctr"/>
          <a:lstStyle>
            <a:lvl1pPr marL="0" indent="0">
              <a:lnSpc>
                <a:spcPct val="100000"/>
              </a:lnSpc>
              <a:spcBef>
                <a:spcPts val="0"/>
              </a:spcBef>
              <a:buNone/>
              <a:defRPr sz="1333"/>
            </a:lvl1pPr>
          </a:lstStyle>
          <a:p>
            <a:pPr lvl="0"/>
            <a:r>
              <a:rPr lang="de-DE"/>
              <a:t>Ort, Datum</a:t>
            </a:r>
          </a:p>
        </p:txBody>
      </p:sp>
      <p:sp>
        <p:nvSpPr>
          <p:cNvPr id="6" name="Bildplatzhalter 5">
            <a:extLst>
              <a:ext uri="{FF2B5EF4-FFF2-40B4-BE49-F238E27FC236}">
                <a16:creationId xmlns:a16="http://schemas.microsoft.com/office/drawing/2014/main" id="{AEB762FD-CCF7-4A46-9593-19116DD967B7}"/>
              </a:ext>
            </a:extLst>
          </p:cNvPr>
          <p:cNvSpPr>
            <a:spLocks noGrp="1"/>
          </p:cNvSpPr>
          <p:nvPr>
            <p:ph type="pic" sz="quarter" idx="15" hasCustomPrompt="1"/>
          </p:nvPr>
        </p:nvSpPr>
        <p:spPr>
          <a:xfrm>
            <a:off x="7152217" y="1907118"/>
            <a:ext cx="4656667" cy="3862916"/>
          </a:xfrm>
        </p:spPr>
        <p:txBody>
          <a:bodyPr/>
          <a:lstStyle>
            <a:lvl1pPr marL="0" indent="0">
              <a:buNone/>
              <a:defRPr/>
            </a:lvl1pPr>
          </a:lstStyle>
          <a:p>
            <a:r>
              <a:rPr lang="de-AT" err="1"/>
              <a:t>KundenBILD</a:t>
            </a:r>
            <a:r>
              <a:rPr lang="de-AT"/>
              <a:t> / LOGO</a:t>
            </a:r>
          </a:p>
        </p:txBody>
      </p:sp>
      <p:sp>
        <p:nvSpPr>
          <p:cNvPr id="15" name="Bildplatzhalter 14">
            <a:extLst>
              <a:ext uri="{FF2B5EF4-FFF2-40B4-BE49-F238E27FC236}">
                <a16:creationId xmlns:a16="http://schemas.microsoft.com/office/drawing/2014/main" id="{5383ECD2-0CD9-4A9A-8E80-4C36565D0629}"/>
              </a:ext>
            </a:extLst>
          </p:cNvPr>
          <p:cNvSpPr>
            <a:spLocks noGrp="1"/>
          </p:cNvSpPr>
          <p:nvPr>
            <p:ph type="pic" sz="quarter" idx="10" hasCustomPrompt="1"/>
          </p:nvPr>
        </p:nvSpPr>
        <p:spPr>
          <a:xfrm>
            <a:off x="10403174" y="6094151"/>
            <a:ext cx="1405711" cy="497840"/>
          </a:xfrm>
          <a:noFill/>
        </p:spPr>
        <p:txBody>
          <a:bodyPr anchor="ctr" anchorCtr="0"/>
          <a:lstStyle>
            <a:lvl1pPr algn="ctr">
              <a:buFontTx/>
              <a:buNone/>
              <a:defRPr/>
            </a:lvl1pPr>
          </a:lstStyle>
          <a:p>
            <a:r>
              <a:rPr lang="de-DE"/>
              <a:t>Logo</a:t>
            </a:r>
          </a:p>
        </p:txBody>
      </p:sp>
      <p:sp>
        <p:nvSpPr>
          <p:cNvPr id="14" name="Textplatzhalter 3">
            <a:extLst>
              <a:ext uri="{FF2B5EF4-FFF2-40B4-BE49-F238E27FC236}">
                <a16:creationId xmlns:a16="http://schemas.microsoft.com/office/drawing/2014/main" id="{0945CDF7-AE5B-49A5-93D1-B57376D1AF89}"/>
              </a:ext>
            </a:extLst>
          </p:cNvPr>
          <p:cNvSpPr>
            <a:spLocks noGrp="1"/>
          </p:cNvSpPr>
          <p:nvPr>
            <p:ph type="body" sz="quarter" idx="13" hasCustomPrompt="1"/>
          </p:nvPr>
        </p:nvSpPr>
        <p:spPr>
          <a:xfrm>
            <a:off x="912284" y="3789001"/>
            <a:ext cx="2788800" cy="1981033"/>
          </a:xfrm>
        </p:spPr>
        <p:txBody>
          <a:bodyPr/>
          <a:lstStyle>
            <a:lvl1pPr marL="0" indent="0">
              <a:lnSpc>
                <a:spcPct val="100000"/>
              </a:lnSpc>
              <a:buFont typeface="Arial" panose="020B0604020202020204" pitchFamily="34" charset="0"/>
              <a:buNone/>
              <a:defRPr sz="1333" b="0"/>
            </a:lvl1pPr>
            <a:lvl2pPr marL="335992" indent="0">
              <a:buNone/>
              <a:defRPr/>
            </a:lvl2pPr>
            <a:lvl3pPr marL="623984" indent="0">
              <a:buNone/>
              <a:defRPr/>
            </a:lvl3pPr>
            <a:lvl4pPr marL="911977" indent="0">
              <a:buNone/>
              <a:defRPr/>
            </a:lvl4pPr>
            <a:lvl5pPr marL="1199970" indent="0">
              <a:buNone/>
              <a:defRPr/>
            </a:lvl5pPr>
          </a:lstStyle>
          <a:p>
            <a:pPr lvl="0"/>
            <a:r>
              <a:rPr lang="de-DE"/>
              <a:t>Auftraggeber</a:t>
            </a:r>
          </a:p>
          <a:p>
            <a:pPr lvl="0"/>
            <a:r>
              <a:rPr lang="de-DE"/>
              <a:t>bearbeiten</a:t>
            </a:r>
          </a:p>
        </p:txBody>
      </p:sp>
      <p:sp>
        <p:nvSpPr>
          <p:cNvPr id="16" name="Textplatzhalter 3">
            <a:extLst>
              <a:ext uri="{FF2B5EF4-FFF2-40B4-BE49-F238E27FC236}">
                <a16:creationId xmlns:a16="http://schemas.microsoft.com/office/drawing/2014/main" id="{177E1974-9D4B-4720-B803-3274A6F2E1E5}"/>
              </a:ext>
            </a:extLst>
          </p:cNvPr>
          <p:cNvSpPr>
            <a:spLocks noGrp="1"/>
          </p:cNvSpPr>
          <p:nvPr>
            <p:ph type="body" sz="quarter" idx="14" hasCustomPrompt="1"/>
          </p:nvPr>
        </p:nvSpPr>
        <p:spPr>
          <a:xfrm>
            <a:off x="3923834" y="3789001"/>
            <a:ext cx="2785841" cy="1986105"/>
          </a:xfrm>
        </p:spPr>
        <p:txBody>
          <a:bodyPr/>
          <a:lstStyle>
            <a:lvl1pPr marL="0" indent="0">
              <a:lnSpc>
                <a:spcPct val="100000"/>
              </a:lnSpc>
              <a:buFont typeface="Arial" panose="020B0604020202020204" pitchFamily="34" charset="0"/>
              <a:buNone/>
              <a:defRPr sz="1333" b="0"/>
            </a:lvl1pPr>
            <a:lvl2pPr marL="335992" indent="0">
              <a:buNone/>
              <a:defRPr/>
            </a:lvl2pPr>
            <a:lvl3pPr marL="623984" indent="0">
              <a:buNone/>
              <a:defRPr/>
            </a:lvl3pPr>
            <a:lvl4pPr marL="911977" indent="0">
              <a:buNone/>
              <a:defRPr/>
            </a:lvl4pPr>
            <a:lvl5pPr marL="1199970" indent="0">
              <a:buNone/>
              <a:defRPr/>
            </a:lvl5pPr>
          </a:lstStyle>
          <a:p>
            <a:pPr lvl="0"/>
            <a:r>
              <a:rPr lang="de-DE"/>
              <a:t>Anbieter</a:t>
            </a:r>
          </a:p>
          <a:p>
            <a:pPr lvl="0"/>
            <a:r>
              <a:rPr lang="de-DE"/>
              <a:t>bearbeiten</a:t>
            </a:r>
          </a:p>
        </p:txBody>
      </p:sp>
      <p:sp>
        <p:nvSpPr>
          <p:cNvPr id="19" name="Textplatzhalter 3">
            <a:extLst>
              <a:ext uri="{FF2B5EF4-FFF2-40B4-BE49-F238E27FC236}">
                <a16:creationId xmlns:a16="http://schemas.microsoft.com/office/drawing/2014/main" id="{0945CDF7-AE5B-49A5-93D1-B57376D1AF89}"/>
              </a:ext>
            </a:extLst>
          </p:cNvPr>
          <p:cNvSpPr>
            <a:spLocks noGrp="1"/>
          </p:cNvSpPr>
          <p:nvPr>
            <p:ph type="body" sz="quarter" idx="16" hasCustomPrompt="1"/>
          </p:nvPr>
        </p:nvSpPr>
        <p:spPr>
          <a:xfrm>
            <a:off x="912284" y="3490200"/>
            <a:ext cx="2788800" cy="252635"/>
          </a:xfrm>
        </p:spPr>
        <p:txBody>
          <a:bodyPr anchor="b"/>
          <a:lstStyle>
            <a:lvl1pPr marL="0" indent="0">
              <a:lnSpc>
                <a:spcPct val="100000"/>
              </a:lnSpc>
              <a:buFont typeface="Arial" panose="020B0604020202020204" pitchFamily="34" charset="0"/>
              <a:buNone/>
              <a:defRPr sz="1333" b="1" u="none"/>
            </a:lvl1pPr>
            <a:lvl2pPr marL="335992" indent="0">
              <a:buNone/>
              <a:defRPr/>
            </a:lvl2pPr>
            <a:lvl3pPr marL="623984" indent="0">
              <a:buNone/>
              <a:defRPr/>
            </a:lvl3pPr>
            <a:lvl4pPr marL="911977" indent="0">
              <a:buNone/>
              <a:defRPr/>
            </a:lvl4pPr>
            <a:lvl5pPr marL="1199970" indent="0">
              <a:buNone/>
              <a:defRPr/>
            </a:lvl5pPr>
          </a:lstStyle>
          <a:p>
            <a:pPr lvl="0"/>
            <a:r>
              <a:rPr lang="de-DE"/>
              <a:t>Auftraggeber bearbeiten:</a:t>
            </a:r>
          </a:p>
        </p:txBody>
      </p:sp>
      <p:sp>
        <p:nvSpPr>
          <p:cNvPr id="20" name="Textplatzhalter 3">
            <a:extLst>
              <a:ext uri="{FF2B5EF4-FFF2-40B4-BE49-F238E27FC236}">
                <a16:creationId xmlns:a16="http://schemas.microsoft.com/office/drawing/2014/main" id="{0945CDF7-AE5B-49A5-93D1-B57376D1AF89}"/>
              </a:ext>
            </a:extLst>
          </p:cNvPr>
          <p:cNvSpPr>
            <a:spLocks noGrp="1"/>
          </p:cNvSpPr>
          <p:nvPr>
            <p:ph type="body" sz="quarter" idx="17" hasCustomPrompt="1"/>
          </p:nvPr>
        </p:nvSpPr>
        <p:spPr>
          <a:xfrm>
            <a:off x="3920875" y="3490200"/>
            <a:ext cx="2788800" cy="252635"/>
          </a:xfrm>
        </p:spPr>
        <p:txBody>
          <a:bodyPr anchor="b"/>
          <a:lstStyle>
            <a:lvl1pPr marL="0" indent="0">
              <a:lnSpc>
                <a:spcPct val="100000"/>
              </a:lnSpc>
              <a:buFont typeface="Arial" panose="020B0604020202020204" pitchFamily="34" charset="0"/>
              <a:buNone/>
              <a:defRPr sz="1333" b="1" u="none"/>
            </a:lvl1pPr>
            <a:lvl2pPr marL="335992" indent="0">
              <a:buNone/>
              <a:defRPr/>
            </a:lvl2pPr>
            <a:lvl3pPr marL="623984" indent="0">
              <a:buNone/>
              <a:defRPr/>
            </a:lvl3pPr>
            <a:lvl4pPr marL="911977" indent="0">
              <a:buNone/>
              <a:defRPr/>
            </a:lvl4pPr>
            <a:lvl5pPr marL="1199970" indent="0">
              <a:buNone/>
              <a:defRPr/>
            </a:lvl5pPr>
          </a:lstStyle>
          <a:p>
            <a:pPr lvl="0"/>
            <a:r>
              <a:rPr lang="de-DE"/>
              <a:t>Anbieter bearbeiten:</a:t>
            </a:r>
          </a:p>
        </p:txBody>
      </p:sp>
    </p:spTree>
    <p:extLst>
      <p:ext uri="{BB962C8B-B14F-4D97-AF65-F5344CB8AC3E}">
        <p14:creationId xmlns:p14="http://schemas.microsoft.com/office/powerpoint/2010/main" val="850327577"/>
      </p:ext>
    </p:extLst>
  </p:cSld>
  <p:clrMapOvr>
    <a:masterClrMapping/>
  </p:clrMapOvr>
  <p:extLst>
    <p:ext uri="{DCECCB84-F9BA-43D5-87BE-67443E8EF086}">
      <p15:sldGuideLst xmlns:p15="http://schemas.microsoft.com/office/powerpoint/2012/main"/>
    </p:ext>
  </p:extLst>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Titel-Stempel">
    <p:spTree>
      <p:nvGrpSpPr>
        <p:cNvPr id="1" name=""/>
        <p:cNvGrpSpPr/>
        <p:nvPr/>
      </p:nvGrpSpPr>
      <p:grpSpPr>
        <a:xfrm>
          <a:off x="0" y="0"/>
          <a:ext cx="0" cy="0"/>
          <a:chOff x="0" y="0"/>
          <a:chExt cx="0" cy="0"/>
        </a:xfrm>
      </p:grpSpPr>
      <p:pic>
        <p:nvPicPr>
          <p:cNvPr id="11" name="Grafik 10">
            <a:extLst>
              <a:ext uri="{FF2B5EF4-FFF2-40B4-BE49-F238E27FC236}">
                <a16:creationId xmlns:a16="http://schemas.microsoft.com/office/drawing/2014/main" id="{744A1A9B-CDD9-4A45-9D13-33A1CE055405}"/>
              </a:ext>
            </a:extLst>
          </p:cNvPr>
          <p:cNvPicPr>
            <a:picLocks noChangeAspect="1"/>
          </p:cNvPicPr>
          <p:nvPr userDrawn="1"/>
        </p:nvPicPr>
        <p:blipFill rotWithShape="1">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rcRect l="7036" r="7496"/>
          <a:stretch/>
        </p:blipFill>
        <p:spPr>
          <a:xfrm>
            <a:off x="0" y="1545758"/>
            <a:ext cx="12192000" cy="3768119"/>
          </a:xfrm>
          <a:prstGeom prst="rect">
            <a:avLst/>
          </a:prstGeom>
        </p:spPr>
      </p:pic>
      <p:sp>
        <p:nvSpPr>
          <p:cNvPr id="9" name="Rechteck 8">
            <a:extLst>
              <a:ext uri="{FF2B5EF4-FFF2-40B4-BE49-F238E27FC236}">
                <a16:creationId xmlns:a16="http://schemas.microsoft.com/office/drawing/2014/main" id="{CD87C633-940B-A04E-AE6D-C4EF52A47972}"/>
              </a:ext>
            </a:extLst>
          </p:cNvPr>
          <p:cNvSpPr/>
          <p:nvPr userDrawn="1"/>
        </p:nvSpPr>
        <p:spPr>
          <a:xfrm>
            <a:off x="8976785" y="357718"/>
            <a:ext cx="2832100" cy="458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a:p>
        </p:txBody>
      </p:sp>
      <p:sp>
        <p:nvSpPr>
          <p:cNvPr id="2" name="Titel 1">
            <a:extLst>
              <a:ext uri="{FF2B5EF4-FFF2-40B4-BE49-F238E27FC236}">
                <a16:creationId xmlns:a16="http://schemas.microsoft.com/office/drawing/2014/main" id="{172B58C7-EC10-440A-B3EA-7D741D804DCD}"/>
              </a:ext>
            </a:extLst>
          </p:cNvPr>
          <p:cNvSpPr>
            <a:spLocks noGrp="1"/>
          </p:cNvSpPr>
          <p:nvPr>
            <p:ph type="ctrTitle"/>
          </p:nvPr>
        </p:nvSpPr>
        <p:spPr>
          <a:xfrm>
            <a:off x="912285" y="2764201"/>
            <a:ext cx="7920567" cy="1329595"/>
          </a:xfrm>
        </p:spPr>
        <p:txBody>
          <a:bodyPr anchor="ctr" anchorCtr="0"/>
          <a:lstStyle>
            <a:lvl1pPr algn="l">
              <a:defRPr sz="4800"/>
            </a:lvl1pPr>
          </a:lstStyle>
          <a:p>
            <a:r>
              <a:rPr lang="de-DE"/>
              <a:t>Mastertitelformat bearbeiten</a:t>
            </a:r>
          </a:p>
        </p:txBody>
      </p:sp>
      <p:pic>
        <p:nvPicPr>
          <p:cNvPr id="8" name="Grafik 7">
            <a:extLst>
              <a:ext uri="{FF2B5EF4-FFF2-40B4-BE49-F238E27FC236}">
                <a16:creationId xmlns:a16="http://schemas.microsoft.com/office/drawing/2014/main" id="{6B207986-0774-024E-BD1E-094FBEAF8A95}"/>
              </a:ext>
            </a:extLst>
          </p:cNvPr>
          <p:cNvPicPr>
            <a:picLocks noChangeAspect="1"/>
          </p:cNvPicPr>
          <p:nvPr userDrawn="1"/>
        </p:nvPicPr>
        <p:blipFill rotWithShape="1">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rcRect l="10028" t="36526" r="9622" b="34466"/>
          <a:stretch/>
        </p:blipFill>
        <p:spPr>
          <a:xfrm>
            <a:off x="6675618" y="278624"/>
            <a:ext cx="5280012" cy="528000"/>
          </a:xfrm>
          <a:prstGeom prst="rect">
            <a:avLst/>
          </a:prstGeom>
        </p:spPr>
      </p:pic>
      <p:cxnSp>
        <p:nvCxnSpPr>
          <p:cNvPr id="13" name="Gerade Verbindung 12">
            <a:extLst>
              <a:ext uri="{FF2B5EF4-FFF2-40B4-BE49-F238E27FC236}">
                <a16:creationId xmlns:a16="http://schemas.microsoft.com/office/drawing/2014/main" id="{9FFD962B-62D3-BF47-86CA-E62594668959}"/>
              </a:ext>
            </a:extLst>
          </p:cNvPr>
          <p:cNvCxnSpPr/>
          <p:nvPr userDrawn="1"/>
        </p:nvCxnSpPr>
        <p:spPr>
          <a:xfrm>
            <a:off x="912284" y="5883911"/>
            <a:ext cx="10896600" cy="0"/>
          </a:xfrm>
          <a:prstGeom prst="line">
            <a:avLst/>
          </a:prstGeom>
        </p:spPr>
        <p:style>
          <a:lnRef idx="1">
            <a:schemeClr val="accent1"/>
          </a:lnRef>
          <a:fillRef idx="0">
            <a:schemeClr val="accent1"/>
          </a:fillRef>
          <a:effectRef idx="0">
            <a:schemeClr val="accent1"/>
          </a:effectRef>
          <a:fontRef idx="minor">
            <a:schemeClr val="tx1"/>
          </a:fontRef>
        </p:style>
      </p:cxnSp>
      <p:sp>
        <p:nvSpPr>
          <p:cNvPr id="17" name="Textplatzhalter 16">
            <a:extLst>
              <a:ext uri="{FF2B5EF4-FFF2-40B4-BE49-F238E27FC236}">
                <a16:creationId xmlns:a16="http://schemas.microsoft.com/office/drawing/2014/main" id="{76B502A8-B538-6643-B1A0-A5359C1C55FA}"/>
              </a:ext>
            </a:extLst>
          </p:cNvPr>
          <p:cNvSpPr>
            <a:spLocks noGrp="1"/>
          </p:cNvSpPr>
          <p:nvPr>
            <p:ph type="body" sz="quarter" idx="11"/>
          </p:nvPr>
        </p:nvSpPr>
        <p:spPr>
          <a:xfrm>
            <a:off x="912283" y="6116700"/>
            <a:ext cx="5183716" cy="459384"/>
          </a:xfrm>
        </p:spPr>
        <p:txBody>
          <a:bodyPr/>
          <a:lstStyle>
            <a:lvl1pPr marL="0" indent="0">
              <a:lnSpc>
                <a:spcPct val="100000"/>
              </a:lnSpc>
              <a:spcBef>
                <a:spcPts val="0"/>
              </a:spcBef>
              <a:buNone/>
              <a:defRPr sz="1333"/>
            </a:lvl1pPr>
          </a:lstStyle>
          <a:p>
            <a:pPr lvl="0"/>
            <a:r>
              <a:rPr lang="de-DE"/>
              <a:t>Mastertextformat bearbeiten</a:t>
            </a:r>
          </a:p>
        </p:txBody>
      </p:sp>
      <p:sp>
        <p:nvSpPr>
          <p:cNvPr id="18" name="Textplatzhalter 16">
            <a:extLst>
              <a:ext uri="{FF2B5EF4-FFF2-40B4-BE49-F238E27FC236}">
                <a16:creationId xmlns:a16="http://schemas.microsoft.com/office/drawing/2014/main" id="{45630C30-7D76-B84C-AE12-602522680144}"/>
              </a:ext>
            </a:extLst>
          </p:cNvPr>
          <p:cNvSpPr>
            <a:spLocks noGrp="1"/>
          </p:cNvSpPr>
          <p:nvPr>
            <p:ph type="body" sz="quarter" idx="12"/>
          </p:nvPr>
        </p:nvSpPr>
        <p:spPr>
          <a:xfrm>
            <a:off x="7152219" y="6126693"/>
            <a:ext cx="2631363" cy="459384"/>
          </a:xfrm>
        </p:spPr>
        <p:txBody>
          <a:bodyPr/>
          <a:lstStyle>
            <a:lvl1pPr marL="0" indent="0">
              <a:lnSpc>
                <a:spcPct val="100000"/>
              </a:lnSpc>
              <a:spcBef>
                <a:spcPts val="0"/>
              </a:spcBef>
              <a:buNone/>
              <a:defRPr sz="1333"/>
            </a:lvl1pPr>
          </a:lstStyle>
          <a:p>
            <a:pPr lvl="0"/>
            <a:r>
              <a:rPr lang="de-DE"/>
              <a:t>Mastertextformat bearbeiten</a:t>
            </a:r>
          </a:p>
        </p:txBody>
      </p:sp>
      <p:pic>
        <p:nvPicPr>
          <p:cNvPr id="10" name="Grafik 9" descr="Ein Bild, das Text, Gerät, Anzeige, Messanzeige enthält.&#10;&#10;Automatisch generierte Beschreibung">
            <a:extLst>
              <a:ext uri="{FF2B5EF4-FFF2-40B4-BE49-F238E27FC236}">
                <a16:creationId xmlns:a16="http://schemas.microsoft.com/office/drawing/2014/main" id="{91A582C1-2DBA-3D45-8C2E-1FD2B191214C}"/>
              </a:ext>
            </a:extLst>
          </p:cNvPr>
          <p:cNvPicPr>
            <a:picLocks noChangeAspect="1"/>
          </p:cNvPicPr>
          <p:nvPr userDrawn="1"/>
        </p:nvPicPr>
        <p:blipFill>
          <a:blip r:embed="rId6">
            <a:extLst>
              <a:ext uri="{28A0092B-C50C-407E-A947-70E740481C1C}">
                <a14:useLocalDpi xmlns:a14="http://schemas.microsoft.com/office/drawing/2010/main"/>
              </a:ext>
            </a:extLst>
          </a:blip>
          <a:stretch>
            <a:fillRect/>
          </a:stretch>
        </p:blipFill>
        <p:spPr>
          <a:xfrm>
            <a:off x="10430761" y="4671068"/>
            <a:ext cx="1200000" cy="975000"/>
          </a:xfrm>
          <a:prstGeom prst="rect">
            <a:avLst/>
          </a:prstGeom>
        </p:spPr>
      </p:pic>
    </p:spTree>
    <p:extLst>
      <p:ext uri="{BB962C8B-B14F-4D97-AF65-F5344CB8AC3E}">
        <p14:creationId xmlns:p14="http://schemas.microsoft.com/office/powerpoint/2010/main" val="3886158702"/>
      </p:ext>
    </p:extLst>
  </p:cSld>
  <p:clrMapOvr>
    <a:masterClrMapping/>
  </p:clrMapOvr>
  <p:extLst>
    <p:ext uri="{DCECCB84-F9BA-43D5-87BE-67443E8EF086}">
      <p15:sldGuideLst xmlns:p15="http://schemas.microsoft.com/office/powerpoint/2012/main">
        <p15:guide id="1" pos="3379">
          <p15:clr>
            <a:srgbClr val="FBAE40"/>
          </p15:clr>
        </p15:guide>
      </p15:sldGuideLst>
    </p:ext>
  </p:extLst>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Zwischenfolie Sand">
    <p:spTree>
      <p:nvGrpSpPr>
        <p:cNvPr id="1" name=""/>
        <p:cNvGrpSpPr/>
        <p:nvPr/>
      </p:nvGrpSpPr>
      <p:grpSpPr>
        <a:xfrm>
          <a:off x="0" y="0"/>
          <a:ext cx="0" cy="0"/>
          <a:chOff x="0" y="0"/>
          <a:chExt cx="0" cy="0"/>
        </a:xfrm>
      </p:grpSpPr>
      <p:pic>
        <p:nvPicPr>
          <p:cNvPr id="11" name="Grafik 10">
            <a:extLst>
              <a:ext uri="{FF2B5EF4-FFF2-40B4-BE49-F238E27FC236}">
                <a16:creationId xmlns:a16="http://schemas.microsoft.com/office/drawing/2014/main" id="{744A1A9B-CDD9-4A45-9D13-33A1CE055405}"/>
              </a:ext>
            </a:extLst>
          </p:cNvPr>
          <p:cNvPicPr>
            <a:picLocks noChangeAspect="1"/>
          </p:cNvPicPr>
          <p:nvPr userDrawn="1"/>
        </p:nvPicPr>
        <p:blipFill rotWithShape="1">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rcRect l="7036" r="7496"/>
          <a:stretch/>
        </p:blipFill>
        <p:spPr>
          <a:xfrm>
            <a:off x="0" y="1545758"/>
            <a:ext cx="12192000" cy="3768119"/>
          </a:xfrm>
          <a:prstGeom prst="rect">
            <a:avLst/>
          </a:prstGeom>
        </p:spPr>
      </p:pic>
      <p:sp>
        <p:nvSpPr>
          <p:cNvPr id="2" name="Titel 1">
            <a:extLst>
              <a:ext uri="{FF2B5EF4-FFF2-40B4-BE49-F238E27FC236}">
                <a16:creationId xmlns:a16="http://schemas.microsoft.com/office/drawing/2014/main" id="{172B58C7-EC10-440A-B3EA-7D741D804DCD}"/>
              </a:ext>
            </a:extLst>
          </p:cNvPr>
          <p:cNvSpPr>
            <a:spLocks noGrp="1"/>
          </p:cNvSpPr>
          <p:nvPr>
            <p:ph type="ctrTitle"/>
          </p:nvPr>
        </p:nvSpPr>
        <p:spPr>
          <a:xfrm>
            <a:off x="912285" y="2764201"/>
            <a:ext cx="7920567" cy="1329595"/>
          </a:xfrm>
        </p:spPr>
        <p:txBody>
          <a:bodyPr anchor="ctr" anchorCtr="0"/>
          <a:lstStyle>
            <a:lvl1pPr algn="l">
              <a:defRPr sz="4800"/>
            </a:lvl1pPr>
          </a:lstStyle>
          <a:p>
            <a:r>
              <a:rPr lang="de-DE"/>
              <a:t>Mastertitelformat bearbeiten</a:t>
            </a:r>
          </a:p>
        </p:txBody>
      </p:sp>
      <p:pic>
        <p:nvPicPr>
          <p:cNvPr id="5" name="Grafik 4" descr="Ein Bild, das Text, Gerät, Anzeige, Messanzeige enthält.&#10;&#10;Automatisch generierte Beschreibung">
            <a:extLst>
              <a:ext uri="{FF2B5EF4-FFF2-40B4-BE49-F238E27FC236}">
                <a16:creationId xmlns:a16="http://schemas.microsoft.com/office/drawing/2014/main" id="{769D2D33-1C9A-7340-926C-BCCC469A4838}"/>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10430761" y="4671068"/>
            <a:ext cx="1200000" cy="975000"/>
          </a:xfrm>
          <a:prstGeom prst="rect">
            <a:avLst/>
          </a:prstGeom>
        </p:spPr>
      </p:pic>
    </p:spTree>
    <p:extLst>
      <p:ext uri="{BB962C8B-B14F-4D97-AF65-F5344CB8AC3E}">
        <p14:creationId xmlns:p14="http://schemas.microsoft.com/office/powerpoint/2010/main" val="4044392985"/>
      </p:ext>
    </p:extLst>
  </p:cSld>
  <p:clrMapOvr>
    <a:masterClrMapping/>
  </p:clrMapOvr>
  <p:extLst>
    <p:ext uri="{DCECCB84-F9BA-43D5-87BE-67443E8EF086}">
      <p15:sldGuideLst xmlns:p15="http://schemas.microsoft.com/office/powerpoint/2012/main">
        <p15:guide id="1" pos="3379">
          <p15:clr>
            <a:srgbClr val="FBAE40"/>
          </p15:clr>
        </p15:guide>
      </p15:sldGuideLst>
    </p:ext>
  </p:extLst>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Zwischenfolie Grün">
    <p:spTree>
      <p:nvGrpSpPr>
        <p:cNvPr id="1" name=""/>
        <p:cNvGrpSpPr/>
        <p:nvPr/>
      </p:nvGrpSpPr>
      <p:grpSpPr>
        <a:xfrm>
          <a:off x="0" y="0"/>
          <a:ext cx="0" cy="0"/>
          <a:chOff x="0" y="0"/>
          <a:chExt cx="0" cy="0"/>
        </a:xfrm>
      </p:grpSpPr>
      <p:pic>
        <p:nvPicPr>
          <p:cNvPr id="11" name="Grafik 10">
            <a:extLst>
              <a:ext uri="{FF2B5EF4-FFF2-40B4-BE49-F238E27FC236}">
                <a16:creationId xmlns:a16="http://schemas.microsoft.com/office/drawing/2014/main" id="{744A1A9B-CDD9-4A45-9D13-33A1CE055405}"/>
              </a:ext>
            </a:extLst>
          </p:cNvPr>
          <p:cNvPicPr>
            <a:picLocks noChangeAspect="1"/>
          </p:cNvPicPr>
          <p:nvPr userDrawn="1"/>
        </p:nvPicPr>
        <p:blipFill rotWithShape="1">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rcRect l="7036" r="7496"/>
          <a:stretch/>
        </p:blipFill>
        <p:spPr>
          <a:xfrm>
            <a:off x="0" y="1545758"/>
            <a:ext cx="12192000" cy="3768119"/>
          </a:xfrm>
          <a:prstGeom prst="rect">
            <a:avLst/>
          </a:prstGeom>
        </p:spPr>
      </p:pic>
      <p:sp>
        <p:nvSpPr>
          <p:cNvPr id="2" name="Titel 1">
            <a:extLst>
              <a:ext uri="{FF2B5EF4-FFF2-40B4-BE49-F238E27FC236}">
                <a16:creationId xmlns:a16="http://schemas.microsoft.com/office/drawing/2014/main" id="{172B58C7-EC10-440A-B3EA-7D741D804DCD}"/>
              </a:ext>
            </a:extLst>
          </p:cNvPr>
          <p:cNvSpPr>
            <a:spLocks noGrp="1"/>
          </p:cNvSpPr>
          <p:nvPr>
            <p:ph type="ctrTitle"/>
          </p:nvPr>
        </p:nvSpPr>
        <p:spPr>
          <a:xfrm>
            <a:off x="912285" y="2764201"/>
            <a:ext cx="7920567" cy="1329595"/>
          </a:xfrm>
        </p:spPr>
        <p:txBody>
          <a:bodyPr anchor="ctr" anchorCtr="0"/>
          <a:lstStyle>
            <a:lvl1pPr algn="l">
              <a:defRPr sz="4800"/>
            </a:lvl1pPr>
          </a:lstStyle>
          <a:p>
            <a:r>
              <a:rPr lang="de-DE"/>
              <a:t>Mastertitelformat bearbeiten</a:t>
            </a:r>
          </a:p>
        </p:txBody>
      </p:sp>
      <p:pic>
        <p:nvPicPr>
          <p:cNvPr id="5" name="Grafik 4" descr="Ein Bild, das Text, Gerät, Anzeige, Messanzeige enthält.&#10;&#10;Automatisch generierte Beschreibung">
            <a:extLst>
              <a:ext uri="{FF2B5EF4-FFF2-40B4-BE49-F238E27FC236}">
                <a16:creationId xmlns:a16="http://schemas.microsoft.com/office/drawing/2014/main" id="{9A23F638-85E9-3D48-87D9-15445A99F0EA}"/>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10430761" y="4671068"/>
            <a:ext cx="1200000" cy="975000"/>
          </a:xfrm>
          <a:prstGeom prst="rect">
            <a:avLst/>
          </a:prstGeom>
        </p:spPr>
      </p:pic>
    </p:spTree>
    <p:extLst>
      <p:ext uri="{BB962C8B-B14F-4D97-AF65-F5344CB8AC3E}">
        <p14:creationId xmlns:p14="http://schemas.microsoft.com/office/powerpoint/2010/main" val="1035996315"/>
      </p:ext>
    </p:extLst>
  </p:cSld>
  <p:clrMapOvr>
    <a:masterClrMapping/>
  </p:clrMapOvr>
  <p:extLst>
    <p:ext uri="{DCECCB84-F9BA-43D5-87BE-67443E8EF086}">
      <p15:sldGuideLst xmlns:p15="http://schemas.microsoft.com/office/powerpoint/2012/main">
        <p15:guide id="1" pos="3379">
          <p15:clr>
            <a:srgbClr val="FBAE40"/>
          </p15:clr>
        </p15:guide>
      </p15:sldGuideLst>
    </p:ext>
  </p:extLst>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4A1CF25-755C-9E4B-9DEA-6D3FF87929AA}"/>
              </a:ext>
            </a:extLst>
          </p:cNvPr>
          <p:cNvSpPr>
            <a:spLocks noGrp="1"/>
          </p:cNvSpPr>
          <p:nvPr>
            <p:ph type="title"/>
          </p:nvPr>
        </p:nvSpPr>
        <p:spPr>
          <a:xfrm>
            <a:off x="912285" y="1509303"/>
            <a:ext cx="7920567" cy="443199"/>
          </a:xfrm>
        </p:spPr>
        <p:txBody>
          <a:bodyPr/>
          <a:lstStyle/>
          <a:p>
            <a:r>
              <a:rPr lang="de-DE"/>
              <a:t>Mastertitelformat bearbeiten</a:t>
            </a:r>
          </a:p>
        </p:txBody>
      </p:sp>
      <p:sp>
        <p:nvSpPr>
          <p:cNvPr id="5" name="Foliennummernplatzhalter 4">
            <a:extLst>
              <a:ext uri="{FF2B5EF4-FFF2-40B4-BE49-F238E27FC236}">
                <a16:creationId xmlns:a16="http://schemas.microsoft.com/office/drawing/2014/main" id="{F30C56E9-FDE2-3D42-8549-03075E9715AA}"/>
              </a:ext>
            </a:extLst>
          </p:cNvPr>
          <p:cNvSpPr>
            <a:spLocks noGrp="1"/>
          </p:cNvSpPr>
          <p:nvPr>
            <p:ph type="sldNum" sz="quarter" idx="12"/>
          </p:nvPr>
        </p:nvSpPr>
        <p:spPr/>
        <p:txBody>
          <a:bodyPr/>
          <a:lstStyle/>
          <a:p>
            <a:fld id="{52CF354A-3E7C-4AF0-94B3-C47ABC721F9D}" type="slidenum">
              <a:rPr lang="de-DE" smtClean="0"/>
              <a:pPr/>
              <a:t>‹Nr.›</a:t>
            </a:fld>
            <a:endParaRPr lang="de-DE" sz="933"/>
          </a:p>
        </p:txBody>
      </p:sp>
      <p:sp>
        <p:nvSpPr>
          <p:cNvPr id="7" name="Textplatzhalter 6">
            <a:extLst>
              <a:ext uri="{FF2B5EF4-FFF2-40B4-BE49-F238E27FC236}">
                <a16:creationId xmlns:a16="http://schemas.microsoft.com/office/drawing/2014/main" id="{36A14451-ABF3-BD4F-AB6F-4C7DB361CBEB}"/>
              </a:ext>
            </a:extLst>
          </p:cNvPr>
          <p:cNvSpPr>
            <a:spLocks noGrp="1"/>
          </p:cNvSpPr>
          <p:nvPr>
            <p:ph type="body" sz="quarter" idx="13"/>
          </p:nvPr>
        </p:nvSpPr>
        <p:spPr>
          <a:xfrm>
            <a:off x="1349248" y="2660651"/>
            <a:ext cx="7483603" cy="3217333"/>
          </a:xfrm>
        </p:spPr>
        <p:txBody>
          <a:bodyPr/>
          <a:lstStyle>
            <a:lvl1pPr marL="0" indent="0">
              <a:spcAft>
                <a:spcPts val="1600"/>
              </a:spcAft>
              <a:buFontTx/>
              <a:buNone/>
              <a:defRPr/>
            </a:lvl1pPr>
          </a:lstStyle>
          <a:p>
            <a:pPr lvl="0"/>
            <a:r>
              <a:rPr lang="de-DE"/>
              <a:t>Mastertextformat bearbeiten</a:t>
            </a:r>
          </a:p>
        </p:txBody>
      </p:sp>
      <p:sp>
        <p:nvSpPr>
          <p:cNvPr id="8" name="Textplatzhalter 6">
            <a:extLst>
              <a:ext uri="{FF2B5EF4-FFF2-40B4-BE49-F238E27FC236}">
                <a16:creationId xmlns:a16="http://schemas.microsoft.com/office/drawing/2014/main" id="{6D67E77E-6223-0147-B671-6BE96B780685}"/>
              </a:ext>
            </a:extLst>
          </p:cNvPr>
          <p:cNvSpPr>
            <a:spLocks noGrp="1"/>
          </p:cNvSpPr>
          <p:nvPr>
            <p:ph type="body" sz="quarter" idx="14" hasCustomPrompt="1"/>
          </p:nvPr>
        </p:nvSpPr>
        <p:spPr>
          <a:xfrm>
            <a:off x="912285" y="2660651"/>
            <a:ext cx="436964" cy="3217333"/>
          </a:xfrm>
        </p:spPr>
        <p:txBody>
          <a:bodyPr/>
          <a:lstStyle>
            <a:lvl1pPr marL="0" indent="0">
              <a:spcAft>
                <a:spcPts val="1600"/>
              </a:spcAft>
              <a:buFontTx/>
              <a:buNone/>
              <a:defRPr b="1"/>
            </a:lvl1pPr>
          </a:lstStyle>
          <a:p>
            <a:pPr lvl="0"/>
            <a:r>
              <a:rPr lang="de-DE"/>
              <a:t>1.</a:t>
            </a:r>
          </a:p>
        </p:txBody>
      </p:sp>
    </p:spTree>
    <p:extLst>
      <p:ext uri="{BB962C8B-B14F-4D97-AF65-F5344CB8AC3E}">
        <p14:creationId xmlns:p14="http://schemas.microsoft.com/office/powerpoint/2010/main" val="2271440760"/>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Zita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72B58C7-EC10-440A-B3EA-7D741D804DCD}"/>
              </a:ext>
            </a:extLst>
          </p:cNvPr>
          <p:cNvSpPr>
            <a:spLocks noGrp="1"/>
          </p:cNvSpPr>
          <p:nvPr>
            <p:ph type="ctrTitle"/>
          </p:nvPr>
        </p:nvSpPr>
        <p:spPr>
          <a:xfrm>
            <a:off x="912285" y="2764201"/>
            <a:ext cx="7920567" cy="1329595"/>
          </a:xfrm>
        </p:spPr>
        <p:txBody>
          <a:bodyPr anchor="ctr" anchorCtr="0"/>
          <a:lstStyle>
            <a:lvl1pPr algn="l">
              <a:defRPr sz="4800"/>
            </a:lvl1pPr>
          </a:lstStyle>
          <a:p>
            <a:r>
              <a:rPr lang="de-DE"/>
              <a:t>Mastertitelformat bearbeiten</a:t>
            </a:r>
          </a:p>
        </p:txBody>
      </p:sp>
      <p:pic>
        <p:nvPicPr>
          <p:cNvPr id="5" name="Grafik 4" descr="Ein Bild, das Text, Gerät, Anzeige, Messanzeige enthält.&#10;&#10;Automatisch generierte Beschreibung">
            <a:extLst>
              <a:ext uri="{FF2B5EF4-FFF2-40B4-BE49-F238E27FC236}">
                <a16:creationId xmlns:a16="http://schemas.microsoft.com/office/drawing/2014/main" id="{D89D3F4E-6A28-5D47-925C-F6BEBFDF4B4B}"/>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430761" y="4671068"/>
            <a:ext cx="1200000" cy="975000"/>
          </a:xfrm>
          <a:prstGeom prst="rect">
            <a:avLst/>
          </a:prstGeom>
        </p:spPr>
      </p:pic>
      <p:sp>
        <p:nvSpPr>
          <p:cNvPr id="7" name="Foliennummernplatzhalter 6">
            <a:extLst>
              <a:ext uri="{FF2B5EF4-FFF2-40B4-BE49-F238E27FC236}">
                <a16:creationId xmlns:a16="http://schemas.microsoft.com/office/drawing/2014/main" id="{7C0D42EE-F843-104A-8063-59A5F0597351}"/>
              </a:ext>
            </a:extLst>
          </p:cNvPr>
          <p:cNvSpPr>
            <a:spLocks noGrp="1"/>
          </p:cNvSpPr>
          <p:nvPr>
            <p:ph type="sldNum" sz="quarter" idx="12"/>
          </p:nvPr>
        </p:nvSpPr>
        <p:spPr/>
        <p:txBody>
          <a:bodyPr/>
          <a:lstStyle/>
          <a:p>
            <a:fld id="{52CF354A-3E7C-4AF0-94B3-C47ABC721F9D}" type="slidenum">
              <a:rPr lang="de-DE" smtClean="0"/>
              <a:pPr/>
              <a:t>‹Nr.›</a:t>
            </a:fld>
            <a:endParaRPr lang="de-DE" sz="933"/>
          </a:p>
        </p:txBody>
      </p:sp>
    </p:spTree>
    <p:extLst>
      <p:ext uri="{BB962C8B-B14F-4D97-AF65-F5344CB8AC3E}">
        <p14:creationId xmlns:p14="http://schemas.microsoft.com/office/powerpoint/2010/main" val="1203685683"/>
      </p:ext>
    </p:extLst>
  </p:cSld>
  <p:clrMapOvr>
    <a:masterClrMapping/>
  </p:clrMapOvr>
  <p:extLst>
    <p:ext uri="{DCECCB84-F9BA-43D5-87BE-67443E8EF086}">
      <p15:sldGuideLst xmlns:p15="http://schemas.microsoft.com/office/powerpoint/2012/main">
        <p15:guide id="1" pos="3379">
          <p15:clr>
            <a:srgbClr val="FBAE40"/>
          </p15:clr>
        </p15:guide>
      </p15:sldGuideLst>
    </p:ext>
  </p:extLst>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Text + Bild + Infoblock">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E5A8B7B-23A1-3B45-8936-536FCAD22295}"/>
              </a:ext>
            </a:extLst>
          </p:cNvPr>
          <p:cNvSpPr>
            <a:spLocks noGrp="1"/>
          </p:cNvSpPr>
          <p:nvPr>
            <p:ph type="title"/>
          </p:nvPr>
        </p:nvSpPr>
        <p:spPr>
          <a:xfrm>
            <a:off x="912284" y="1509303"/>
            <a:ext cx="6239933" cy="443199"/>
          </a:xfrm>
        </p:spPr>
        <p:txBody>
          <a:bodyPr anchor="b" anchorCtr="0"/>
          <a:lstStyle/>
          <a:p>
            <a:r>
              <a:rPr lang="de-DE"/>
              <a:t>Mastertitelformat bearbeiten</a:t>
            </a:r>
          </a:p>
        </p:txBody>
      </p:sp>
      <p:sp>
        <p:nvSpPr>
          <p:cNvPr id="5" name="Foliennummernplatzhalter 4">
            <a:extLst>
              <a:ext uri="{FF2B5EF4-FFF2-40B4-BE49-F238E27FC236}">
                <a16:creationId xmlns:a16="http://schemas.microsoft.com/office/drawing/2014/main" id="{F4CE5961-D30D-904D-ADEE-07D92B3B42B3}"/>
              </a:ext>
            </a:extLst>
          </p:cNvPr>
          <p:cNvSpPr>
            <a:spLocks noGrp="1"/>
          </p:cNvSpPr>
          <p:nvPr>
            <p:ph type="sldNum" sz="quarter" idx="12"/>
          </p:nvPr>
        </p:nvSpPr>
        <p:spPr/>
        <p:txBody>
          <a:bodyPr/>
          <a:lstStyle/>
          <a:p>
            <a:fld id="{52CF354A-3E7C-4AF0-94B3-C47ABC721F9D}" type="slidenum">
              <a:rPr lang="de-DE" smtClean="0"/>
              <a:pPr/>
              <a:t>‹Nr.›</a:t>
            </a:fld>
            <a:endParaRPr lang="de-DE" sz="1067"/>
          </a:p>
        </p:txBody>
      </p:sp>
      <p:sp>
        <p:nvSpPr>
          <p:cNvPr id="7" name="Textplatzhalter 6">
            <a:extLst>
              <a:ext uri="{FF2B5EF4-FFF2-40B4-BE49-F238E27FC236}">
                <a16:creationId xmlns:a16="http://schemas.microsoft.com/office/drawing/2014/main" id="{D9763E1D-1975-5943-945A-4F5A13E0E3DD}"/>
              </a:ext>
            </a:extLst>
          </p:cNvPr>
          <p:cNvSpPr>
            <a:spLocks noGrp="1"/>
          </p:cNvSpPr>
          <p:nvPr>
            <p:ph type="body" sz="quarter" idx="13"/>
          </p:nvPr>
        </p:nvSpPr>
        <p:spPr>
          <a:xfrm>
            <a:off x="912284" y="2660650"/>
            <a:ext cx="6239933" cy="3217335"/>
          </a:xfrm>
        </p:spPr>
        <p:txBody>
          <a:bodyPr>
            <a:noAutofit/>
          </a:bodyPr>
          <a:lstStyle>
            <a:lvl1pPr>
              <a:spcBef>
                <a:spcPts val="0"/>
              </a:spcBef>
              <a:defRPr/>
            </a:lvl1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11" name="Textplatzhalter 10">
            <a:extLst>
              <a:ext uri="{FF2B5EF4-FFF2-40B4-BE49-F238E27FC236}">
                <a16:creationId xmlns:a16="http://schemas.microsoft.com/office/drawing/2014/main" id="{C6ADED8D-E78E-3341-8B89-EA69782F378F}"/>
              </a:ext>
            </a:extLst>
          </p:cNvPr>
          <p:cNvSpPr>
            <a:spLocks noGrp="1"/>
          </p:cNvSpPr>
          <p:nvPr>
            <p:ph type="body" sz="quarter" idx="15"/>
          </p:nvPr>
        </p:nvSpPr>
        <p:spPr>
          <a:xfrm>
            <a:off x="8832853" y="4838243"/>
            <a:ext cx="2976031" cy="1039741"/>
          </a:xfrm>
        </p:spPr>
        <p:txBody>
          <a:bodyPr/>
          <a:lstStyle>
            <a:lvl1pPr defTabSz="287993">
              <a:spcBef>
                <a:spcPts val="0"/>
              </a:spcBef>
              <a:defRPr sz="1600"/>
            </a:lvl1pPr>
          </a:lstStyle>
          <a:p>
            <a:pPr lvl="0"/>
            <a:r>
              <a:rPr lang="de-DE"/>
              <a:t>Mastertextformat bearbeiten</a:t>
            </a:r>
          </a:p>
        </p:txBody>
      </p:sp>
      <p:sp>
        <p:nvSpPr>
          <p:cNvPr id="10" name="Textplatzhalter 7">
            <a:extLst>
              <a:ext uri="{FF2B5EF4-FFF2-40B4-BE49-F238E27FC236}">
                <a16:creationId xmlns:a16="http://schemas.microsoft.com/office/drawing/2014/main" id="{69890781-FC95-6042-8D61-95884EBFB656}"/>
              </a:ext>
            </a:extLst>
          </p:cNvPr>
          <p:cNvSpPr>
            <a:spLocks noGrp="1"/>
          </p:cNvSpPr>
          <p:nvPr>
            <p:ph type="body" sz="quarter" idx="16"/>
          </p:nvPr>
        </p:nvSpPr>
        <p:spPr>
          <a:xfrm>
            <a:off x="912283" y="1963847"/>
            <a:ext cx="6239933" cy="347243"/>
          </a:xfrm>
        </p:spPr>
        <p:txBody>
          <a:bodyPr/>
          <a:lstStyle>
            <a:lvl1pPr marL="0" indent="0">
              <a:spcBef>
                <a:spcPts val="0"/>
              </a:spcBef>
              <a:buNone/>
              <a:defRPr spc="107" baseline="0"/>
            </a:lvl1pPr>
          </a:lstStyle>
          <a:p>
            <a:pPr lvl="0"/>
            <a:r>
              <a:rPr lang="de-DE"/>
              <a:t>Mastertextformat bearbeiten</a:t>
            </a:r>
          </a:p>
        </p:txBody>
      </p:sp>
      <p:sp>
        <p:nvSpPr>
          <p:cNvPr id="12" name="Bildplatzhalter 11">
            <a:extLst>
              <a:ext uri="{FF2B5EF4-FFF2-40B4-BE49-F238E27FC236}">
                <a16:creationId xmlns:a16="http://schemas.microsoft.com/office/drawing/2014/main" id="{EBC03185-B550-6F49-93C4-BDB3F196537F}"/>
              </a:ext>
            </a:extLst>
          </p:cNvPr>
          <p:cNvSpPr>
            <a:spLocks noGrp="1"/>
          </p:cNvSpPr>
          <p:nvPr>
            <p:ph type="pic" sz="quarter" idx="17"/>
          </p:nvPr>
        </p:nvSpPr>
        <p:spPr>
          <a:xfrm>
            <a:off x="8832850" y="1565676"/>
            <a:ext cx="2976033" cy="2855493"/>
          </a:xfrm>
          <a:solidFill>
            <a:schemeClr val="accent6"/>
          </a:solidFill>
        </p:spPr>
        <p:txBody>
          <a:bodyPr/>
          <a:lstStyle/>
          <a:p>
            <a:r>
              <a:rPr lang="de-DE"/>
              <a:t>Bild durch Klicken auf Symbol hinzufügen</a:t>
            </a:r>
          </a:p>
        </p:txBody>
      </p:sp>
      <p:sp>
        <p:nvSpPr>
          <p:cNvPr id="13" name="Textplatzhalter 7">
            <a:extLst>
              <a:ext uri="{FF2B5EF4-FFF2-40B4-BE49-F238E27FC236}">
                <a16:creationId xmlns:a16="http://schemas.microsoft.com/office/drawing/2014/main" id="{9681CD3B-F4E4-41B4-ACAB-747EBE5DC476}"/>
              </a:ext>
            </a:extLst>
          </p:cNvPr>
          <p:cNvSpPr>
            <a:spLocks noGrp="1"/>
          </p:cNvSpPr>
          <p:nvPr>
            <p:ph type="body" sz="quarter" idx="20" hasCustomPrompt="1"/>
          </p:nvPr>
        </p:nvSpPr>
        <p:spPr>
          <a:xfrm>
            <a:off x="8780969" y="4089384"/>
            <a:ext cx="2976033" cy="347243"/>
          </a:xfrm>
        </p:spPr>
        <p:txBody>
          <a:bodyPr>
            <a:noAutofit/>
          </a:bodyPr>
          <a:lstStyle>
            <a:lvl1pPr marL="0" indent="0" algn="r">
              <a:spcBef>
                <a:spcPts val="0"/>
              </a:spcBef>
              <a:buNone/>
              <a:defRPr lang="de-DE" sz="800" smtClean="0">
                <a:solidFill>
                  <a:schemeClr val="bg1"/>
                </a:solidFill>
                <a:effectLst/>
              </a:defRPr>
            </a:lvl1pPr>
          </a:lstStyle>
          <a:p>
            <a:pPr lvl="0"/>
            <a:r>
              <a:rPr lang="de-DE"/>
              <a:t>Bildnachweis bearbeiten</a:t>
            </a:r>
          </a:p>
        </p:txBody>
      </p:sp>
    </p:spTree>
    <p:extLst>
      <p:ext uri="{BB962C8B-B14F-4D97-AF65-F5344CB8AC3E}">
        <p14:creationId xmlns:p14="http://schemas.microsoft.com/office/powerpoint/2010/main" val="2637573058"/>
      </p:ext>
    </p:extLst>
  </p:cSld>
  <p:clrMapOvr>
    <a:masterClrMapping/>
  </p:clrMapOvr>
  <p:extLst>
    <p:ext uri="{DCECCB84-F9BA-43D5-87BE-67443E8EF086}">
      <p15:sldGuideLst xmlns:p15="http://schemas.microsoft.com/office/powerpoint/2012/main">
        <p15:guide id="1" pos="3379">
          <p15:clr>
            <a:srgbClr val="FBAE40"/>
          </p15:clr>
        </p15:guide>
      </p15:sldGuideLst>
    </p:ext>
  </p:extLst>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2 Mitarbeiter Text">
    <p:spTree>
      <p:nvGrpSpPr>
        <p:cNvPr id="1" name=""/>
        <p:cNvGrpSpPr/>
        <p:nvPr/>
      </p:nvGrpSpPr>
      <p:grpSpPr>
        <a:xfrm>
          <a:off x="0" y="0"/>
          <a:ext cx="0" cy="0"/>
          <a:chOff x="0" y="0"/>
          <a:chExt cx="0" cy="0"/>
        </a:xfrm>
      </p:grpSpPr>
      <p:sp>
        <p:nvSpPr>
          <p:cNvPr id="5" name="Foliennummernplatzhalter 4">
            <a:extLst>
              <a:ext uri="{FF2B5EF4-FFF2-40B4-BE49-F238E27FC236}">
                <a16:creationId xmlns:a16="http://schemas.microsoft.com/office/drawing/2014/main" id="{87D0C49D-F945-3946-B2B1-D99C2DEE9949}"/>
              </a:ext>
            </a:extLst>
          </p:cNvPr>
          <p:cNvSpPr>
            <a:spLocks noGrp="1"/>
          </p:cNvSpPr>
          <p:nvPr>
            <p:ph type="sldNum" sz="quarter" idx="12"/>
          </p:nvPr>
        </p:nvSpPr>
        <p:spPr/>
        <p:txBody>
          <a:bodyPr/>
          <a:lstStyle/>
          <a:p>
            <a:fld id="{52CF354A-3E7C-4AF0-94B3-C47ABC721F9D}" type="slidenum">
              <a:rPr lang="de-DE" smtClean="0"/>
              <a:pPr/>
              <a:t>‹Nr.›</a:t>
            </a:fld>
            <a:endParaRPr lang="de-DE" sz="1067"/>
          </a:p>
        </p:txBody>
      </p:sp>
      <p:sp>
        <p:nvSpPr>
          <p:cNvPr id="9" name="Textplatzhalter 8">
            <a:extLst>
              <a:ext uri="{FF2B5EF4-FFF2-40B4-BE49-F238E27FC236}">
                <a16:creationId xmlns:a16="http://schemas.microsoft.com/office/drawing/2014/main" id="{AE7A7DAF-60DE-0247-9CF9-EB0A7AF15BE1}"/>
              </a:ext>
            </a:extLst>
          </p:cNvPr>
          <p:cNvSpPr>
            <a:spLocks noGrp="1"/>
          </p:cNvSpPr>
          <p:nvPr>
            <p:ph type="body" sz="quarter" idx="13"/>
          </p:nvPr>
        </p:nvSpPr>
        <p:spPr>
          <a:xfrm>
            <a:off x="912285" y="2660652"/>
            <a:ext cx="5183716" cy="3217333"/>
          </a:xfrm>
        </p:spPr>
        <p:txBody>
          <a:bodyPr/>
          <a:lstStyle>
            <a:lvl1pPr>
              <a:spcBef>
                <a:spcPts val="0"/>
              </a:spcBef>
              <a:defRPr/>
            </a:lvl1pPr>
          </a:lstStyle>
          <a:p>
            <a:pPr lvl="0"/>
            <a:r>
              <a:rPr lang="de-DE"/>
              <a:t>Mastertextformat bearbeiten</a:t>
            </a:r>
          </a:p>
        </p:txBody>
      </p:sp>
      <p:sp>
        <p:nvSpPr>
          <p:cNvPr id="11" name="Textplatzhalter 10">
            <a:extLst>
              <a:ext uri="{FF2B5EF4-FFF2-40B4-BE49-F238E27FC236}">
                <a16:creationId xmlns:a16="http://schemas.microsoft.com/office/drawing/2014/main" id="{1079A3A6-5B8B-FC4F-BC5A-598DE4762BC3}"/>
              </a:ext>
            </a:extLst>
          </p:cNvPr>
          <p:cNvSpPr>
            <a:spLocks noGrp="1"/>
          </p:cNvSpPr>
          <p:nvPr>
            <p:ph type="body" sz="quarter" idx="14"/>
          </p:nvPr>
        </p:nvSpPr>
        <p:spPr>
          <a:xfrm>
            <a:off x="6623052" y="2660652"/>
            <a:ext cx="5185833" cy="3217333"/>
          </a:xfrm>
        </p:spPr>
        <p:txBody>
          <a:bodyPr/>
          <a:lstStyle>
            <a:lvl1pPr>
              <a:spcBef>
                <a:spcPts val="0"/>
              </a:spcBef>
              <a:defRPr/>
            </a:lvl1pPr>
          </a:lstStyle>
          <a:p>
            <a:pPr lvl="0"/>
            <a:r>
              <a:rPr lang="de-DE"/>
              <a:t>Mastertextformat bearbeiten</a:t>
            </a:r>
          </a:p>
        </p:txBody>
      </p:sp>
      <p:sp>
        <p:nvSpPr>
          <p:cNvPr id="14" name="Titel 1">
            <a:extLst>
              <a:ext uri="{FF2B5EF4-FFF2-40B4-BE49-F238E27FC236}">
                <a16:creationId xmlns:a16="http://schemas.microsoft.com/office/drawing/2014/main" id="{D36759DD-F330-5B4E-8CD4-277722E34706}"/>
              </a:ext>
            </a:extLst>
          </p:cNvPr>
          <p:cNvSpPr>
            <a:spLocks noGrp="1"/>
          </p:cNvSpPr>
          <p:nvPr>
            <p:ph type="title"/>
          </p:nvPr>
        </p:nvSpPr>
        <p:spPr>
          <a:xfrm>
            <a:off x="912285" y="1066105"/>
            <a:ext cx="5183716" cy="886397"/>
          </a:xfrm>
        </p:spPr>
        <p:txBody>
          <a:bodyPr anchor="b" anchorCtr="0"/>
          <a:lstStyle/>
          <a:p>
            <a:r>
              <a:rPr lang="de-DE"/>
              <a:t>Mastertitelformat bearbeiten</a:t>
            </a:r>
          </a:p>
        </p:txBody>
      </p:sp>
      <p:sp>
        <p:nvSpPr>
          <p:cNvPr id="17" name="Textplatzhalter 16">
            <a:extLst>
              <a:ext uri="{FF2B5EF4-FFF2-40B4-BE49-F238E27FC236}">
                <a16:creationId xmlns:a16="http://schemas.microsoft.com/office/drawing/2014/main" id="{C9886D06-1FB4-284B-B421-C619CFD670F9}"/>
              </a:ext>
            </a:extLst>
          </p:cNvPr>
          <p:cNvSpPr>
            <a:spLocks noGrp="1"/>
          </p:cNvSpPr>
          <p:nvPr>
            <p:ph type="body" sz="quarter" idx="15"/>
          </p:nvPr>
        </p:nvSpPr>
        <p:spPr>
          <a:xfrm>
            <a:off x="6623052" y="1065838"/>
            <a:ext cx="5185833" cy="886397"/>
          </a:xfrm>
        </p:spPr>
        <p:txBody>
          <a:bodyPr anchor="b" anchorCtr="0">
            <a:spAutoFit/>
          </a:bodyPr>
          <a:lstStyle>
            <a:lvl1pPr marL="0" indent="0">
              <a:lnSpc>
                <a:spcPct val="90000"/>
              </a:lnSpc>
              <a:spcBef>
                <a:spcPts val="0"/>
              </a:spcBef>
              <a:buNone/>
              <a:defRPr sz="3200" b="1">
                <a:latin typeface="+mj-lt"/>
              </a:defRPr>
            </a:lvl1pPr>
            <a:lvl2pPr marL="0" indent="0">
              <a:spcBef>
                <a:spcPts val="0"/>
              </a:spcBef>
              <a:buNone/>
              <a:defRPr/>
            </a:lvl2pPr>
          </a:lstStyle>
          <a:p>
            <a:pPr lvl="0"/>
            <a:r>
              <a:rPr lang="de-DE"/>
              <a:t>Mastertextformat bearbeiten</a:t>
            </a:r>
          </a:p>
        </p:txBody>
      </p:sp>
      <p:sp>
        <p:nvSpPr>
          <p:cNvPr id="19" name="Textplatzhalter 7">
            <a:extLst>
              <a:ext uri="{FF2B5EF4-FFF2-40B4-BE49-F238E27FC236}">
                <a16:creationId xmlns:a16="http://schemas.microsoft.com/office/drawing/2014/main" id="{C3D7EBB2-C630-E646-925F-56D4818D7CB6}"/>
              </a:ext>
            </a:extLst>
          </p:cNvPr>
          <p:cNvSpPr>
            <a:spLocks noGrp="1"/>
          </p:cNvSpPr>
          <p:nvPr>
            <p:ph type="body" sz="quarter" idx="16"/>
          </p:nvPr>
        </p:nvSpPr>
        <p:spPr>
          <a:xfrm>
            <a:off x="912283" y="1963847"/>
            <a:ext cx="5183716" cy="347243"/>
          </a:xfrm>
        </p:spPr>
        <p:txBody>
          <a:bodyPr/>
          <a:lstStyle>
            <a:lvl1pPr marL="0" indent="0">
              <a:spcBef>
                <a:spcPts val="0"/>
              </a:spcBef>
              <a:buNone/>
              <a:defRPr spc="107" baseline="0"/>
            </a:lvl1pPr>
          </a:lstStyle>
          <a:p>
            <a:pPr lvl="0"/>
            <a:r>
              <a:rPr lang="de-DE"/>
              <a:t>Mastertextformat bearbeiten</a:t>
            </a:r>
          </a:p>
        </p:txBody>
      </p:sp>
      <p:sp>
        <p:nvSpPr>
          <p:cNvPr id="20" name="Textplatzhalter 7">
            <a:extLst>
              <a:ext uri="{FF2B5EF4-FFF2-40B4-BE49-F238E27FC236}">
                <a16:creationId xmlns:a16="http://schemas.microsoft.com/office/drawing/2014/main" id="{37BC1CB5-F653-504F-B1B3-F763F5B815EA}"/>
              </a:ext>
            </a:extLst>
          </p:cNvPr>
          <p:cNvSpPr>
            <a:spLocks noGrp="1"/>
          </p:cNvSpPr>
          <p:nvPr>
            <p:ph type="body" sz="quarter" idx="17"/>
          </p:nvPr>
        </p:nvSpPr>
        <p:spPr>
          <a:xfrm>
            <a:off x="6625169" y="1977183"/>
            <a:ext cx="5183716" cy="347243"/>
          </a:xfrm>
        </p:spPr>
        <p:txBody>
          <a:bodyPr/>
          <a:lstStyle>
            <a:lvl1pPr marL="0" indent="0">
              <a:spcBef>
                <a:spcPts val="0"/>
              </a:spcBef>
              <a:buNone/>
              <a:defRPr spc="107" baseline="0"/>
            </a:lvl1pPr>
          </a:lstStyle>
          <a:p>
            <a:pPr lvl="0"/>
            <a:r>
              <a:rPr lang="de-DE"/>
              <a:t>Mastertextformat bearbeiten</a:t>
            </a:r>
          </a:p>
        </p:txBody>
      </p:sp>
    </p:spTree>
    <p:extLst>
      <p:ext uri="{BB962C8B-B14F-4D97-AF65-F5344CB8AC3E}">
        <p14:creationId xmlns:p14="http://schemas.microsoft.com/office/powerpoint/2010/main" val="514478852"/>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Text + Zusatzinfo">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4824C04-644B-A141-AF39-BADE0BC94150}"/>
              </a:ext>
            </a:extLst>
          </p:cNvPr>
          <p:cNvSpPr>
            <a:spLocks noGrp="1"/>
          </p:cNvSpPr>
          <p:nvPr>
            <p:ph type="title"/>
          </p:nvPr>
        </p:nvSpPr>
        <p:spPr>
          <a:xfrm>
            <a:off x="912285" y="1509303"/>
            <a:ext cx="6239933" cy="443199"/>
          </a:xfrm>
        </p:spPr>
        <p:txBody>
          <a:bodyPr anchor="b" anchorCtr="0"/>
          <a:lstStyle/>
          <a:p>
            <a:r>
              <a:rPr lang="de-DE"/>
              <a:t>Mastertitelformat bearbeiten</a:t>
            </a:r>
          </a:p>
        </p:txBody>
      </p:sp>
      <p:sp>
        <p:nvSpPr>
          <p:cNvPr id="5" name="Foliennummernplatzhalter 4">
            <a:extLst>
              <a:ext uri="{FF2B5EF4-FFF2-40B4-BE49-F238E27FC236}">
                <a16:creationId xmlns:a16="http://schemas.microsoft.com/office/drawing/2014/main" id="{FAC159F9-A4D7-EC48-9981-A1483CC3C414}"/>
              </a:ext>
            </a:extLst>
          </p:cNvPr>
          <p:cNvSpPr>
            <a:spLocks noGrp="1"/>
          </p:cNvSpPr>
          <p:nvPr>
            <p:ph type="sldNum" sz="quarter" idx="12"/>
          </p:nvPr>
        </p:nvSpPr>
        <p:spPr/>
        <p:txBody>
          <a:bodyPr/>
          <a:lstStyle/>
          <a:p>
            <a:fld id="{52CF354A-3E7C-4AF0-94B3-C47ABC721F9D}" type="slidenum">
              <a:rPr lang="de-DE" smtClean="0"/>
              <a:pPr/>
              <a:t>‹Nr.›</a:t>
            </a:fld>
            <a:endParaRPr lang="de-DE" sz="1067"/>
          </a:p>
        </p:txBody>
      </p:sp>
      <p:sp>
        <p:nvSpPr>
          <p:cNvPr id="6" name="Textplatzhalter 7">
            <a:extLst>
              <a:ext uri="{FF2B5EF4-FFF2-40B4-BE49-F238E27FC236}">
                <a16:creationId xmlns:a16="http://schemas.microsoft.com/office/drawing/2014/main" id="{4F05BF42-E616-4846-A75E-EA5F78FF7462}"/>
              </a:ext>
            </a:extLst>
          </p:cNvPr>
          <p:cNvSpPr>
            <a:spLocks noGrp="1"/>
          </p:cNvSpPr>
          <p:nvPr>
            <p:ph type="body" sz="quarter" idx="16"/>
          </p:nvPr>
        </p:nvSpPr>
        <p:spPr>
          <a:xfrm>
            <a:off x="912283" y="1963847"/>
            <a:ext cx="6239935" cy="347243"/>
          </a:xfrm>
        </p:spPr>
        <p:txBody>
          <a:bodyPr/>
          <a:lstStyle>
            <a:lvl1pPr marL="0" indent="0">
              <a:spcBef>
                <a:spcPts val="0"/>
              </a:spcBef>
              <a:buNone/>
              <a:defRPr kern="0" spc="107" baseline="0"/>
            </a:lvl1pPr>
          </a:lstStyle>
          <a:p>
            <a:pPr lvl="0"/>
            <a:r>
              <a:rPr lang="de-DE"/>
              <a:t>Mastertextformat bearbeiten</a:t>
            </a:r>
          </a:p>
        </p:txBody>
      </p:sp>
      <p:sp>
        <p:nvSpPr>
          <p:cNvPr id="7" name="Textplatzhalter 10">
            <a:extLst>
              <a:ext uri="{FF2B5EF4-FFF2-40B4-BE49-F238E27FC236}">
                <a16:creationId xmlns:a16="http://schemas.microsoft.com/office/drawing/2014/main" id="{6814C0F6-F880-474A-A829-6E5DD51CE353}"/>
              </a:ext>
            </a:extLst>
          </p:cNvPr>
          <p:cNvSpPr>
            <a:spLocks noGrp="1"/>
          </p:cNvSpPr>
          <p:nvPr>
            <p:ph type="body" sz="quarter" idx="15"/>
          </p:nvPr>
        </p:nvSpPr>
        <p:spPr>
          <a:xfrm>
            <a:off x="8832853" y="3445256"/>
            <a:ext cx="2976031" cy="2432728"/>
          </a:xfrm>
        </p:spPr>
        <p:txBody>
          <a:bodyPr anchor="b" anchorCtr="0"/>
          <a:lstStyle>
            <a:lvl1pPr defTabSz="287993">
              <a:lnSpc>
                <a:spcPts val="1533"/>
              </a:lnSpc>
              <a:spcBef>
                <a:spcPts val="0"/>
              </a:spcBef>
              <a:defRPr sz="1200" b="1"/>
            </a:lvl1pPr>
          </a:lstStyle>
          <a:p>
            <a:pPr lvl="0"/>
            <a:r>
              <a:rPr lang="de-DE"/>
              <a:t>Mastertextformat bearbeiten</a:t>
            </a:r>
          </a:p>
        </p:txBody>
      </p:sp>
      <p:sp>
        <p:nvSpPr>
          <p:cNvPr id="9" name="Textplatzhalter 8">
            <a:extLst>
              <a:ext uri="{FF2B5EF4-FFF2-40B4-BE49-F238E27FC236}">
                <a16:creationId xmlns:a16="http://schemas.microsoft.com/office/drawing/2014/main" id="{FEC90BD5-4C65-CD43-ADED-B3DF2BF7658C}"/>
              </a:ext>
            </a:extLst>
          </p:cNvPr>
          <p:cNvSpPr>
            <a:spLocks noGrp="1"/>
          </p:cNvSpPr>
          <p:nvPr>
            <p:ph type="body" sz="quarter" idx="17"/>
          </p:nvPr>
        </p:nvSpPr>
        <p:spPr>
          <a:xfrm>
            <a:off x="912284" y="2660652"/>
            <a:ext cx="6239933" cy="3217333"/>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460178599"/>
      </p:ext>
    </p:extLst>
  </p:cSld>
  <p:clrMapOvr>
    <a:masterClrMapping/>
  </p:clrMapOvr>
  <p:extLst>
    <p:ext uri="{DCECCB84-F9BA-43D5-87BE-67443E8EF086}">
      <p15:sldGuideLst xmlns:p15="http://schemas.microsoft.com/office/powerpoint/2012/main">
        <p15:guide id="1" pos="3379">
          <p15:clr>
            <a:srgbClr val="FBAE40"/>
          </p15:clr>
        </p15:guide>
      </p15:sldGuideLst>
    </p:ext>
  </p:extLst>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Inhalt + Zusatzinfo">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4824C04-644B-A141-AF39-BADE0BC94150}"/>
              </a:ext>
            </a:extLst>
          </p:cNvPr>
          <p:cNvSpPr>
            <a:spLocks noGrp="1"/>
          </p:cNvSpPr>
          <p:nvPr>
            <p:ph type="title"/>
          </p:nvPr>
        </p:nvSpPr>
        <p:spPr>
          <a:xfrm>
            <a:off x="912285" y="1509303"/>
            <a:ext cx="6239933" cy="443199"/>
          </a:xfrm>
        </p:spPr>
        <p:txBody>
          <a:bodyPr anchor="b" anchorCtr="0"/>
          <a:lstStyle/>
          <a:p>
            <a:r>
              <a:rPr lang="de-DE"/>
              <a:t>Mastertitelformat bearbeiten</a:t>
            </a:r>
          </a:p>
        </p:txBody>
      </p:sp>
      <p:sp>
        <p:nvSpPr>
          <p:cNvPr id="5" name="Foliennummernplatzhalter 4">
            <a:extLst>
              <a:ext uri="{FF2B5EF4-FFF2-40B4-BE49-F238E27FC236}">
                <a16:creationId xmlns:a16="http://schemas.microsoft.com/office/drawing/2014/main" id="{FAC159F9-A4D7-EC48-9981-A1483CC3C414}"/>
              </a:ext>
            </a:extLst>
          </p:cNvPr>
          <p:cNvSpPr>
            <a:spLocks noGrp="1"/>
          </p:cNvSpPr>
          <p:nvPr>
            <p:ph type="sldNum" sz="quarter" idx="12"/>
          </p:nvPr>
        </p:nvSpPr>
        <p:spPr/>
        <p:txBody>
          <a:bodyPr/>
          <a:lstStyle/>
          <a:p>
            <a:fld id="{52CF354A-3E7C-4AF0-94B3-C47ABC721F9D}" type="slidenum">
              <a:rPr lang="de-DE" smtClean="0"/>
              <a:pPr/>
              <a:t>‹Nr.›</a:t>
            </a:fld>
            <a:endParaRPr lang="de-DE" sz="1067"/>
          </a:p>
        </p:txBody>
      </p:sp>
      <p:sp>
        <p:nvSpPr>
          <p:cNvPr id="6" name="Textplatzhalter 7">
            <a:extLst>
              <a:ext uri="{FF2B5EF4-FFF2-40B4-BE49-F238E27FC236}">
                <a16:creationId xmlns:a16="http://schemas.microsoft.com/office/drawing/2014/main" id="{4F05BF42-E616-4846-A75E-EA5F78FF7462}"/>
              </a:ext>
            </a:extLst>
          </p:cNvPr>
          <p:cNvSpPr>
            <a:spLocks noGrp="1"/>
          </p:cNvSpPr>
          <p:nvPr>
            <p:ph type="body" sz="quarter" idx="16"/>
          </p:nvPr>
        </p:nvSpPr>
        <p:spPr>
          <a:xfrm>
            <a:off x="912283" y="1963847"/>
            <a:ext cx="6239935" cy="347243"/>
          </a:xfrm>
        </p:spPr>
        <p:txBody>
          <a:bodyPr/>
          <a:lstStyle>
            <a:lvl1pPr marL="0" indent="0">
              <a:spcBef>
                <a:spcPts val="0"/>
              </a:spcBef>
              <a:buNone/>
              <a:defRPr kern="0" spc="107" baseline="0"/>
            </a:lvl1pPr>
          </a:lstStyle>
          <a:p>
            <a:pPr lvl="0"/>
            <a:r>
              <a:rPr lang="de-DE"/>
              <a:t>Mastertextformat bearbeiten</a:t>
            </a:r>
          </a:p>
        </p:txBody>
      </p:sp>
      <p:sp>
        <p:nvSpPr>
          <p:cNvPr id="7" name="Textplatzhalter 10">
            <a:extLst>
              <a:ext uri="{FF2B5EF4-FFF2-40B4-BE49-F238E27FC236}">
                <a16:creationId xmlns:a16="http://schemas.microsoft.com/office/drawing/2014/main" id="{6814C0F6-F880-474A-A829-6E5DD51CE353}"/>
              </a:ext>
            </a:extLst>
          </p:cNvPr>
          <p:cNvSpPr>
            <a:spLocks noGrp="1"/>
          </p:cNvSpPr>
          <p:nvPr>
            <p:ph type="body" sz="quarter" idx="15"/>
          </p:nvPr>
        </p:nvSpPr>
        <p:spPr>
          <a:xfrm>
            <a:off x="8832853" y="3445256"/>
            <a:ext cx="2976031" cy="2432728"/>
          </a:xfrm>
        </p:spPr>
        <p:txBody>
          <a:bodyPr anchor="b" anchorCtr="0"/>
          <a:lstStyle>
            <a:lvl1pPr defTabSz="287993">
              <a:lnSpc>
                <a:spcPts val="1533"/>
              </a:lnSpc>
              <a:spcBef>
                <a:spcPts val="0"/>
              </a:spcBef>
              <a:defRPr sz="1200" b="1"/>
            </a:lvl1pPr>
          </a:lstStyle>
          <a:p>
            <a:pPr lvl="0"/>
            <a:r>
              <a:rPr lang="de-DE"/>
              <a:t>Mastertextformat bearbeiten</a:t>
            </a:r>
          </a:p>
        </p:txBody>
      </p:sp>
      <p:sp>
        <p:nvSpPr>
          <p:cNvPr id="10" name="Inhaltsplatzhalter 9">
            <a:extLst>
              <a:ext uri="{FF2B5EF4-FFF2-40B4-BE49-F238E27FC236}">
                <a16:creationId xmlns:a16="http://schemas.microsoft.com/office/drawing/2014/main" id="{DD93AC09-3269-4F86-8800-74D76E1DB6A9}"/>
              </a:ext>
            </a:extLst>
          </p:cNvPr>
          <p:cNvSpPr>
            <a:spLocks noGrp="1"/>
          </p:cNvSpPr>
          <p:nvPr>
            <p:ph sz="quarter" idx="17"/>
          </p:nvPr>
        </p:nvSpPr>
        <p:spPr>
          <a:xfrm>
            <a:off x="912284" y="2660651"/>
            <a:ext cx="6239933" cy="3217333"/>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Tree>
    <p:extLst>
      <p:ext uri="{BB962C8B-B14F-4D97-AF65-F5344CB8AC3E}">
        <p14:creationId xmlns:p14="http://schemas.microsoft.com/office/powerpoint/2010/main" val="602083934"/>
      </p:ext>
    </p:extLst>
  </p:cSld>
  <p:clrMapOvr>
    <a:masterClrMapping/>
  </p:clrMapOvr>
  <p:extLst>
    <p:ext uri="{DCECCB84-F9BA-43D5-87BE-67443E8EF086}">
      <p15:sldGuideLst xmlns:p15="http://schemas.microsoft.com/office/powerpoint/2012/main">
        <p15:guide id="1" pos="3379">
          <p15:clr>
            <a:srgbClr val="FBAE40"/>
          </p15:clr>
        </p15:guide>
      </p15:sldGuideLst>
    </p:ext>
  </p:extLst>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Text Aufzählu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DA14BFB-CF7D-B04A-9770-4D042338BE7D}"/>
              </a:ext>
            </a:extLst>
          </p:cNvPr>
          <p:cNvSpPr>
            <a:spLocks noGrp="1"/>
          </p:cNvSpPr>
          <p:nvPr>
            <p:ph type="title"/>
          </p:nvPr>
        </p:nvSpPr>
        <p:spPr>
          <a:xfrm>
            <a:off x="912285" y="1509303"/>
            <a:ext cx="7920567" cy="443199"/>
          </a:xfrm>
        </p:spPr>
        <p:txBody>
          <a:bodyPr/>
          <a:lstStyle/>
          <a:p>
            <a:r>
              <a:rPr lang="de-DE"/>
              <a:t>Mastertitelformat bearbeiten</a:t>
            </a:r>
          </a:p>
        </p:txBody>
      </p:sp>
      <p:sp>
        <p:nvSpPr>
          <p:cNvPr id="5" name="Foliennummernplatzhalter 4">
            <a:extLst>
              <a:ext uri="{FF2B5EF4-FFF2-40B4-BE49-F238E27FC236}">
                <a16:creationId xmlns:a16="http://schemas.microsoft.com/office/drawing/2014/main" id="{D1A84B5F-31E7-BD4B-909A-E895840EC970}"/>
              </a:ext>
            </a:extLst>
          </p:cNvPr>
          <p:cNvSpPr>
            <a:spLocks noGrp="1"/>
          </p:cNvSpPr>
          <p:nvPr>
            <p:ph type="sldNum" sz="quarter" idx="12"/>
          </p:nvPr>
        </p:nvSpPr>
        <p:spPr/>
        <p:txBody>
          <a:bodyPr/>
          <a:lstStyle/>
          <a:p>
            <a:fld id="{52CF354A-3E7C-4AF0-94B3-C47ABC721F9D}" type="slidenum">
              <a:rPr lang="de-DE" smtClean="0"/>
              <a:pPr/>
              <a:t>‹Nr.›</a:t>
            </a:fld>
            <a:endParaRPr lang="de-DE" sz="1067"/>
          </a:p>
        </p:txBody>
      </p:sp>
      <p:sp>
        <p:nvSpPr>
          <p:cNvPr id="7" name="Textplatzhalter 7">
            <a:extLst>
              <a:ext uri="{FF2B5EF4-FFF2-40B4-BE49-F238E27FC236}">
                <a16:creationId xmlns:a16="http://schemas.microsoft.com/office/drawing/2014/main" id="{609D5913-DBE3-BE47-B792-11E24A0A0673}"/>
              </a:ext>
            </a:extLst>
          </p:cNvPr>
          <p:cNvSpPr>
            <a:spLocks noGrp="1"/>
          </p:cNvSpPr>
          <p:nvPr>
            <p:ph type="body" sz="quarter" idx="16"/>
          </p:nvPr>
        </p:nvSpPr>
        <p:spPr>
          <a:xfrm>
            <a:off x="912283" y="1963847"/>
            <a:ext cx="7920567" cy="347243"/>
          </a:xfrm>
        </p:spPr>
        <p:txBody>
          <a:bodyPr/>
          <a:lstStyle>
            <a:lvl1pPr marL="0" indent="0">
              <a:spcBef>
                <a:spcPts val="0"/>
              </a:spcBef>
              <a:buNone/>
              <a:defRPr kern="0" spc="107" baseline="0"/>
            </a:lvl1pPr>
          </a:lstStyle>
          <a:p>
            <a:pPr lvl="0"/>
            <a:r>
              <a:rPr lang="de-DE"/>
              <a:t>Mastertextformat bearbeiten</a:t>
            </a:r>
          </a:p>
        </p:txBody>
      </p:sp>
      <p:sp>
        <p:nvSpPr>
          <p:cNvPr id="9" name="Textplatzhalter 8">
            <a:extLst>
              <a:ext uri="{FF2B5EF4-FFF2-40B4-BE49-F238E27FC236}">
                <a16:creationId xmlns:a16="http://schemas.microsoft.com/office/drawing/2014/main" id="{E9532E4A-3602-334B-87C8-BA13BB97BCDD}"/>
              </a:ext>
            </a:extLst>
          </p:cNvPr>
          <p:cNvSpPr>
            <a:spLocks noGrp="1"/>
          </p:cNvSpPr>
          <p:nvPr>
            <p:ph type="body" sz="quarter" idx="17"/>
          </p:nvPr>
        </p:nvSpPr>
        <p:spPr>
          <a:xfrm>
            <a:off x="912285" y="2660652"/>
            <a:ext cx="7920567" cy="3217333"/>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120029618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elfolie Standard">
    <p:spTree>
      <p:nvGrpSpPr>
        <p:cNvPr id="1" name=""/>
        <p:cNvGrpSpPr/>
        <p:nvPr/>
      </p:nvGrpSpPr>
      <p:grpSpPr>
        <a:xfrm>
          <a:off x="0" y="0"/>
          <a:ext cx="0" cy="0"/>
          <a:chOff x="0" y="0"/>
          <a:chExt cx="0" cy="0"/>
        </a:xfrm>
      </p:grpSpPr>
      <p:pic>
        <p:nvPicPr>
          <p:cNvPr id="11" name="Grafik 10">
            <a:extLst>
              <a:ext uri="{FF2B5EF4-FFF2-40B4-BE49-F238E27FC236}">
                <a16:creationId xmlns:a16="http://schemas.microsoft.com/office/drawing/2014/main" id="{744A1A9B-CDD9-4A45-9D13-33A1CE055405}"/>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7036" r="7496"/>
          <a:stretch/>
        </p:blipFill>
        <p:spPr>
          <a:xfrm>
            <a:off x="0" y="1545758"/>
            <a:ext cx="12192000" cy="3768119"/>
          </a:xfrm>
          <a:prstGeom prst="rect">
            <a:avLst/>
          </a:prstGeom>
        </p:spPr>
      </p:pic>
      <p:sp>
        <p:nvSpPr>
          <p:cNvPr id="9" name="Rechteck 8">
            <a:extLst>
              <a:ext uri="{FF2B5EF4-FFF2-40B4-BE49-F238E27FC236}">
                <a16:creationId xmlns:a16="http://schemas.microsoft.com/office/drawing/2014/main" id="{CD87C633-940B-A04E-AE6D-C4EF52A47972}"/>
              </a:ext>
            </a:extLst>
          </p:cNvPr>
          <p:cNvSpPr/>
          <p:nvPr userDrawn="1"/>
        </p:nvSpPr>
        <p:spPr>
          <a:xfrm>
            <a:off x="8976785" y="357718"/>
            <a:ext cx="2832100" cy="458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a:p>
        </p:txBody>
      </p:sp>
      <p:sp>
        <p:nvSpPr>
          <p:cNvPr id="2" name="Titel 1">
            <a:extLst>
              <a:ext uri="{FF2B5EF4-FFF2-40B4-BE49-F238E27FC236}">
                <a16:creationId xmlns:a16="http://schemas.microsoft.com/office/drawing/2014/main" id="{172B58C7-EC10-440A-B3EA-7D741D804DCD}"/>
              </a:ext>
            </a:extLst>
          </p:cNvPr>
          <p:cNvSpPr>
            <a:spLocks noGrp="1"/>
          </p:cNvSpPr>
          <p:nvPr>
            <p:ph type="ctrTitle"/>
          </p:nvPr>
        </p:nvSpPr>
        <p:spPr>
          <a:xfrm>
            <a:off x="912285" y="2764201"/>
            <a:ext cx="7920567" cy="1329595"/>
          </a:xfrm>
        </p:spPr>
        <p:txBody>
          <a:bodyPr anchor="ctr" anchorCtr="0"/>
          <a:lstStyle>
            <a:lvl1pPr algn="l">
              <a:defRPr sz="4800"/>
            </a:lvl1pPr>
          </a:lstStyle>
          <a:p>
            <a:r>
              <a:rPr lang="de-DE"/>
              <a:t>Mastertitelformat bearbeiten</a:t>
            </a:r>
          </a:p>
        </p:txBody>
      </p:sp>
      <p:pic>
        <p:nvPicPr>
          <p:cNvPr id="8" name="Grafik 7">
            <a:extLst>
              <a:ext uri="{FF2B5EF4-FFF2-40B4-BE49-F238E27FC236}">
                <a16:creationId xmlns:a16="http://schemas.microsoft.com/office/drawing/2014/main" id="{6B207986-0774-024E-BD1E-094FBEAF8A95}"/>
              </a:ext>
            </a:extLst>
          </p:cNvPr>
          <p:cNvPicPr>
            <a:picLocks noChangeAspect="1"/>
          </p:cNvPicPr>
          <p:nvPr userDrawn="1"/>
        </p:nvPicPr>
        <p:blipFill rotWithShape="1">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l="10028" t="36526" r="9622" b="34466"/>
          <a:stretch/>
        </p:blipFill>
        <p:spPr>
          <a:xfrm>
            <a:off x="6675618" y="278624"/>
            <a:ext cx="5280012" cy="528000"/>
          </a:xfrm>
          <a:prstGeom prst="rect">
            <a:avLst/>
          </a:prstGeom>
        </p:spPr>
      </p:pic>
      <p:cxnSp>
        <p:nvCxnSpPr>
          <p:cNvPr id="13" name="Gerade Verbindung 12">
            <a:extLst>
              <a:ext uri="{FF2B5EF4-FFF2-40B4-BE49-F238E27FC236}">
                <a16:creationId xmlns:a16="http://schemas.microsoft.com/office/drawing/2014/main" id="{9FFD962B-62D3-BF47-86CA-E62594668959}"/>
              </a:ext>
            </a:extLst>
          </p:cNvPr>
          <p:cNvCxnSpPr/>
          <p:nvPr userDrawn="1"/>
        </p:nvCxnSpPr>
        <p:spPr>
          <a:xfrm>
            <a:off x="912284" y="5883911"/>
            <a:ext cx="10896600" cy="0"/>
          </a:xfrm>
          <a:prstGeom prst="line">
            <a:avLst/>
          </a:prstGeom>
        </p:spPr>
        <p:style>
          <a:lnRef idx="1">
            <a:schemeClr val="accent1"/>
          </a:lnRef>
          <a:fillRef idx="0">
            <a:schemeClr val="accent1"/>
          </a:fillRef>
          <a:effectRef idx="0">
            <a:schemeClr val="accent1"/>
          </a:effectRef>
          <a:fontRef idx="minor">
            <a:schemeClr val="tx1"/>
          </a:fontRef>
        </p:style>
      </p:cxnSp>
      <p:sp>
        <p:nvSpPr>
          <p:cNvPr id="15" name="Bildplatzhalter 14">
            <a:extLst>
              <a:ext uri="{FF2B5EF4-FFF2-40B4-BE49-F238E27FC236}">
                <a16:creationId xmlns:a16="http://schemas.microsoft.com/office/drawing/2014/main" id="{613C065F-1CB6-9D47-808A-A2DC870E9FD7}"/>
              </a:ext>
            </a:extLst>
          </p:cNvPr>
          <p:cNvSpPr>
            <a:spLocks noGrp="1"/>
          </p:cNvSpPr>
          <p:nvPr>
            <p:ph type="pic" sz="quarter" idx="10" hasCustomPrompt="1"/>
          </p:nvPr>
        </p:nvSpPr>
        <p:spPr>
          <a:xfrm>
            <a:off x="10403174" y="6116697"/>
            <a:ext cx="1405711" cy="480955"/>
          </a:xfrm>
          <a:noFill/>
        </p:spPr>
        <p:txBody>
          <a:bodyPr anchor="ctr" anchorCtr="0"/>
          <a:lstStyle>
            <a:lvl1pPr algn="ctr">
              <a:buFontTx/>
              <a:buNone/>
              <a:defRPr/>
            </a:lvl1pPr>
          </a:lstStyle>
          <a:p>
            <a:r>
              <a:rPr lang="de-DE"/>
              <a:t>Logo</a:t>
            </a:r>
          </a:p>
        </p:txBody>
      </p:sp>
      <p:sp>
        <p:nvSpPr>
          <p:cNvPr id="17" name="Textplatzhalter 16">
            <a:extLst>
              <a:ext uri="{FF2B5EF4-FFF2-40B4-BE49-F238E27FC236}">
                <a16:creationId xmlns:a16="http://schemas.microsoft.com/office/drawing/2014/main" id="{76B502A8-B538-6643-B1A0-A5359C1C55FA}"/>
              </a:ext>
            </a:extLst>
          </p:cNvPr>
          <p:cNvSpPr>
            <a:spLocks noGrp="1"/>
          </p:cNvSpPr>
          <p:nvPr>
            <p:ph type="body" sz="quarter" idx="11" hasCustomPrompt="1"/>
          </p:nvPr>
        </p:nvSpPr>
        <p:spPr>
          <a:xfrm>
            <a:off x="912283" y="6116699"/>
            <a:ext cx="5183716" cy="480951"/>
          </a:xfrm>
        </p:spPr>
        <p:txBody>
          <a:bodyPr anchor="ctr"/>
          <a:lstStyle>
            <a:lvl1pPr marL="0" indent="0">
              <a:lnSpc>
                <a:spcPct val="100000"/>
              </a:lnSpc>
              <a:spcBef>
                <a:spcPts val="0"/>
              </a:spcBef>
              <a:buNone/>
              <a:defRPr sz="1333"/>
            </a:lvl1pPr>
          </a:lstStyle>
          <a:p>
            <a:pPr lvl="0"/>
            <a:r>
              <a:rPr lang="de-DE"/>
              <a:t>Projektteam</a:t>
            </a:r>
          </a:p>
        </p:txBody>
      </p:sp>
      <p:sp>
        <p:nvSpPr>
          <p:cNvPr id="18" name="Textplatzhalter 16">
            <a:extLst>
              <a:ext uri="{FF2B5EF4-FFF2-40B4-BE49-F238E27FC236}">
                <a16:creationId xmlns:a16="http://schemas.microsoft.com/office/drawing/2014/main" id="{45630C30-7D76-B84C-AE12-602522680144}"/>
              </a:ext>
            </a:extLst>
          </p:cNvPr>
          <p:cNvSpPr>
            <a:spLocks noGrp="1"/>
          </p:cNvSpPr>
          <p:nvPr>
            <p:ph type="body" sz="quarter" idx="12" hasCustomPrompt="1"/>
          </p:nvPr>
        </p:nvSpPr>
        <p:spPr>
          <a:xfrm>
            <a:off x="7152219" y="6116698"/>
            <a:ext cx="2631363" cy="480951"/>
          </a:xfrm>
        </p:spPr>
        <p:txBody>
          <a:bodyPr anchor="ctr"/>
          <a:lstStyle>
            <a:lvl1pPr marL="0" indent="0">
              <a:lnSpc>
                <a:spcPct val="100000"/>
              </a:lnSpc>
              <a:spcBef>
                <a:spcPts val="0"/>
              </a:spcBef>
              <a:buNone/>
              <a:defRPr sz="1333"/>
            </a:lvl1pPr>
          </a:lstStyle>
          <a:p>
            <a:pPr lvl="0"/>
            <a:r>
              <a:rPr lang="de-DE"/>
              <a:t>Ort, Datum</a:t>
            </a:r>
          </a:p>
        </p:txBody>
      </p:sp>
    </p:spTree>
    <p:extLst>
      <p:ext uri="{BB962C8B-B14F-4D97-AF65-F5344CB8AC3E}">
        <p14:creationId xmlns:p14="http://schemas.microsoft.com/office/powerpoint/2010/main" val="2422156157"/>
      </p:ext>
    </p:extLst>
  </p:cSld>
  <p:clrMapOvr>
    <a:masterClrMapping/>
  </p:clrMapOvr>
  <p:extLst>
    <p:ext uri="{DCECCB84-F9BA-43D5-87BE-67443E8EF086}">
      <p15:sldGuideLst xmlns:p15="http://schemas.microsoft.com/office/powerpoint/2012/main"/>
    </p:ext>
  </p:extLst>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Text Nummerieru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FC10CC8-B7A2-EA43-BBB8-6A696E423AA8}"/>
              </a:ext>
            </a:extLst>
          </p:cNvPr>
          <p:cNvSpPr>
            <a:spLocks noGrp="1"/>
          </p:cNvSpPr>
          <p:nvPr>
            <p:ph type="title"/>
          </p:nvPr>
        </p:nvSpPr>
        <p:spPr>
          <a:xfrm>
            <a:off x="912285" y="1509303"/>
            <a:ext cx="7920567" cy="443199"/>
          </a:xfrm>
        </p:spPr>
        <p:txBody>
          <a:bodyPr/>
          <a:lstStyle/>
          <a:p>
            <a:r>
              <a:rPr lang="de-DE"/>
              <a:t>Mastertitelformat bearbeiten</a:t>
            </a:r>
          </a:p>
        </p:txBody>
      </p:sp>
      <p:sp>
        <p:nvSpPr>
          <p:cNvPr id="5" name="Foliennummernplatzhalter 4">
            <a:extLst>
              <a:ext uri="{FF2B5EF4-FFF2-40B4-BE49-F238E27FC236}">
                <a16:creationId xmlns:a16="http://schemas.microsoft.com/office/drawing/2014/main" id="{557282BB-5AC1-5B48-B3A6-176631903DC7}"/>
              </a:ext>
            </a:extLst>
          </p:cNvPr>
          <p:cNvSpPr>
            <a:spLocks noGrp="1"/>
          </p:cNvSpPr>
          <p:nvPr>
            <p:ph type="sldNum" sz="quarter" idx="12"/>
          </p:nvPr>
        </p:nvSpPr>
        <p:spPr/>
        <p:txBody>
          <a:bodyPr/>
          <a:lstStyle/>
          <a:p>
            <a:fld id="{52CF354A-3E7C-4AF0-94B3-C47ABC721F9D}" type="slidenum">
              <a:rPr lang="de-DE" smtClean="0"/>
              <a:pPr/>
              <a:t>‹Nr.›</a:t>
            </a:fld>
            <a:endParaRPr lang="de-DE" sz="1067"/>
          </a:p>
        </p:txBody>
      </p:sp>
      <p:sp>
        <p:nvSpPr>
          <p:cNvPr id="6" name="Textplatzhalter 7">
            <a:extLst>
              <a:ext uri="{FF2B5EF4-FFF2-40B4-BE49-F238E27FC236}">
                <a16:creationId xmlns:a16="http://schemas.microsoft.com/office/drawing/2014/main" id="{FB4FEA77-3C5D-2B4F-AF7D-F29B9E96B97B}"/>
              </a:ext>
            </a:extLst>
          </p:cNvPr>
          <p:cNvSpPr>
            <a:spLocks noGrp="1"/>
          </p:cNvSpPr>
          <p:nvPr>
            <p:ph type="body" sz="quarter" idx="16"/>
          </p:nvPr>
        </p:nvSpPr>
        <p:spPr>
          <a:xfrm>
            <a:off x="912283" y="1963847"/>
            <a:ext cx="7920567" cy="347243"/>
          </a:xfrm>
        </p:spPr>
        <p:txBody>
          <a:bodyPr/>
          <a:lstStyle>
            <a:lvl1pPr marL="0" indent="0">
              <a:spcBef>
                <a:spcPts val="0"/>
              </a:spcBef>
              <a:buNone/>
              <a:defRPr kern="0" spc="107" baseline="0"/>
            </a:lvl1pPr>
          </a:lstStyle>
          <a:p>
            <a:pPr lvl="0"/>
            <a:r>
              <a:rPr lang="de-DE"/>
              <a:t>Mastertextformat bearbeiten</a:t>
            </a:r>
          </a:p>
        </p:txBody>
      </p:sp>
      <p:sp>
        <p:nvSpPr>
          <p:cNvPr id="8" name="Textplatzhalter 7">
            <a:extLst>
              <a:ext uri="{FF2B5EF4-FFF2-40B4-BE49-F238E27FC236}">
                <a16:creationId xmlns:a16="http://schemas.microsoft.com/office/drawing/2014/main" id="{31DC21DE-C2BD-A24A-9EB9-D621ECF101B9}"/>
              </a:ext>
            </a:extLst>
          </p:cNvPr>
          <p:cNvSpPr>
            <a:spLocks noGrp="1"/>
          </p:cNvSpPr>
          <p:nvPr>
            <p:ph type="body" sz="quarter" idx="17"/>
          </p:nvPr>
        </p:nvSpPr>
        <p:spPr>
          <a:xfrm>
            <a:off x="912285" y="2660652"/>
            <a:ext cx="7920567" cy="3217333"/>
          </a:xfrm>
        </p:spPr>
        <p:txBody>
          <a:bodyPr/>
          <a:lstStyle>
            <a:lvl1pPr>
              <a:buSzPct val="80000"/>
              <a:buFont typeface="+mj-lt"/>
              <a:buAutoNum type="arabicPeriod"/>
              <a:defRPr/>
            </a:lvl1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4088301397"/>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Bild oben +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FC10CC8-B7A2-EA43-BBB8-6A696E423AA8}"/>
              </a:ext>
            </a:extLst>
          </p:cNvPr>
          <p:cNvSpPr>
            <a:spLocks noGrp="1"/>
          </p:cNvSpPr>
          <p:nvPr>
            <p:ph type="title"/>
          </p:nvPr>
        </p:nvSpPr>
        <p:spPr>
          <a:xfrm>
            <a:off x="912283" y="307441"/>
            <a:ext cx="7920567" cy="443199"/>
          </a:xfrm>
        </p:spPr>
        <p:txBody>
          <a:bodyPr/>
          <a:lstStyle/>
          <a:p>
            <a:r>
              <a:rPr lang="de-DE"/>
              <a:t>Mastertitelformat bearbeiten</a:t>
            </a:r>
          </a:p>
        </p:txBody>
      </p:sp>
      <p:sp>
        <p:nvSpPr>
          <p:cNvPr id="5" name="Foliennummernplatzhalter 4">
            <a:extLst>
              <a:ext uri="{FF2B5EF4-FFF2-40B4-BE49-F238E27FC236}">
                <a16:creationId xmlns:a16="http://schemas.microsoft.com/office/drawing/2014/main" id="{557282BB-5AC1-5B48-B3A6-176631903DC7}"/>
              </a:ext>
            </a:extLst>
          </p:cNvPr>
          <p:cNvSpPr>
            <a:spLocks noGrp="1"/>
          </p:cNvSpPr>
          <p:nvPr>
            <p:ph type="sldNum" sz="quarter" idx="12"/>
          </p:nvPr>
        </p:nvSpPr>
        <p:spPr/>
        <p:txBody>
          <a:bodyPr/>
          <a:lstStyle/>
          <a:p>
            <a:fld id="{52CF354A-3E7C-4AF0-94B3-C47ABC721F9D}" type="slidenum">
              <a:rPr lang="de-DE" smtClean="0"/>
              <a:pPr/>
              <a:t>‹Nr.›</a:t>
            </a:fld>
            <a:endParaRPr lang="de-DE" sz="1067"/>
          </a:p>
        </p:txBody>
      </p:sp>
      <p:sp>
        <p:nvSpPr>
          <p:cNvPr id="6" name="Textplatzhalter 7">
            <a:extLst>
              <a:ext uri="{FF2B5EF4-FFF2-40B4-BE49-F238E27FC236}">
                <a16:creationId xmlns:a16="http://schemas.microsoft.com/office/drawing/2014/main" id="{FB4FEA77-3C5D-2B4F-AF7D-F29B9E96B97B}"/>
              </a:ext>
            </a:extLst>
          </p:cNvPr>
          <p:cNvSpPr>
            <a:spLocks noGrp="1"/>
          </p:cNvSpPr>
          <p:nvPr>
            <p:ph type="body" sz="quarter" idx="16"/>
          </p:nvPr>
        </p:nvSpPr>
        <p:spPr>
          <a:xfrm>
            <a:off x="912282" y="761984"/>
            <a:ext cx="7920567" cy="347243"/>
          </a:xfrm>
        </p:spPr>
        <p:txBody>
          <a:bodyPr/>
          <a:lstStyle>
            <a:lvl1pPr marL="0" indent="0">
              <a:spcBef>
                <a:spcPts val="0"/>
              </a:spcBef>
              <a:buNone/>
              <a:defRPr kern="0" spc="107" baseline="0"/>
            </a:lvl1pPr>
          </a:lstStyle>
          <a:p>
            <a:pPr lvl="0"/>
            <a:r>
              <a:rPr lang="de-DE"/>
              <a:t>Mastertextformat bearbeiten</a:t>
            </a:r>
          </a:p>
        </p:txBody>
      </p:sp>
      <p:sp>
        <p:nvSpPr>
          <p:cNvPr id="4" name="Textplatzhalter 3">
            <a:extLst>
              <a:ext uri="{FF2B5EF4-FFF2-40B4-BE49-F238E27FC236}">
                <a16:creationId xmlns:a16="http://schemas.microsoft.com/office/drawing/2014/main" id="{8A0CF728-2D9E-41CB-AE8D-B76CE09AA90A}"/>
              </a:ext>
            </a:extLst>
          </p:cNvPr>
          <p:cNvSpPr>
            <a:spLocks noGrp="1"/>
          </p:cNvSpPr>
          <p:nvPr>
            <p:ph type="body" sz="quarter" idx="17"/>
          </p:nvPr>
        </p:nvSpPr>
        <p:spPr>
          <a:xfrm>
            <a:off x="912285" y="3429000"/>
            <a:ext cx="7920567" cy="2984608"/>
          </a:xfrm>
        </p:spPr>
        <p:txBody>
          <a:bodyPr anchor="b"/>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9" name="Bildplatzhalter 8">
            <a:extLst>
              <a:ext uri="{FF2B5EF4-FFF2-40B4-BE49-F238E27FC236}">
                <a16:creationId xmlns:a16="http://schemas.microsoft.com/office/drawing/2014/main" id="{EE1DCC8A-EAB2-41A4-A9A2-B3BCC5BCF676}"/>
              </a:ext>
            </a:extLst>
          </p:cNvPr>
          <p:cNvSpPr>
            <a:spLocks noGrp="1"/>
          </p:cNvSpPr>
          <p:nvPr>
            <p:ph type="pic" sz="quarter" idx="18"/>
          </p:nvPr>
        </p:nvSpPr>
        <p:spPr>
          <a:xfrm>
            <a:off x="912285" y="1555752"/>
            <a:ext cx="7920567" cy="1873248"/>
          </a:xfrm>
        </p:spPr>
        <p:txBody>
          <a:bodyPr/>
          <a:lstStyle/>
          <a:p>
            <a:r>
              <a:rPr lang="de-DE"/>
              <a:t>Bild durch Klicken auf Symbol hinzufügen</a:t>
            </a:r>
            <a:endParaRPr lang="de-AT"/>
          </a:p>
        </p:txBody>
      </p:sp>
    </p:spTree>
    <p:extLst>
      <p:ext uri="{BB962C8B-B14F-4D97-AF65-F5344CB8AC3E}">
        <p14:creationId xmlns:p14="http://schemas.microsoft.com/office/powerpoint/2010/main" val="1540845625"/>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Tabelle oben +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FC10CC8-B7A2-EA43-BBB8-6A696E423AA8}"/>
              </a:ext>
            </a:extLst>
          </p:cNvPr>
          <p:cNvSpPr>
            <a:spLocks noGrp="1"/>
          </p:cNvSpPr>
          <p:nvPr>
            <p:ph type="title"/>
          </p:nvPr>
        </p:nvSpPr>
        <p:spPr>
          <a:xfrm>
            <a:off x="912283" y="307441"/>
            <a:ext cx="7920567" cy="443199"/>
          </a:xfrm>
        </p:spPr>
        <p:txBody>
          <a:bodyPr/>
          <a:lstStyle/>
          <a:p>
            <a:r>
              <a:rPr lang="de-DE"/>
              <a:t>Mastertitelformat bearbeiten</a:t>
            </a:r>
          </a:p>
        </p:txBody>
      </p:sp>
      <p:sp>
        <p:nvSpPr>
          <p:cNvPr id="5" name="Foliennummernplatzhalter 4">
            <a:extLst>
              <a:ext uri="{FF2B5EF4-FFF2-40B4-BE49-F238E27FC236}">
                <a16:creationId xmlns:a16="http://schemas.microsoft.com/office/drawing/2014/main" id="{557282BB-5AC1-5B48-B3A6-176631903DC7}"/>
              </a:ext>
            </a:extLst>
          </p:cNvPr>
          <p:cNvSpPr>
            <a:spLocks noGrp="1"/>
          </p:cNvSpPr>
          <p:nvPr>
            <p:ph type="sldNum" sz="quarter" idx="12"/>
          </p:nvPr>
        </p:nvSpPr>
        <p:spPr/>
        <p:txBody>
          <a:bodyPr/>
          <a:lstStyle/>
          <a:p>
            <a:fld id="{52CF354A-3E7C-4AF0-94B3-C47ABC721F9D}" type="slidenum">
              <a:rPr lang="de-DE" smtClean="0"/>
              <a:pPr/>
              <a:t>‹Nr.›</a:t>
            </a:fld>
            <a:endParaRPr lang="de-DE" sz="1067"/>
          </a:p>
        </p:txBody>
      </p:sp>
      <p:sp>
        <p:nvSpPr>
          <p:cNvPr id="6" name="Textplatzhalter 7">
            <a:extLst>
              <a:ext uri="{FF2B5EF4-FFF2-40B4-BE49-F238E27FC236}">
                <a16:creationId xmlns:a16="http://schemas.microsoft.com/office/drawing/2014/main" id="{FB4FEA77-3C5D-2B4F-AF7D-F29B9E96B97B}"/>
              </a:ext>
            </a:extLst>
          </p:cNvPr>
          <p:cNvSpPr>
            <a:spLocks noGrp="1"/>
          </p:cNvSpPr>
          <p:nvPr>
            <p:ph type="body" sz="quarter" idx="16"/>
          </p:nvPr>
        </p:nvSpPr>
        <p:spPr>
          <a:xfrm>
            <a:off x="912282" y="761984"/>
            <a:ext cx="7920567" cy="347243"/>
          </a:xfrm>
        </p:spPr>
        <p:txBody>
          <a:bodyPr/>
          <a:lstStyle>
            <a:lvl1pPr marL="0" indent="0">
              <a:spcBef>
                <a:spcPts val="0"/>
              </a:spcBef>
              <a:buNone/>
              <a:defRPr kern="0" spc="107" baseline="0"/>
            </a:lvl1pPr>
          </a:lstStyle>
          <a:p>
            <a:pPr lvl="0"/>
            <a:r>
              <a:rPr lang="de-DE"/>
              <a:t>Mastertextformat bearbeiten</a:t>
            </a:r>
          </a:p>
        </p:txBody>
      </p:sp>
      <p:sp>
        <p:nvSpPr>
          <p:cNvPr id="4" name="Textplatzhalter 3">
            <a:extLst>
              <a:ext uri="{FF2B5EF4-FFF2-40B4-BE49-F238E27FC236}">
                <a16:creationId xmlns:a16="http://schemas.microsoft.com/office/drawing/2014/main" id="{8A0CF728-2D9E-41CB-AE8D-B76CE09AA90A}"/>
              </a:ext>
            </a:extLst>
          </p:cNvPr>
          <p:cNvSpPr>
            <a:spLocks noGrp="1"/>
          </p:cNvSpPr>
          <p:nvPr>
            <p:ph type="body" sz="quarter" idx="17"/>
          </p:nvPr>
        </p:nvSpPr>
        <p:spPr>
          <a:xfrm>
            <a:off x="912285" y="3429000"/>
            <a:ext cx="7920567" cy="2984608"/>
          </a:xfrm>
        </p:spPr>
        <p:txBody>
          <a:bodyPr anchor="b"/>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7" name="Tabellenplatzhalter 6">
            <a:extLst>
              <a:ext uri="{FF2B5EF4-FFF2-40B4-BE49-F238E27FC236}">
                <a16:creationId xmlns:a16="http://schemas.microsoft.com/office/drawing/2014/main" id="{6EB0ACBA-659A-402B-896E-7E5EB1941DA0}"/>
              </a:ext>
            </a:extLst>
          </p:cNvPr>
          <p:cNvSpPr>
            <a:spLocks noGrp="1"/>
          </p:cNvSpPr>
          <p:nvPr>
            <p:ph type="tbl" sz="quarter" idx="18"/>
          </p:nvPr>
        </p:nvSpPr>
        <p:spPr>
          <a:xfrm>
            <a:off x="912285" y="1555752"/>
            <a:ext cx="7920567" cy="1873249"/>
          </a:xfrm>
        </p:spPr>
        <p:txBody>
          <a:bodyPr/>
          <a:lstStyle/>
          <a:p>
            <a:r>
              <a:rPr lang="de-DE"/>
              <a:t>Tabelle durch Klicken auf Symbol hinzufügen</a:t>
            </a:r>
            <a:endParaRPr lang="de-AT"/>
          </a:p>
        </p:txBody>
      </p:sp>
    </p:spTree>
    <p:extLst>
      <p:ext uri="{BB962C8B-B14F-4D97-AF65-F5344CB8AC3E}">
        <p14:creationId xmlns:p14="http://schemas.microsoft.com/office/powerpoint/2010/main" val="1185480611"/>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2 Textspalten (SWO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64FCB44-6936-E64F-997B-D09D7E211CB4}"/>
              </a:ext>
            </a:extLst>
          </p:cNvPr>
          <p:cNvSpPr>
            <a:spLocks noGrp="1"/>
          </p:cNvSpPr>
          <p:nvPr>
            <p:ph type="title"/>
          </p:nvPr>
        </p:nvSpPr>
        <p:spPr/>
        <p:txBody>
          <a:bodyPr/>
          <a:lstStyle/>
          <a:p>
            <a:r>
              <a:rPr lang="de-DE"/>
              <a:t>Mastertitelformat bearbeiten</a:t>
            </a:r>
          </a:p>
        </p:txBody>
      </p:sp>
      <p:sp>
        <p:nvSpPr>
          <p:cNvPr id="5" name="Foliennummernplatzhalter 4">
            <a:extLst>
              <a:ext uri="{FF2B5EF4-FFF2-40B4-BE49-F238E27FC236}">
                <a16:creationId xmlns:a16="http://schemas.microsoft.com/office/drawing/2014/main" id="{B22F6600-A6EC-384B-9D18-F7744BBCCDE9}"/>
              </a:ext>
            </a:extLst>
          </p:cNvPr>
          <p:cNvSpPr>
            <a:spLocks noGrp="1"/>
          </p:cNvSpPr>
          <p:nvPr>
            <p:ph type="sldNum" sz="quarter" idx="12"/>
          </p:nvPr>
        </p:nvSpPr>
        <p:spPr/>
        <p:txBody>
          <a:bodyPr/>
          <a:lstStyle/>
          <a:p>
            <a:fld id="{52CF354A-3E7C-4AF0-94B3-C47ABC721F9D}" type="slidenum">
              <a:rPr lang="de-DE" smtClean="0"/>
              <a:pPr/>
              <a:t>‹Nr.›</a:t>
            </a:fld>
            <a:endParaRPr lang="de-DE" sz="933"/>
          </a:p>
        </p:txBody>
      </p:sp>
      <p:sp>
        <p:nvSpPr>
          <p:cNvPr id="7" name="Textplatzhalter 6">
            <a:extLst>
              <a:ext uri="{FF2B5EF4-FFF2-40B4-BE49-F238E27FC236}">
                <a16:creationId xmlns:a16="http://schemas.microsoft.com/office/drawing/2014/main" id="{5A9063F2-E6A0-D745-B691-1E39762DBE8E}"/>
              </a:ext>
            </a:extLst>
          </p:cNvPr>
          <p:cNvSpPr>
            <a:spLocks noGrp="1"/>
          </p:cNvSpPr>
          <p:nvPr>
            <p:ph type="body" sz="quarter" idx="13"/>
          </p:nvPr>
        </p:nvSpPr>
        <p:spPr>
          <a:xfrm>
            <a:off x="912285" y="3429000"/>
            <a:ext cx="5179483" cy="2448984"/>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9" name="Textplatzhalter 8">
            <a:extLst>
              <a:ext uri="{FF2B5EF4-FFF2-40B4-BE49-F238E27FC236}">
                <a16:creationId xmlns:a16="http://schemas.microsoft.com/office/drawing/2014/main" id="{23AE29C7-D56E-6445-A260-2B400F4ED17A}"/>
              </a:ext>
            </a:extLst>
          </p:cNvPr>
          <p:cNvSpPr>
            <a:spLocks noGrp="1"/>
          </p:cNvSpPr>
          <p:nvPr>
            <p:ph type="body" sz="quarter" idx="14"/>
          </p:nvPr>
        </p:nvSpPr>
        <p:spPr>
          <a:xfrm>
            <a:off x="6623051" y="3429000"/>
            <a:ext cx="5179483" cy="2448984"/>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11" name="Textplatzhalter 10">
            <a:extLst>
              <a:ext uri="{FF2B5EF4-FFF2-40B4-BE49-F238E27FC236}">
                <a16:creationId xmlns:a16="http://schemas.microsoft.com/office/drawing/2014/main" id="{EBB9CD0E-211E-854C-93F3-2EB3D37773EA}"/>
              </a:ext>
            </a:extLst>
          </p:cNvPr>
          <p:cNvSpPr>
            <a:spLocks noGrp="1"/>
          </p:cNvSpPr>
          <p:nvPr>
            <p:ph type="body" sz="quarter" idx="15"/>
          </p:nvPr>
        </p:nvSpPr>
        <p:spPr>
          <a:xfrm>
            <a:off x="912284" y="2685035"/>
            <a:ext cx="5179483" cy="395816"/>
          </a:xfrm>
          <a:solidFill>
            <a:srgbClr val="14382B"/>
          </a:solidFill>
        </p:spPr>
        <p:txBody>
          <a:bodyPr anchor="ctr" anchorCtr="0"/>
          <a:lstStyle>
            <a:lvl1pPr marL="0" indent="0" algn="ctr">
              <a:buFont typeface="Arial" panose="020B0604020202020204" pitchFamily="34" charset="0"/>
              <a:buNone/>
              <a:defRPr>
                <a:solidFill>
                  <a:schemeClr val="bg1"/>
                </a:solidFill>
              </a:defRPr>
            </a:lvl1pPr>
          </a:lstStyle>
          <a:p>
            <a:pPr lvl="0"/>
            <a:r>
              <a:rPr lang="de-DE"/>
              <a:t>Mastertextformat bearbeiten</a:t>
            </a:r>
          </a:p>
        </p:txBody>
      </p:sp>
      <p:sp>
        <p:nvSpPr>
          <p:cNvPr id="12" name="Textplatzhalter 10">
            <a:extLst>
              <a:ext uri="{FF2B5EF4-FFF2-40B4-BE49-F238E27FC236}">
                <a16:creationId xmlns:a16="http://schemas.microsoft.com/office/drawing/2014/main" id="{8AF70D01-C84C-354A-868C-D5FFF69585EA}"/>
              </a:ext>
            </a:extLst>
          </p:cNvPr>
          <p:cNvSpPr>
            <a:spLocks noGrp="1"/>
          </p:cNvSpPr>
          <p:nvPr>
            <p:ph type="body" sz="quarter" idx="16"/>
          </p:nvPr>
        </p:nvSpPr>
        <p:spPr>
          <a:xfrm>
            <a:off x="6629401" y="2685035"/>
            <a:ext cx="5179483" cy="395816"/>
          </a:xfrm>
          <a:solidFill>
            <a:srgbClr val="7D918C"/>
          </a:solidFill>
        </p:spPr>
        <p:txBody>
          <a:bodyPr anchor="ctr" anchorCtr="0"/>
          <a:lstStyle>
            <a:lvl1pPr marL="0" indent="0" algn="ctr">
              <a:buFont typeface="Arial" panose="020B0604020202020204" pitchFamily="34" charset="0"/>
              <a:buNone/>
              <a:defRPr>
                <a:solidFill>
                  <a:schemeClr val="bg1"/>
                </a:solidFill>
              </a:defRPr>
            </a:lvl1pPr>
          </a:lstStyle>
          <a:p>
            <a:pPr lvl="0"/>
            <a:r>
              <a:rPr lang="de-DE"/>
              <a:t>Mastertextformat bearbeiten</a:t>
            </a:r>
          </a:p>
        </p:txBody>
      </p:sp>
    </p:spTree>
    <p:extLst>
      <p:ext uri="{BB962C8B-B14F-4D97-AF65-F5344CB8AC3E}">
        <p14:creationId xmlns:p14="http://schemas.microsoft.com/office/powerpoint/2010/main" val="2534269033"/>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Text + Textkasten">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6AF8D05-9225-BB48-90CC-2931A56DE418}"/>
              </a:ext>
            </a:extLst>
          </p:cNvPr>
          <p:cNvSpPr>
            <a:spLocks noGrp="1"/>
          </p:cNvSpPr>
          <p:nvPr>
            <p:ph type="title"/>
          </p:nvPr>
        </p:nvSpPr>
        <p:spPr/>
        <p:txBody>
          <a:bodyPr/>
          <a:lstStyle/>
          <a:p>
            <a:r>
              <a:rPr lang="de-DE"/>
              <a:t>Mastertitelformat bearbeiten</a:t>
            </a:r>
          </a:p>
        </p:txBody>
      </p:sp>
      <p:sp>
        <p:nvSpPr>
          <p:cNvPr id="3" name="Datumsplatzhalter 2">
            <a:extLst>
              <a:ext uri="{FF2B5EF4-FFF2-40B4-BE49-F238E27FC236}">
                <a16:creationId xmlns:a16="http://schemas.microsoft.com/office/drawing/2014/main" id="{17A95C42-0932-6049-9F0E-E4DB99DF94BC}"/>
              </a:ext>
            </a:extLst>
          </p:cNvPr>
          <p:cNvSpPr>
            <a:spLocks noGrp="1"/>
          </p:cNvSpPr>
          <p:nvPr>
            <p:ph type="dt" sz="half" idx="10"/>
          </p:nvPr>
        </p:nvSpPr>
        <p:spPr>
          <a:xfrm>
            <a:off x="912284" y="6295058"/>
            <a:ext cx="1436176" cy="365125"/>
          </a:xfrm>
          <a:prstGeom prst="rect">
            <a:avLst/>
          </a:prstGeom>
        </p:spPr>
        <p:txBody>
          <a:bodyPr/>
          <a:lstStyle/>
          <a:p>
            <a:fld id="{F657B1BA-293B-F643-9E6D-D24CEB676459}" type="datetime1">
              <a:rPr lang="de-AT" smtClean="0"/>
              <a:t>27.02.2024</a:t>
            </a:fld>
            <a:endParaRPr lang="de-DE" sz="933"/>
          </a:p>
        </p:txBody>
      </p:sp>
      <p:sp>
        <p:nvSpPr>
          <p:cNvPr id="4" name="Fußzeilenplatzhalter 3">
            <a:extLst>
              <a:ext uri="{FF2B5EF4-FFF2-40B4-BE49-F238E27FC236}">
                <a16:creationId xmlns:a16="http://schemas.microsoft.com/office/drawing/2014/main" id="{8376840C-D7F8-1041-9AAB-3D99B385FCFA}"/>
              </a:ext>
            </a:extLst>
          </p:cNvPr>
          <p:cNvSpPr>
            <a:spLocks noGrp="1"/>
          </p:cNvSpPr>
          <p:nvPr>
            <p:ph type="ftr" sz="quarter" idx="11"/>
          </p:nvPr>
        </p:nvSpPr>
        <p:spPr>
          <a:xfrm>
            <a:off x="2508357" y="6295058"/>
            <a:ext cx="7185284" cy="365125"/>
          </a:xfrm>
          <a:prstGeom prst="rect">
            <a:avLst/>
          </a:prstGeom>
        </p:spPr>
        <p:txBody>
          <a:bodyPr/>
          <a:lstStyle/>
          <a:p>
            <a:endParaRPr lang="de-DE" sz="933"/>
          </a:p>
        </p:txBody>
      </p:sp>
      <p:sp>
        <p:nvSpPr>
          <p:cNvPr id="5" name="Foliennummernplatzhalter 4">
            <a:extLst>
              <a:ext uri="{FF2B5EF4-FFF2-40B4-BE49-F238E27FC236}">
                <a16:creationId xmlns:a16="http://schemas.microsoft.com/office/drawing/2014/main" id="{B0D5253A-8B42-EC44-A20A-470A1A22933D}"/>
              </a:ext>
            </a:extLst>
          </p:cNvPr>
          <p:cNvSpPr>
            <a:spLocks noGrp="1"/>
          </p:cNvSpPr>
          <p:nvPr>
            <p:ph type="sldNum" sz="quarter" idx="12"/>
          </p:nvPr>
        </p:nvSpPr>
        <p:spPr/>
        <p:txBody>
          <a:bodyPr/>
          <a:lstStyle/>
          <a:p>
            <a:fld id="{52CF354A-3E7C-4AF0-94B3-C47ABC721F9D}" type="slidenum">
              <a:rPr lang="de-DE" smtClean="0"/>
              <a:pPr/>
              <a:t>‹Nr.›</a:t>
            </a:fld>
            <a:endParaRPr lang="de-DE" sz="933"/>
          </a:p>
        </p:txBody>
      </p:sp>
      <p:sp>
        <p:nvSpPr>
          <p:cNvPr id="6" name="Textplatzhalter 7">
            <a:extLst>
              <a:ext uri="{FF2B5EF4-FFF2-40B4-BE49-F238E27FC236}">
                <a16:creationId xmlns:a16="http://schemas.microsoft.com/office/drawing/2014/main" id="{C7EB36D1-BBC6-9E4F-A259-22D55C16F77C}"/>
              </a:ext>
            </a:extLst>
          </p:cNvPr>
          <p:cNvSpPr>
            <a:spLocks noGrp="1"/>
          </p:cNvSpPr>
          <p:nvPr>
            <p:ph type="body" sz="quarter" idx="16"/>
          </p:nvPr>
        </p:nvSpPr>
        <p:spPr>
          <a:xfrm>
            <a:off x="912283" y="1963847"/>
            <a:ext cx="7920567" cy="347243"/>
          </a:xfrm>
        </p:spPr>
        <p:txBody>
          <a:bodyPr/>
          <a:lstStyle>
            <a:lvl1pPr marL="0" indent="0">
              <a:spcBef>
                <a:spcPts val="0"/>
              </a:spcBef>
              <a:buNone/>
              <a:defRPr kern="0" spc="107" baseline="0"/>
            </a:lvl1pPr>
          </a:lstStyle>
          <a:p>
            <a:pPr lvl="0"/>
            <a:r>
              <a:rPr lang="de-DE"/>
              <a:t>Mastertextformat bearbeiten</a:t>
            </a:r>
          </a:p>
        </p:txBody>
      </p:sp>
      <p:sp>
        <p:nvSpPr>
          <p:cNvPr id="8" name="Textplatzhalter 7">
            <a:extLst>
              <a:ext uri="{FF2B5EF4-FFF2-40B4-BE49-F238E27FC236}">
                <a16:creationId xmlns:a16="http://schemas.microsoft.com/office/drawing/2014/main" id="{49A1360A-DDD6-A344-85A7-D5BB436B91D5}"/>
              </a:ext>
            </a:extLst>
          </p:cNvPr>
          <p:cNvSpPr>
            <a:spLocks noGrp="1"/>
          </p:cNvSpPr>
          <p:nvPr>
            <p:ph type="body" sz="quarter" idx="17"/>
          </p:nvPr>
        </p:nvSpPr>
        <p:spPr>
          <a:xfrm>
            <a:off x="912285" y="2660650"/>
            <a:ext cx="7920567" cy="1729316"/>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10" name="Textplatzhalter 9">
            <a:extLst>
              <a:ext uri="{FF2B5EF4-FFF2-40B4-BE49-F238E27FC236}">
                <a16:creationId xmlns:a16="http://schemas.microsoft.com/office/drawing/2014/main" id="{F62D0A00-91A9-3F46-BF37-7ED214EC4BB2}"/>
              </a:ext>
            </a:extLst>
          </p:cNvPr>
          <p:cNvSpPr>
            <a:spLocks noGrp="1"/>
          </p:cNvSpPr>
          <p:nvPr>
            <p:ph type="body" sz="quarter" idx="18"/>
          </p:nvPr>
        </p:nvSpPr>
        <p:spPr>
          <a:xfrm>
            <a:off x="912285" y="4389965"/>
            <a:ext cx="7920567" cy="1488019"/>
          </a:xfrm>
          <a:solidFill>
            <a:schemeClr val="accent1"/>
          </a:solidFill>
        </p:spPr>
        <p:txBody>
          <a:bodyPr lIns="251999" tIns="144000" rIns="251999" bIns="144000"/>
          <a:lstStyle>
            <a:lvl1pPr marL="0" indent="0">
              <a:buFontTx/>
              <a:buNone/>
              <a:defRPr>
                <a:solidFill>
                  <a:schemeClr val="bg1"/>
                </a:solidFill>
              </a:defRPr>
            </a:lvl1pPr>
          </a:lstStyle>
          <a:p>
            <a:pPr lvl="0"/>
            <a:r>
              <a:rPr lang="de-DE"/>
              <a:t>Mastertextformat bearbeiten</a:t>
            </a:r>
          </a:p>
        </p:txBody>
      </p:sp>
    </p:spTree>
    <p:extLst>
      <p:ext uri="{BB962C8B-B14F-4D97-AF65-F5344CB8AC3E}">
        <p14:creationId xmlns:p14="http://schemas.microsoft.com/office/powerpoint/2010/main" val="547936750"/>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Text + Bi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91CAC10-7EF9-E540-BE8A-6AEB6016C25F}"/>
              </a:ext>
            </a:extLst>
          </p:cNvPr>
          <p:cNvSpPr>
            <a:spLocks noGrp="1"/>
          </p:cNvSpPr>
          <p:nvPr>
            <p:ph type="title"/>
          </p:nvPr>
        </p:nvSpPr>
        <p:spPr>
          <a:xfrm>
            <a:off x="912285" y="1066105"/>
            <a:ext cx="5183716" cy="886397"/>
          </a:xfrm>
        </p:spPr>
        <p:txBody>
          <a:bodyPr/>
          <a:lstStyle/>
          <a:p>
            <a:r>
              <a:rPr lang="de-DE"/>
              <a:t>Mastertitelformat bearbeiten</a:t>
            </a:r>
          </a:p>
        </p:txBody>
      </p:sp>
      <p:sp>
        <p:nvSpPr>
          <p:cNvPr id="3" name="Datumsplatzhalter 2">
            <a:extLst>
              <a:ext uri="{FF2B5EF4-FFF2-40B4-BE49-F238E27FC236}">
                <a16:creationId xmlns:a16="http://schemas.microsoft.com/office/drawing/2014/main" id="{59C955F6-4F1D-D54D-BE42-D936383C6D67}"/>
              </a:ext>
            </a:extLst>
          </p:cNvPr>
          <p:cNvSpPr>
            <a:spLocks noGrp="1"/>
          </p:cNvSpPr>
          <p:nvPr>
            <p:ph type="dt" sz="half" idx="10"/>
          </p:nvPr>
        </p:nvSpPr>
        <p:spPr>
          <a:xfrm>
            <a:off x="912284" y="6295058"/>
            <a:ext cx="1436176" cy="365125"/>
          </a:xfrm>
          <a:prstGeom prst="rect">
            <a:avLst/>
          </a:prstGeom>
        </p:spPr>
        <p:txBody>
          <a:bodyPr/>
          <a:lstStyle/>
          <a:p>
            <a:fld id="{17488151-DED4-1C4C-809E-BDB603848923}" type="datetime1">
              <a:rPr lang="de-AT" smtClean="0"/>
              <a:t>27.02.2024</a:t>
            </a:fld>
            <a:endParaRPr lang="de-DE" sz="1067"/>
          </a:p>
        </p:txBody>
      </p:sp>
      <p:sp>
        <p:nvSpPr>
          <p:cNvPr id="4" name="Fußzeilenplatzhalter 3">
            <a:extLst>
              <a:ext uri="{FF2B5EF4-FFF2-40B4-BE49-F238E27FC236}">
                <a16:creationId xmlns:a16="http://schemas.microsoft.com/office/drawing/2014/main" id="{EE18A94E-B86E-AE46-8D8B-6CA2942E5D7E}"/>
              </a:ext>
            </a:extLst>
          </p:cNvPr>
          <p:cNvSpPr>
            <a:spLocks noGrp="1"/>
          </p:cNvSpPr>
          <p:nvPr>
            <p:ph type="ftr" sz="quarter" idx="11"/>
          </p:nvPr>
        </p:nvSpPr>
        <p:spPr>
          <a:xfrm>
            <a:off x="2508357" y="6295058"/>
            <a:ext cx="7185284" cy="365125"/>
          </a:xfrm>
          <a:prstGeom prst="rect">
            <a:avLst/>
          </a:prstGeom>
        </p:spPr>
        <p:txBody>
          <a:bodyPr/>
          <a:lstStyle>
            <a:lvl1pPr>
              <a:defRPr sz="933"/>
            </a:lvl1pPr>
          </a:lstStyle>
          <a:p>
            <a:endParaRPr lang="de-DE"/>
          </a:p>
        </p:txBody>
      </p:sp>
      <p:sp>
        <p:nvSpPr>
          <p:cNvPr id="5" name="Foliennummernplatzhalter 4">
            <a:extLst>
              <a:ext uri="{FF2B5EF4-FFF2-40B4-BE49-F238E27FC236}">
                <a16:creationId xmlns:a16="http://schemas.microsoft.com/office/drawing/2014/main" id="{F17DFFAE-9D9D-C64C-893B-4D37B9412F24}"/>
              </a:ext>
            </a:extLst>
          </p:cNvPr>
          <p:cNvSpPr>
            <a:spLocks noGrp="1"/>
          </p:cNvSpPr>
          <p:nvPr>
            <p:ph type="sldNum" sz="quarter" idx="12"/>
          </p:nvPr>
        </p:nvSpPr>
        <p:spPr/>
        <p:txBody>
          <a:bodyPr/>
          <a:lstStyle/>
          <a:p>
            <a:fld id="{52CF354A-3E7C-4AF0-94B3-C47ABC721F9D}" type="slidenum">
              <a:rPr lang="de-DE" smtClean="0"/>
              <a:pPr/>
              <a:t>‹Nr.›</a:t>
            </a:fld>
            <a:endParaRPr lang="de-DE" sz="1067"/>
          </a:p>
        </p:txBody>
      </p:sp>
      <p:sp>
        <p:nvSpPr>
          <p:cNvPr id="6" name="Textplatzhalter 7">
            <a:extLst>
              <a:ext uri="{FF2B5EF4-FFF2-40B4-BE49-F238E27FC236}">
                <a16:creationId xmlns:a16="http://schemas.microsoft.com/office/drawing/2014/main" id="{3CFDBECA-5838-C24D-A4AE-7C8B77C923C9}"/>
              </a:ext>
            </a:extLst>
          </p:cNvPr>
          <p:cNvSpPr>
            <a:spLocks noGrp="1"/>
          </p:cNvSpPr>
          <p:nvPr>
            <p:ph type="body" sz="quarter" idx="16"/>
          </p:nvPr>
        </p:nvSpPr>
        <p:spPr>
          <a:xfrm>
            <a:off x="912284" y="1963847"/>
            <a:ext cx="5183717" cy="347243"/>
          </a:xfrm>
        </p:spPr>
        <p:txBody>
          <a:bodyPr/>
          <a:lstStyle>
            <a:lvl1pPr marL="0" indent="0">
              <a:spcBef>
                <a:spcPts val="0"/>
              </a:spcBef>
              <a:buNone/>
              <a:defRPr kern="0" spc="107" baseline="0"/>
            </a:lvl1pPr>
          </a:lstStyle>
          <a:p>
            <a:pPr lvl="0"/>
            <a:r>
              <a:rPr lang="de-DE"/>
              <a:t>Mastertextformat bearbeiten</a:t>
            </a:r>
          </a:p>
        </p:txBody>
      </p:sp>
      <p:sp>
        <p:nvSpPr>
          <p:cNvPr id="8" name="Textplatzhalter 7">
            <a:extLst>
              <a:ext uri="{FF2B5EF4-FFF2-40B4-BE49-F238E27FC236}">
                <a16:creationId xmlns:a16="http://schemas.microsoft.com/office/drawing/2014/main" id="{CA9A7FEC-7881-6747-BC50-742011013A3E}"/>
              </a:ext>
            </a:extLst>
          </p:cNvPr>
          <p:cNvSpPr>
            <a:spLocks noGrp="1"/>
          </p:cNvSpPr>
          <p:nvPr>
            <p:ph type="body" sz="quarter" idx="17"/>
          </p:nvPr>
        </p:nvSpPr>
        <p:spPr>
          <a:xfrm>
            <a:off x="912285" y="2660652"/>
            <a:ext cx="5183716" cy="3217333"/>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10" name="Bildplatzhalter 9">
            <a:extLst>
              <a:ext uri="{FF2B5EF4-FFF2-40B4-BE49-F238E27FC236}">
                <a16:creationId xmlns:a16="http://schemas.microsoft.com/office/drawing/2014/main" id="{FAC491BB-5D0A-B143-89BC-3C3D7365197A}"/>
              </a:ext>
            </a:extLst>
          </p:cNvPr>
          <p:cNvSpPr>
            <a:spLocks noGrp="1"/>
          </p:cNvSpPr>
          <p:nvPr>
            <p:ph type="pic" sz="quarter" idx="18"/>
          </p:nvPr>
        </p:nvSpPr>
        <p:spPr>
          <a:xfrm>
            <a:off x="6623052" y="1555752"/>
            <a:ext cx="5185833" cy="4322233"/>
          </a:xfrm>
          <a:solidFill>
            <a:schemeClr val="accent6"/>
          </a:solidFill>
        </p:spPr>
        <p:txBody>
          <a:bodyPr/>
          <a:lstStyle/>
          <a:p>
            <a:r>
              <a:rPr lang="de-DE"/>
              <a:t>Bild durch Klicken auf Symbol hinzufügen</a:t>
            </a:r>
          </a:p>
        </p:txBody>
      </p:sp>
      <p:sp>
        <p:nvSpPr>
          <p:cNvPr id="9" name="Textplatzhalter 7">
            <a:extLst>
              <a:ext uri="{FF2B5EF4-FFF2-40B4-BE49-F238E27FC236}">
                <a16:creationId xmlns:a16="http://schemas.microsoft.com/office/drawing/2014/main" id="{24677174-2990-DA47-9AFD-AAA74B7E5A9D}"/>
              </a:ext>
            </a:extLst>
          </p:cNvPr>
          <p:cNvSpPr>
            <a:spLocks noGrp="1"/>
          </p:cNvSpPr>
          <p:nvPr>
            <p:ph type="body" sz="quarter" idx="20" hasCustomPrompt="1"/>
          </p:nvPr>
        </p:nvSpPr>
        <p:spPr>
          <a:xfrm>
            <a:off x="8755028" y="5516101"/>
            <a:ext cx="2976033" cy="347243"/>
          </a:xfrm>
        </p:spPr>
        <p:txBody>
          <a:bodyPr>
            <a:noAutofit/>
          </a:bodyPr>
          <a:lstStyle>
            <a:lvl1pPr marL="0" indent="0" algn="r">
              <a:spcBef>
                <a:spcPts val="0"/>
              </a:spcBef>
              <a:buNone/>
              <a:defRPr lang="de-DE" sz="800" smtClean="0">
                <a:solidFill>
                  <a:schemeClr val="bg1"/>
                </a:solidFill>
                <a:effectLst/>
              </a:defRPr>
            </a:lvl1pPr>
          </a:lstStyle>
          <a:p>
            <a:pPr lvl="0"/>
            <a:r>
              <a:rPr lang="de-DE"/>
              <a:t>Bildnachweis bearbeiten</a:t>
            </a:r>
          </a:p>
        </p:txBody>
      </p:sp>
    </p:spTree>
    <p:extLst>
      <p:ext uri="{BB962C8B-B14F-4D97-AF65-F5344CB8AC3E}">
        <p14:creationId xmlns:p14="http://schemas.microsoft.com/office/powerpoint/2010/main" val="186598448"/>
      </p:ext>
    </p:extLst>
  </p:cSld>
  <p:clrMapOvr>
    <a:masterClrMapping/>
  </p:clrMapOvr>
  <p:extLst>
    <p:ext uri="{DCECCB84-F9BA-43D5-87BE-67443E8EF086}">
      <p15:sldGuideLst xmlns:p15="http://schemas.microsoft.com/office/powerpoint/2012/main"/>
    </p:ext>
  </p:extLst>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Text + Bild abfallend">
    <p:spTree>
      <p:nvGrpSpPr>
        <p:cNvPr id="1" name=""/>
        <p:cNvGrpSpPr/>
        <p:nvPr/>
      </p:nvGrpSpPr>
      <p:grpSpPr>
        <a:xfrm>
          <a:off x="0" y="0"/>
          <a:ext cx="0" cy="0"/>
          <a:chOff x="0" y="0"/>
          <a:chExt cx="0" cy="0"/>
        </a:xfrm>
      </p:grpSpPr>
      <p:sp>
        <p:nvSpPr>
          <p:cNvPr id="10" name="Bildplatzhalter 9">
            <a:extLst>
              <a:ext uri="{FF2B5EF4-FFF2-40B4-BE49-F238E27FC236}">
                <a16:creationId xmlns:a16="http://schemas.microsoft.com/office/drawing/2014/main" id="{AC9C2C23-504B-9348-8C3D-02C65493F316}"/>
              </a:ext>
            </a:extLst>
          </p:cNvPr>
          <p:cNvSpPr>
            <a:spLocks noGrp="1"/>
          </p:cNvSpPr>
          <p:nvPr>
            <p:ph type="pic" sz="quarter" idx="18"/>
          </p:nvPr>
        </p:nvSpPr>
        <p:spPr>
          <a:xfrm>
            <a:off x="6623051" y="0"/>
            <a:ext cx="5568949" cy="6858000"/>
          </a:xfrm>
          <a:solidFill>
            <a:schemeClr val="accent6"/>
          </a:solidFill>
        </p:spPr>
        <p:txBody>
          <a:bodyPr/>
          <a:lstStyle/>
          <a:p>
            <a:r>
              <a:rPr lang="de-DE"/>
              <a:t>Bild durch Klicken auf Symbol hinzufügen</a:t>
            </a:r>
          </a:p>
        </p:txBody>
      </p:sp>
      <p:sp>
        <p:nvSpPr>
          <p:cNvPr id="2" name="Titel 1">
            <a:extLst>
              <a:ext uri="{FF2B5EF4-FFF2-40B4-BE49-F238E27FC236}">
                <a16:creationId xmlns:a16="http://schemas.microsoft.com/office/drawing/2014/main" id="{25539004-3D46-0E43-965A-12EB0AD7F2E1}"/>
              </a:ext>
            </a:extLst>
          </p:cNvPr>
          <p:cNvSpPr>
            <a:spLocks noGrp="1"/>
          </p:cNvSpPr>
          <p:nvPr>
            <p:ph type="title"/>
          </p:nvPr>
        </p:nvSpPr>
        <p:spPr>
          <a:xfrm>
            <a:off x="912285" y="1066105"/>
            <a:ext cx="5183716" cy="886397"/>
          </a:xfrm>
        </p:spPr>
        <p:txBody>
          <a:bodyPr/>
          <a:lstStyle/>
          <a:p>
            <a:r>
              <a:rPr lang="de-DE"/>
              <a:t>Mastertitelformat bearbeiten</a:t>
            </a:r>
          </a:p>
        </p:txBody>
      </p:sp>
      <p:sp>
        <p:nvSpPr>
          <p:cNvPr id="6" name="Textplatzhalter 7">
            <a:extLst>
              <a:ext uri="{FF2B5EF4-FFF2-40B4-BE49-F238E27FC236}">
                <a16:creationId xmlns:a16="http://schemas.microsoft.com/office/drawing/2014/main" id="{6640C7CA-7EEF-3847-B15A-260A4918614A}"/>
              </a:ext>
            </a:extLst>
          </p:cNvPr>
          <p:cNvSpPr>
            <a:spLocks noGrp="1"/>
          </p:cNvSpPr>
          <p:nvPr>
            <p:ph type="body" sz="quarter" idx="16"/>
          </p:nvPr>
        </p:nvSpPr>
        <p:spPr>
          <a:xfrm>
            <a:off x="912284" y="1963847"/>
            <a:ext cx="5183717" cy="347243"/>
          </a:xfrm>
        </p:spPr>
        <p:txBody>
          <a:bodyPr/>
          <a:lstStyle>
            <a:lvl1pPr marL="0" indent="0">
              <a:spcBef>
                <a:spcPts val="0"/>
              </a:spcBef>
              <a:buNone/>
              <a:defRPr kern="0" spc="107" baseline="0"/>
            </a:lvl1pPr>
          </a:lstStyle>
          <a:p>
            <a:pPr lvl="0"/>
            <a:r>
              <a:rPr lang="de-DE"/>
              <a:t>Mastertextformat bearbeiten</a:t>
            </a:r>
          </a:p>
        </p:txBody>
      </p:sp>
      <p:sp>
        <p:nvSpPr>
          <p:cNvPr id="8" name="Textplatzhalter 7">
            <a:extLst>
              <a:ext uri="{FF2B5EF4-FFF2-40B4-BE49-F238E27FC236}">
                <a16:creationId xmlns:a16="http://schemas.microsoft.com/office/drawing/2014/main" id="{8422CDA7-E53E-A841-8CA8-E27C3AAF7322}"/>
              </a:ext>
            </a:extLst>
          </p:cNvPr>
          <p:cNvSpPr>
            <a:spLocks noGrp="1"/>
          </p:cNvSpPr>
          <p:nvPr>
            <p:ph type="body" sz="quarter" idx="17"/>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12" name="Textplatzhalter 11">
            <a:extLst>
              <a:ext uri="{FF2B5EF4-FFF2-40B4-BE49-F238E27FC236}">
                <a16:creationId xmlns:a16="http://schemas.microsoft.com/office/drawing/2014/main" id="{ACB7C274-6BB2-ED4C-A519-ADB5C0659027}"/>
              </a:ext>
            </a:extLst>
          </p:cNvPr>
          <p:cNvSpPr>
            <a:spLocks noGrp="1"/>
          </p:cNvSpPr>
          <p:nvPr>
            <p:ph type="body" sz="quarter" idx="19" hasCustomPrompt="1"/>
          </p:nvPr>
        </p:nvSpPr>
        <p:spPr>
          <a:xfrm>
            <a:off x="10892084" y="357717"/>
            <a:ext cx="916800" cy="244800"/>
          </a:xfrm>
          <a:blipFill>
            <a:blip r:embed="rId2">
              <a:lum bright="100000" contrast="100000"/>
              <a:extLst>
                <a:ext uri="{96DAC541-7B7A-43D3-8B79-37D633B846F1}">
                  <asvg:svgBlip xmlns:asvg="http://schemas.microsoft.com/office/drawing/2016/SVG/main" r:embed="rId3"/>
                </a:ext>
              </a:extLst>
            </a:blip>
            <a:stretch>
              <a:fillRect/>
            </a:stretch>
          </a:blipFill>
        </p:spPr>
        <p:txBody>
          <a:bodyPr/>
          <a:lstStyle>
            <a:lvl1pPr>
              <a:buNone/>
              <a:defRPr/>
            </a:lvl1pPr>
            <a:lvl2pPr>
              <a:buNone/>
              <a:defRPr/>
            </a:lvl2pPr>
            <a:lvl3pPr>
              <a:buNone/>
              <a:defRPr/>
            </a:lvl3pPr>
            <a:lvl4pPr>
              <a:buNone/>
              <a:defRPr/>
            </a:lvl4pPr>
            <a:lvl5pPr>
              <a:buNone/>
              <a:defRPr/>
            </a:lvl5pPr>
          </a:lstStyle>
          <a:p>
            <a:pPr lvl="0"/>
            <a:r>
              <a:rPr lang="de-DE"/>
              <a:t>  </a:t>
            </a:r>
          </a:p>
        </p:txBody>
      </p:sp>
      <p:sp>
        <p:nvSpPr>
          <p:cNvPr id="7" name="Textplatzhalter 7">
            <a:extLst>
              <a:ext uri="{FF2B5EF4-FFF2-40B4-BE49-F238E27FC236}">
                <a16:creationId xmlns:a16="http://schemas.microsoft.com/office/drawing/2014/main" id="{BA717596-3E62-F940-B28B-35B006D45AA3}"/>
              </a:ext>
            </a:extLst>
          </p:cNvPr>
          <p:cNvSpPr>
            <a:spLocks noGrp="1"/>
          </p:cNvSpPr>
          <p:nvPr>
            <p:ph type="body" sz="quarter" idx="20" hasCustomPrompt="1"/>
          </p:nvPr>
        </p:nvSpPr>
        <p:spPr>
          <a:xfrm>
            <a:off x="8832852" y="6500283"/>
            <a:ext cx="2976033" cy="347243"/>
          </a:xfrm>
        </p:spPr>
        <p:txBody>
          <a:bodyPr>
            <a:noAutofit/>
          </a:bodyPr>
          <a:lstStyle>
            <a:lvl1pPr marL="0" indent="0" algn="r">
              <a:spcBef>
                <a:spcPts val="0"/>
              </a:spcBef>
              <a:buNone/>
              <a:defRPr lang="de-DE" sz="800" smtClean="0">
                <a:solidFill>
                  <a:schemeClr val="bg1"/>
                </a:solidFill>
                <a:effectLst/>
              </a:defRPr>
            </a:lvl1pPr>
          </a:lstStyle>
          <a:p>
            <a:pPr lvl="0"/>
            <a:r>
              <a:rPr lang="de-DE"/>
              <a:t>Bildnachweis bearbeiten</a:t>
            </a:r>
          </a:p>
        </p:txBody>
      </p:sp>
    </p:spTree>
    <p:extLst>
      <p:ext uri="{BB962C8B-B14F-4D97-AF65-F5344CB8AC3E}">
        <p14:creationId xmlns:p14="http://schemas.microsoft.com/office/powerpoint/2010/main" val="4191970924"/>
      </p:ext>
    </p:extLst>
  </p:cSld>
  <p:clrMapOvr>
    <a:masterClrMapping/>
  </p:clrMapOvr>
  <p:extLst>
    <p:ext uri="{DCECCB84-F9BA-43D5-87BE-67443E8EF086}">
      <p15:sldGuideLst xmlns:p15="http://schemas.microsoft.com/office/powerpoint/2012/main"/>
    </p:ext>
  </p:extLst>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Tabelle + Bild abfallend">
    <p:spTree>
      <p:nvGrpSpPr>
        <p:cNvPr id="1" name=""/>
        <p:cNvGrpSpPr/>
        <p:nvPr/>
      </p:nvGrpSpPr>
      <p:grpSpPr>
        <a:xfrm>
          <a:off x="0" y="0"/>
          <a:ext cx="0" cy="0"/>
          <a:chOff x="0" y="0"/>
          <a:chExt cx="0" cy="0"/>
        </a:xfrm>
      </p:grpSpPr>
      <p:sp>
        <p:nvSpPr>
          <p:cNvPr id="10" name="Bildplatzhalter 9">
            <a:extLst>
              <a:ext uri="{FF2B5EF4-FFF2-40B4-BE49-F238E27FC236}">
                <a16:creationId xmlns:a16="http://schemas.microsoft.com/office/drawing/2014/main" id="{AC9C2C23-504B-9348-8C3D-02C65493F316}"/>
              </a:ext>
            </a:extLst>
          </p:cNvPr>
          <p:cNvSpPr>
            <a:spLocks noGrp="1"/>
          </p:cNvSpPr>
          <p:nvPr>
            <p:ph type="pic" sz="quarter" idx="18"/>
          </p:nvPr>
        </p:nvSpPr>
        <p:spPr>
          <a:xfrm>
            <a:off x="6623051" y="0"/>
            <a:ext cx="5568949" cy="6858000"/>
          </a:xfrm>
          <a:solidFill>
            <a:schemeClr val="accent6"/>
          </a:solidFill>
        </p:spPr>
        <p:txBody>
          <a:bodyPr/>
          <a:lstStyle/>
          <a:p>
            <a:r>
              <a:rPr lang="de-DE"/>
              <a:t>Bild durch Klicken auf Symbol hinzufügen</a:t>
            </a:r>
          </a:p>
        </p:txBody>
      </p:sp>
      <p:sp>
        <p:nvSpPr>
          <p:cNvPr id="2" name="Titel 1">
            <a:extLst>
              <a:ext uri="{FF2B5EF4-FFF2-40B4-BE49-F238E27FC236}">
                <a16:creationId xmlns:a16="http://schemas.microsoft.com/office/drawing/2014/main" id="{25539004-3D46-0E43-965A-12EB0AD7F2E1}"/>
              </a:ext>
            </a:extLst>
          </p:cNvPr>
          <p:cNvSpPr>
            <a:spLocks noGrp="1"/>
          </p:cNvSpPr>
          <p:nvPr>
            <p:ph type="title"/>
          </p:nvPr>
        </p:nvSpPr>
        <p:spPr>
          <a:xfrm>
            <a:off x="912285" y="1066105"/>
            <a:ext cx="5183716" cy="886397"/>
          </a:xfrm>
        </p:spPr>
        <p:txBody>
          <a:bodyPr/>
          <a:lstStyle/>
          <a:p>
            <a:r>
              <a:rPr lang="de-DE"/>
              <a:t>Mastertitelformat bearbeiten</a:t>
            </a:r>
          </a:p>
        </p:txBody>
      </p:sp>
      <p:sp>
        <p:nvSpPr>
          <p:cNvPr id="6" name="Textplatzhalter 7">
            <a:extLst>
              <a:ext uri="{FF2B5EF4-FFF2-40B4-BE49-F238E27FC236}">
                <a16:creationId xmlns:a16="http://schemas.microsoft.com/office/drawing/2014/main" id="{6640C7CA-7EEF-3847-B15A-260A4918614A}"/>
              </a:ext>
            </a:extLst>
          </p:cNvPr>
          <p:cNvSpPr>
            <a:spLocks noGrp="1"/>
          </p:cNvSpPr>
          <p:nvPr>
            <p:ph type="body" sz="quarter" idx="16"/>
          </p:nvPr>
        </p:nvSpPr>
        <p:spPr>
          <a:xfrm>
            <a:off x="912284" y="1963847"/>
            <a:ext cx="5183717" cy="347243"/>
          </a:xfrm>
        </p:spPr>
        <p:txBody>
          <a:bodyPr/>
          <a:lstStyle>
            <a:lvl1pPr marL="0" indent="0">
              <a:spcBef>
                <a:spcPts val="0"/>
              </a:spcBef>
              <a:buNone/>
              <a:defRPr kern="0" spc="107" baseline="0"/>
            </a:lvl1pPr>
          </a:lstStyle>
          <a:p>
            <a:pPr lvl="0"/>
            <a:r>
              <a:rPr lang="de-DE"/>
              <a:t>Mastertextformat bearbeiten</a:t>
            </a:r>
          </a:p>
        </p:txBody>
      </p:sp>
      <p:sp>
        <p:nvSpPr>
          <p:cNvPr id="12" name="Textplatzhalter 11">
            <a:extLst>
              <a:ext uri="{FF2B5EF4-FFF2-40B4-BE49-F238E27FC236}">
                <a16:creationId xmlns:a16="http://schemas.microsoft.com/office/drawing/2014/main" id="{ACB7C274-6BB2-ED4C-A519-ADB5C0659027}"/>
              </a:ext>
            </a:extLst>
          </p:cNvPr>
          <p:cNvSpPr>
            <a:spLocks noGrp="1"/>
          </p:cNvSpPr>
          <p:nvPr>
            <p:ph type="body" sz="quarter" idx="19" hasCustomPrompt="1"/>
          </p:nvPr>
        </p:nvSpPr>
        <p:spPr>
          <a:xfrm>
            <a:off x="10892084" y="357717"/>
            <a:ext cx="916800" cy="244800"/>
          </a:xfrm>
          <a:blipFill>
            <a:blip r:embed="rId2">
              <a:lum bright="100000" contrast="100000"/>
              <a:extLst>
                <a:ext uri="{96DAC541-7B7A-43D3-8B79-37D633B846F1}">
                  <asvg:svgBlip xmlns:asvg="http://schemas.microsoft.com/office/drawing/2016/SVG/main" r:embed="rId3"/>
                </a:ext>
              </a:extLst>
            </a:blip>
            <a:stretch>
              <a:fillRect/>
            </a:stretch>
          </a:blipFill>
        </p:spPr>
        <p:txBody>
          <a:bodyPr/>
          <a:lstStyle>
            <a:lvl1pPr>
              <a:buNone/>
              <a:defRPr/>
            </a:lvl1pPr>
            <a:lvl2pPr>
              <a:buNone/>
              <a:defRPr/>
            </a:lvl2pPr>
            <a:lvl3pPr>
              <a:buNone/>
              <a:defRPr/>
            </a:lvl3pPr>
            <a:lvl4pPr>
              <a:buNone/>
              <a:defRPr/>
            </a:lvl4pPr>
            <a:lvl5pPr>
              <a:buNone/>
              <a:defRPr/>
            </a:lvl5pPr>
          </a:lstStyle>
          <a:p>
            <a:pPr lvl="0"/>
            <a:r>
              <a:rPr lang="de-DE"/>
              <a:t>  </a:t>
            </a:r>
          </a:p>
        </p:txBody>
      </p:sp>
      <p:sp>
        <p:nvSpPr>
          <p:cNvPr id="7" name="Textplatzhalter 7">
            <a:extLst>
              <a:ext uri="{FF2B5EF4-FFF2-40B4-BE49-F238E27FC236}">
                <a16:creationId xmlns:a16="http://schemas.microsoft.com/office/drawing/2014/main" id="{BA717596-3E62-F940-B28B-35B006D45AA3}"/>
              </a:ext>
            </a:extLst>
          </p:cNvPr>
          <p:cNvSpPr>
            <a:spLocks noGrp="1"/>
          </p:cNvSpPr>
          <p:nvPr>
            <p:ph type="body" sz="quarter" idx="20" hasCustomPrompt="1"/>
          </p:nvPr>
        </p:nvSpPr>
        <p:spPr>
          <a:xfrm>
            <a:off x="8832852" y="6500283"/>
            <a:ext cx="2976033" cy="347243"/>
          </a:xfrm>
        </p:spPr>
        <p:txBody>
          <a:bodyPr>
            <a:noAutofit/>
          </a:bodyPr>
          <a:lstStyle>
            <a:lvl1pPr marL="0" indent="0" algn="r">
              <a:spcBef>
                <a:spcPts val="0"/>
              </a:spcBef>
              <a:buNone/>
              <a:defRPr lang="de-DE" sz="800" smtClean="0">
                <a:solidFill>
                  <a:schemeClr val="bg1"/>
                </a:solidFill>
                <a:effectLst/>
              </a:defRPr>
            </a:lvl1pPr>
          </a:lstStyle>
          <a:p>
            <a:pPr lvl="0"/>
            <a:r>
              <a:rPr lang="de-DE"/>
              <a:t>Bildnachweis bearbeiten</a:t>
            </a:r>
          </a:p>
        </p:txBody>
      </p:sp>
      <p:sp>
        <p:nvSpPr>
          <p:cNvPr id="4" name="Tabellenplatzhalter 3">
            <a:extLst>
              <a:ext uri="{FF2B5EF4-FFF2-40B4-BE49-F238E27FC236}">
                <a16:creationId xmlns:a16="http://schemas.microsoft.com/office/drawing/2014/main" id="{531934CD-C7B0-4DFD-893D-00B9868F1694}"/>
              </a:ext>
            </a:extLst>
          </p:cNvPr>
          <p:cNvSpPr>
            <a:spLocks noGrp="1"/>
          </p:cNvSpPr>
          <p:nvPr>
            <p:ph type="tbl" sz="quarter" idx="21"/>
          </p:nvPr>
        </p:nvSpPr>
        <p:spPr/>
        <p:txBody>
          <a:bodyPr/>
          <a:lstStyle/>
          <a:p>
            <a:r>
              <a:rPr lang="de-DE"/>
              <a:t>Tabelle durch Klicken auf Symbol hinzufügen</a:t>
            </a:r>
            <a:endParaRPr lang="de-AT"/>
          </a:p>
        </p:txBody>
      </p:sp>
    </p:spTree>
    <p:extLst>
      <p:ext uri="{BB962C8B-B14F-4D97-AF65-F5344CB8AC3E}">
        <p14:creationId xmlns:p14="http://schemas.microsoft.com/office/powerpoint/2010/main" val="1483755008"/>
      </p:ext>
    </p:extLst>
  </p:cSld>
  <p:clrMapOvr>
    <a:masterClrMapping/>
  </p:clrMapOvr>
  <p:extLst>
    <p:ext uri="{DCECCB84-F9BA-43D5-87BE-67443E8EF086}">
      <p15:sldGuideLst xmlns:p15="http://schemas.microsoft.com/office/powerpoint/2012/main"/>
    </p:ext>
  </p:extLst>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Bild abfallend">
    <p:spTree>
      <p:nvGrpSpPr>
        <p:cNvPr id="1" name=""/>
        <p:cNvGrpSpPr/>
        <p:nvPr/>
      </p:nvGrpSpPr>
      <p:grpSpPr>
        <a:xfrm>
          <a:off x="0" y="0"/>
          <a:ext cx="0" cy="0"/>
          <a:chOff x="0" y="0"/>
          <a:chExt cx="0" cy="0"/>
        </a:xfrm>
      </p:grpSpPr>
      <p:sp>
        <p:nvSpPr>
          <p:cNvPr id="10" name="Bildplatzhalter 9">
            <a:extLst>
              <a:ext uri="{FF2B5EF4-FFF2-40B4-BE49-F238E27FC236}">
                <a16:creationId xmlns:a16="http://schemas.microsoft.com/office/drawing/2014/main" id="{AC9C2C23-504B-9348-8C3D-02C65493F316}"/>
              </a:ext>
            </a:extLst>
          </p:cNvPr>
          <p:cNvSpPr>
            <a:spLocks noGrp="1"/>
          </p:cNvSpPr>
          <p:nvPr>
            <p:ph type="pic" sz="quarter" idx="18"/>
          </p:nvPr>
        </p:nvSpPr>
        <p:spPr>
          <a:xfrm>
            <a:off x="0" y="1"/>
            <a:ext cx="12192000" cy="5877984"/>
          </a:xfrm>
          <a:solidFill>
            <a:schemeClr val="accent6"/>
          </a:solidFill>
        </p:spPr>
        <p:txBody>
          <a:bodyPr/>
          <a:lstStyle/>
          <a:p>
            <a:r>
              <a:rPr lang="de-DE"/>
              <a:t>Bild durch Klicken auf Symbol hinzufügen</a:t>
            </a:r>
          </a:p>
        </p:txBody>
      </p:sp>
      <p:sp>
        <p:nvSpPr>
          <p:cNvPr id="8" name="Textplatzhalter 7">
            <a:extLst>
              <a:ext uri="{FF2B5EF4-FFF2-40B4-BE49-F238E27FC236}">
                <a16:creationId xmlns:a16="http://schemas.microsoft.com/office/drawing/2014/main" id="{8422CDA7-E53E-A841-8CA8-E27C3AAF7322}"/>
              </a:ext>
            </a:extLst>
          </p:cNvPr>
          <p:cNvSpPr>
            <a:spLocks noGrp="1"/>
          </p:cNvSpPr>
          <p:nvPr>
            <p:ph type="body" sz="quarter" idx="17"/>
          </p:nvPr>
        </p:nvSpPr>
        <p:spPr>
          <a:xfrm>
            <a:off x="912283" y="5877984"/>
            <a:ext cx="7920568" cy="573328"/>
          </a:xfrm>
        </p:spPr>
        <p:txBody>
          <a:bodyPr anchor="b" anchorCtr="0"/>
          <a:lstStyle>
            <a:lvl1pPr marL="0" indent="0">
              <a:buNone/>
              <a:defRPr/>
            </a:lvl1pPr>
          </a:lstStyle>
          <a:p>
            <a:pPr lvl="0"/>
            <a:r>
              <a:rPr lang="de-DE"/>
              <a:t>Mastertextformat bearbeiten</a:t>
            </a:r>
          </a:p>
        </p:txBody>
      </p:sp>
      <p:sp>
        <p:nvSpPr>
          <p:cNvPr id="12" name="Textplatzhalter 11">
            <a:extLst>
              <a:ext uri="{FF2B5EF4-FFF2-40B4-BE49-F238E27FC236}">
                <a16:creationId xmlns:a16="http://schemas.microsoft.com/office/drawing/2014/main" id="{ACB7C274-6BB2-ED4C-A519-ADB5C0659027}"/>
              </a:ext>
            </a:extLst>
          </p:cNvPr>
          <p:cNvSpPr>
            <a:spLocks noGrp="1"/>
          </p:cNvSpPr>
          <p:nvPr>
            <p:ph type="body" sz="quarter" idx="19" hasCustomPrompt="1"/>
          </p:nvPr>
        </p:nvSpPr>
        <p:spPr>
          <a:xfrm>
            <a:off x="10892084" y="357717"/>
            <a:ext cx="916800" cy="244800"/>
          </a:xfrm>
          <a:blipFill>
            <a:blip r:embed="rId2">
              <a:lum bright="100000" contrast="100000"/>
              <a:extLst>
                <a:ext uri="{96DAC541-7B7A-43D3-8B79-37D633B846F1}">
                  <asvg:svgBlip xmlns:asvg="http://schemas.microsoft.com/office/drawing/2016/SVG/main" r:embed="rId3"/>
                </a:ext>
              </a:extLst>
            </a:blip>
            <a:stretch>
              <a:fillRect/>
            </a:stretch>
          </a:blipFill>
        </p:spPr>
        <p:txBody>
          <a:bodyPr/>
          <a:lstStyle>
            <a:lvl1pPr>
              <a:buNone/>
              <a:defRPr/>
            </a:lvl1pPr>
            <a:lvl2pPr>
              <a:buNone/>
              <a:defRPr/>
            </a:lvl2pPr>
            <a:lvl3pPr>
              <a:buNone/>
              <a:defRPr/>
            </a:lvl3pPr>
            <a:lvl4pPr>
              <a:buNone/>
              <a:defRPr/>
            </a:lvl4pPr>
            <a:lvl5pPr>
              <a:buNone/>
              <a:defRPr/>
            </a:lvl5pPr>
          </a:lstStyle>
          <a:p>
            <a:pPr lvl="0"/>
            <a:r>
              <a:rPr lang="de-DE"/>
              <a:t>  </a:t>
            </a:r>
          </a:p>
        </p:txBody>
      </p:sp>
      <p:sp>
        <p:nvSpPr>
          <p:cNvPr id="5" name="Foliennummernplatzhalter 4">
            <a:extLst>
              <a:ext uri="{FF2B5EF4-FFF2-40B4-BE49-F238E27FC236}">
                <a16:creationId xmlns:a16="http://schemas.microsoft.com/office/drawing/2014/main" id="{87B4E694-50BC-AD41-9DE2-B656E2102E55}"/>
              </a:ext>
            </a:extLst>
          </p:cNvPr>
          <p:cNvSpPr>
            <a:spLocks noGrp="1"/>
          </p:cNvSpPr>
          <p:nvPr>
            <p:ph type="sldNum" sz="quarter" idx="22"/>
          </p:nvPr>
        </p:nvSpPr>
        <p:spPr/>
        <p:txBody>
          <a:bodyPr/>
          <a:lstStyle/>
          <a:p>
            <a:fld id="{52CF354A-3E7C-4AF0-94B3-C47ABC721F9D}" type="slidenum">
              <a:rPr lang="de-DE" smtClean="0"/>
              <a:pPr/>
              <a:t>‹Nr.›</a:t>
            </a:fld>
            <a:endParaRPr lang="de-DE" sz="1067"/>
          </a:p>
        </p:txBody>
      </p:sp>
      <p:sp>
        <p:nvSpPr>
          <p:cNvPr id="6" name="Textplatzhalter 7">
            <a:extLst>
              <a:ext uri="{FF2B5EF4-FFF2-40B4-BE49-F238E27FC236}">
                <a16:creationId xmlns:a16="http://schemas.microsoft.com/office/drawing/2014/main" id="{C1D08397-8FD6-2B4C-8DDD-52F965C62348}"/>
              </a:ext>
            </a:extLst>
          </p:cNvPr>
          <p:cNvSpPr>
            <a:spLocks noGrp="1"/>
          </p:cNvSpPr>
          <p:nvPr>
            <p:ph type="body" sz="quarter" idx="20" hasCustomPrompt="1"/>
          </p:nvPr>
        </p:nvSpPr>
        <p:spPr>
          <a:xfrm>
            <a:off x="8832852" y="5530740"/>
            <a:ext cx="2976033" cy="347243"/>
          </a:xfrm>
        </p:spPr>
        <p:txBody>
          <a:bodyPr>
            <a:noAutofit/>
          </a:bodyPr>
          <a:lstStyle>
            <a:lvl1pPr marL="0" indent="0" algn="r">
              <a:spcBef>
                <a:spcPts val="0"/>
              </a:spcBef>
              <a:buNone/>
              <a:defRPr lang="de-DE" sz="800" smtClean="0">
                <a:solidFill>
                  <a:schemeClr val="bg1"/>
                </a:solidFill>
                <a:effectLst/>
              </a:defRPr>
            </a:lvl1pPr>
          </a:lstStyle>
          <a:p>
            <a:pPr lvl="0"/>
            <a:r>
              <a:rPr lang="de-DE"/>
              <a:t>Bildnachweis bearbeiten</a:t>
            </a:r>
          </a:p>
        </p:txBody>
      </p:sp>
    </p:spTree>
    <p:extLst>
      <p:ext uri="{BB962C8B-B14F-4D97-AF65-F5344CB8AC3E}">
        <p14:creationId xmlns:p14="http://schemas.microsoft.com/office/powerpoint/2010/main" val="4125752503"/>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Bild-Zitat-abfallend">
    <p:spTree>
      <p:nvGrpSpPr>
        <p:cNvPr id="1" name=""/>
        <p:cNvGrpSpPr/>
        <p:nvPr/>
      </p:nvGrpSpPr>
      <p:grpSpPr>
        <a:xfrm>
          <a:off x="0" y="0"/>
          <a:ext cx="0" cy="0"/>
          <a:chOff x="0" y="0"/>
          <a:chExt cx="0" cy="0"/>
        </a:xfrm>
      </p:grpSpPr>
      <p:sp>
        <p:nvSpPr>
          <p:cNvPr id="10" name="Bildplatzhalter 9">
            <a:extLst>
              <a:ext uri="{FF2B5EF4-FFF2-40B4-BE49-F238E27FC236}">
                <a16:creationId xmlns:a16="http://schemas.microsoft.com/office/drawing/2014/main" id="{AC9C2C23-504B-9348-8C3D-02C65493F316}"/>
              </a:ext>
            </a:extLst>
          </p:cNvPr>
          <p:cNvSpPr>
            <a:spLocks noGrp="1"/>
          </p:cNvSpPr>
          <p:nvPr>
            <p:ph type="pic" sz="quarter" idx="18"/>
          </p:nvPr>
        </p:nvSpPr>
        <p:spPr>
          <a:xfrm>
            <a:off x="0" y="1"/>
            <a:ext cx="12192000" cy="6857999"/>
          </a:xfrm>
          <a:solidFill>
            <a:schemeClr val="accent6"/>
          </a:solidFill>
        </p:spPr>
        <p:txBody>
          <a:bodyPr/>
          <a:lstStyle/>
          <a:p>
            <a:r>
              <a:rPr lang="de-DE"/>
              <a:t>Bild durch Klicken auf Symbol hinzufügen</a:t>
            </a:r>
          </a:p>
        </p:txBody>
      </p:sp>
      <p:sp>
        <p:nvSpPr>
          <p:cNvPr id="12" name="Textplatzhalter 11">
            <a:extLst>
              <a:ext uri="{FF2B5EF4-FFF2-40B4-BE49-F238E27FC236}">
                <a16:creationId xmlns:a16="http://schemas.microsoft.com/office/drawing/2014/main" id="{ACB7C274-6BB2-ED4C-A519-ADB5C0659027}"/>
              </a:ext>
            </a:extLst>
          </p:cNvPr>
          <p:cNvSpPr>
            <a:spLocks noGrp="1"/>
          </p:cNvSpPr>
          <p:nvPr>
            <p:ph type="body" sz="quarter" idx="19" hasCustomPrompt="1"/>
          </p:nvPr>
        </p:nvSpPr>
        <p:spPr>
          <a:xfrm>
            <a:off x="10892084" y="357717"/>
            <a:ext cx="916800" cy="244800"/>
          </a:xfrm>
          <a:blipFill>
            <a:blip r:embed="rId2">
              <a:lum bright="100000" contrast="100000"/>
              <a:extLst>
                <a:ext uri="{96DAC541-7B7A-43D3-8B79-37D633B846F1}">
                  <asvg:svgBlip xmlns:asvg="http://schemas.microsoft.com/office/drawing/2016/SVG/main" r:embed="rId3"/>
                </a:ext>
              </a:extLst>
            </a:blip>
            <a:stretch>
              <a:fillRect/>
            </a:stretch>
          </a:blipFill>
        </p:spPr>
        <p:txBody>
          <a:bodyPr/>
          <a:lstStyle>
            <a:lvl1pPr>
              <a:buNone/>
              <a:defRPr/>
            </a:lvl1pPr>
            <a:lvl2pPr>
              <a:buNone/>
              <a:defRPr/>
            </a:lvl2pPr>
            <a:lvl3pPr>
              <a:buNone/>
              <a:defRPr/>
            </a:lvl3pPr>
            <a:lvl4pPr>
              <a:buNone/>
              <a:defRPr/>
            </a:lvl4pPr>
            <a:lvl5pPr>
              <a:buNone/>
              <a:defRPr/>
            </a:lvl5pPr>
          </a:lstStyle>
          <a:p>
            <a:pPr lvl="0"/>
            <a:r>
              <a:rPr lang="de-DE"/>
              <a:t>  </a:t>
            </a:r>
          </a:p>
        </p:txBody>
      </p:sp>
      <p:sp>
        <p:nvSpPr>
          <p:cNvPr id="9" name="Titel 8">
            <a:extLst>
              <a:ext uri="{FF2B5EF4-FFF2-40B4-BE49-F238E27FC236}">
                <a16:creationId xmlns:a16="http://schemas.microsoft.com/office/drawing/2014/main" id="{F21BC6DF-6CE5-B543-9884-02FF35AF74EF}"/>
              </a:ext>
            </a:extLst>
          </p:cNvPr>
          <p:cNvSpPr>
            <a:spLocks noGrp="1"/>
          </p:cNvSpPr>
          <p:nvPr>
            <p:ph type="title"/>
          </p:nvPr>
        </p:nvSpPr>
        <p:spPr>
          <a:xfrm>
            <a:off x="912285" y="1555749"/>
            <a:ext cx="7920567" cy="590996"/>
          </a:xfrm>
        </p:spPr>
        <p:txBody>
          <a:bodyPr anchor="t"/>
          <a:lstStyle>
            <a:lvl1pPr marL="0" algn="l" defTabSz="914377" rtl="0" eaLnBrk="1" latinLnBrk="0" hangingPunct="1">
              <a:lnSpc>
                <a:spcPct val="90000"/>
              </a:lnSpc>
              <a:spcBef>
                <a:spcPct val="0"/>
              </a:spcBef>
              <a:buNone/>
              <a:defRPr lang="de-DE" sz="4267" b="1" kern="1200" dirty="0">
                <a:solidFill>
                  <a:schemeClr val="bg1"/>
                </a:solidFill>
                <a:latin typeface="+mj-lt"/>
                <a:ea typeface="+mj-ea"/>
                <a:cs typeface="+mj-cs"/>
              </a:defRPr>
            </a:lvl1pPr>
          </a:lstStyle>
          <a:p>
            <a:r>
              <a:rPr lang="de-DE"/>
              <a:t>Mastertitelformat bearbeiten</a:t>
            </a:r>
          </a:p>
        </p:txBody>
      </p:sp>
      <p:sp>
        <p:nvSpPr>
          <p:cNvPr id="6" name="Textplatzhalter 7">
            <a:extLst>
              <a:ext uri="{FF2B5EF4-FFF2-40B4-BE49-F238E27FC236}">
                <a16:creationId xmlns:a16="http://schemas.microsoft.com/office/drawing/2014/main" id="{C1D08397-8FD6-2B4C-8DDD-52F965C62348}"/>
              </a:ext>
            </a:extLst>
          </p:cNvPr>
          <p:cNvSpPr>
            <a:spLocks noGrp="1"/>
          </p:cNvSpPr>
          <p:nvPr>
            <p:ph type="body" sz="quarter" idx="20" hasCustomPrompt="1"/>
          </p:nvPr>
        </p:nvSpPr>
        <p:spPr>
          <a:xfrm>
            <a:off x="8832852" y="6500283"/>
            <a:ext cx="2976033" cy="347243"/>
          </a:xfrm>
        </p:spPr>
        <p:txBody>
          <a:bodyPr>
            <a:noAutofit/>
          </a:bodyPr>
          <a:lstStyle>
            <a:lvl1pPr marL="0" indent="0" algn="r">
              <a:spcBef>
                <a:spcPts val="0"/>
              </a:spcBef>
              <a:buNone/>
              <a:defRPr lang="de-DE" sz="800" smtClean="0">
                <a:solidFill>
                  <a:schemeClr val="bg1"/>
                </a:solidFill>
                <a:effectLst/>
              </a:defRPr>
            </a:lvl1pPr>
          </a:lstStyle>
          <a:p>
            <a:pPr lvl="0"/>
            <a:r>
              <a:rPr lang="de-DE"/>
              <a:t>Bildnachweis bearbeiten</a:t>
            </a:r>
          </a:p>
        </p:txBody>
      </p:sp>
    </p:spTree>
    <p:extLst>
      <p:ext uri="{BB962C8B-B14F-4D97-AF65-F5344CB8AC3E}">
        <p14:creationId xmlns:p14="http://schemas.microsoft.com/office/powerpoint/2010/main" val="335081544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elfolie mit Stempel">
    <p:spTree>
      <p:nvGrpSpPr>
        <p:cNvPr id="1" name=""/>
        <p:cNvGrpSpPr/>
        <p:nvPr/>
      </p:nvGrpSpPr>
      <p:grpSpPr>
        <a:xfrm>
          <a:off x="0" y="0"/>
          <a:ext cx="0" cy="0"/>
          <a:chOff x="0" y="0"/>
          <a:chExt cx="0" cy="0"/>
        </a:xfrm>
      </p:grpSpPr>
      <p:pic>
        <p:nvPicPr>
          <p:cNvPr id="11" name="Grafik 10">
            <a:extLst>
              <a:ext uri="{FF2B5EF4-FFF2-40B4-BE49-F238E27FC236}">
                <a16:creationId xmlns:a16="http://schemas.microsoft.com/office/drawing/2014/main" id="{744A1A9B-CDD9-4A45-9D13-33A1CE055405}"/>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7036" r="7496"/>
          <a:stretch/>
        </p:blipFill>
        <p:spPr>
          <a:xfrm>
            <a:off x="0" y="1545758"/>
            <a:ext cx="12192000" cy="3768119"/>
          </a:xfrm>
          <a:prstGeom prst="rect">
            <a:avLst/>
          </a:prstGeom>
        </p:spPr>
      </p:pic>
      <p:sp>
        <p:nvSpPr>
          <p:cNvPr id="9" name="Rechteck 8">
            <a:extLst>
              <a:ext uri="{FF2B5EF4-FFF2-40B4-BE49-F238E27FC236}">
                <a16:creationId xmlns:a16="http://schemas.microsoft.com/office/drawing/2014/main" id="{CD87C633-940B-A04E-AE6D-C4EF52A47972}"/>
              </a:ext>
            </a:extLst>
          </p:cNvPr>
          <p:cNvSpPr/>
          <p:nvPr userDrawn="1"/>
        </p:nvSpPr>
        <p:spPr>
          <a:xfrm>
            <a:off x="8976785" y="357718"/>
            <a:ext cx="2832100" cy="458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a:p>
        </p:txBody>
      </p:sp>
      <p:sp>
        <p:nvSpPr>
          <p:cNvPr id="2" name="Titel 1">
            <a:extLst>
              <a:ext uri="{FF2B5EF4-FFF2-40B4-BE49-F238E27FC236}">
                <a16:creationId xmlns:a16="http://schemas.microsoft.com/office/drawing/2014/main" id="{172B58C7-EC10-440A-B3EA-7D741D804DCD}"/>
              </a:ext>
            </a:extLst>
          </p:cNvPr>
          <p:cNvSpPr>
            <a:spLocks noGrp="1"/>
          </p:cNvSpPr>
          <p:nvPr>
            <p:ph type="ctrTitle"/>
          </p:nvPr>
        </p:nvSpPr>
        <p:spPr>
          <a:xfrm>
            <a:off x="912285" y="2764201"/>
            <a:ext cx="7920567" cy="1329595"/>
          </a:xfrm>
        </p:spPr>
        <p:txBody>
          <a:bodyPr anchor="ctr" anchorCtr="0"/>
          <a:lstStyle>
            <a:lvl1pPr algn="l">
              <a:defRPr sz="4800"/>
            </a:lvl1pPr>
          </a:lstStyle>
          <a:p>
            <a:r>
              <a:rPr lang="de-DE"/>
              <a:t>Mastertitelformat bearbeiten</a:t>
            </a:r>
          </a:p>
        </p:txBody>
      </p:sp>
      <p:pic>
        <p:nvPicPr>
          <p:cNvPr id="8" name="Grafik 7">
            <a:extLst>
              <a:ext uri="{FF2B5EF4-FFF2-40B4-BE49-F238E27FC236}">
                <a16:creationId xmlns:a16="http://schemas.microsoft.com/office/drawing/2014/main" id="{6B207986-0774-024E-BD1E-094FBEAF8A95}"/>
              </a:ext>
            </a:extLst>
          </p:cNvPr>
          <p:cNvPicPr>
            <a:picLocks noChangeAspect="1"/>
          </p:cNvPicPr>
          <p:nvPr userDrawn="1"/>
        </p:nvPicPr>
        <p:blipFill rotWithShape="1">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l="10028" t="36526" r="9622" b="34466"/>
          <a:stretch/>
        </p:blipFill>
        <p:spPr>
          <a:xfrm>
            <a:off x="6675618" y="278624"/>
            <a:ext cx="5280012" cy="528000"/>
          </a:xfrm>
          <a:prstGeom prst="rect">
            <a:avLst/>
          </a:prstGeom>
        </p:spPr>
      </p:pic>
      <p:cxnSp>
        <p:nvCxnSpPr>
          <p:cNvPr id="13" name="Gerade Verbindung 12">
            <a:extLst>
              <a:ext uri="{FF2B5EF4-FFF2-40B4-BE49-F238E27FC236}">
                <a16:creationId xmlns:a16="http://schemas.microsoft.com/office/drawing/2014/main" id="{9FFD962B-62D3-BF47-86CA-E62594668959}"/>
              </a:ext>
            </a:extLst>
          </p:cNvPr>
          <p:cNvCxnSpPr/>
          <p:nvPr userDrawn="1"/>
        </p:nvCxnSpPr>
        <p:spPr>
          <a:xfrm>
            <a:off x="912284" y="5883911"/>
            <a:ext cx="10896600" cy="0"/>
          </a:xfrm>
          <a:prstGeom prst="line">
            <a:avLst/>
          </a:prstGeom>
        </p:spPr>
        <p:style>
          <a:lnRef idx="1">
            <a:schemeClr val="accent1"/>
          </a:lnRef>
          <a:fillRef idx="0">
            <a:schemeClr val="accent1"/>
          </a:fillRef>
          <a:effectRef idx="0">
            <a:schemeClr val="accent1"/>
          </a:effectRef>
          <a:fontRef idx="minor">
            <a:schemeClr val="tx1"/>
          </a:fontRef>
        </p:style>
      </p:cxnSp>
      <p:pic>
        <p:nvPicPr>
          <p:cNvPr id="10" name="Grafik 9" descr="Ein Bild, das Text, Gerät, Anzeige, Messanzeige enthält.&#10;&#10;Automatisch generierte Beschreibung">
            <a:extLst>
              <a:ext uri="{FF2B5EF4-FFF2-40B4-BE49-F238E27FC236}">
                <a16:creationId xmlns:a16="http://schemas.microsoft.com/office/drawing/2014/main" id="{91A582C1-2DBA-3D45-8C2E-1FD2B191214C}"/>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10430761" y="4671068"/>
            <a:ext cx="1200000" cy="975000"/>
          </a:xfrm>
          <a:prstGeom prst="rect">
            <a:avLst/>
          </a:prstGeom>
        </p:spPr>
      </p:pic>
      <p:sp>
        <p:nvSpPr>
          <p:cNvPr id="14" name="Bildplatzhalter 14">
            <a:extLst>
              <a:ext uri="{FF2B5EF4-FFF2-40B4-BE49-F238E27FC236}">
                <a16:creationId xmlns:a16="http://schemas.microsoft.com/office/drawing/2014/main" id="{613C065F-1CB6-9D47-808A-A2DC870E9FD7}"/>
              </a:ext>
            </a:extLst>
          </p:cNvPr>
          <p:cNvSpPr>
            <a:spLocks noGrp="1"/>
          </p:cNvSpPr>
          <p:nvPr>
            <p:ph type="pic" sz="quarter" idx="10" hasCustomPrompt="1"/>
          </p:nvPr>
        </p:nvSpPr>
        <p:spPr>
          <a:xfrm>
            <a:off x="10403174" y="6116697"/>
            <a:ext cx="1405711" cy="480955"/>
          </a:xfrm>
          <a:noFill/>
        </p:spPr>
        <p:txBody>
          <a:bodyPr anchor="ctr" anchorCtr="0"/>
          <a:lstStyle>
            <a:lvl1pPr algn="ctr">
              <a:buFontTx/>
              <a:buNone/>
              <a:defRPr/>
            </a:lvl1pPr>
          </a:lstStyle>
          <a:p>
            <a:r>
              <a:rPr lang="de-DE"/>
              <a:t>Logo</a:t>
            </a:r>
          </a:p>
        </p:txBody>
      </p:sp>
      <p:sp>
        <p:nvSpPr>
          <p:cNvPr id="15" name="Textplatzhalter 16">
            <a:extLst>
              <a:ext uri="{FF2B5EF4-FFF2-40B4-BE49-F238E27FC236}">
                <a16:creationId xmlns:a16="http://schemas.microsoft.com/office/drawing/2014/main" id="{76B502A8-B538-6643-B1A0-A5359C1C55FA}"/>
              </a:ext>
            </a:extLst>
          </p:cNvPr>
          <p:cNvSpPr>
            <a:spLocks noGrp="1"/>
          </p:cNvSpPr>
          <p:nvPr>
            <p:ph type="body" sz="quarter" idx="11" hasCustomPrompt="1"/>
          </p:nvPr>
        </p:nvSpPr>
        <p:spPr>
          <a:xfrm>
            <a:off x="912283" y="6116699"/>
            <a:ext cx="5183716" cy="480951"/>
          </a:xfrm>
        </p:spPr>
        <p:txBody>
          <a:bodyPr anchor="ctr"/>
          <a:lstStyle>
            <a:lvl1pPr marL="0" indent="0">
              <a:lnSpc>
                <a:spcPct val="100000"/>
              </a:lnSpc>
              <a:spcBef>
                <a:spcPts val="0"/>
              </a:spcBef>
              <a:buNone/>
              <a:defRPr sz="1333"/>
            </a:lvl1pPr>
          </a:lstStyle>
          <a:p>
            <a:pPr lvl="0"/>
            <a:r>
              <a:rPr lang="de-DE"/>
              <a:t>Projektteam</a:t>
            </a:r>
          </a:p>
        </p:txBody>
      </p:sp>
      <p:sp>
        <p:nvSpPr>
          <p:cNvPr id="16" name="Textplatzhalter 16">
            <a:extLst>
              <a:ext uri="{FF2B5EF4-FFF2-40B4-BE49-F238E27FC236}">
                <a16:creationId xmlns:a16="http://schemas.microsoft.com/office/drawing/2014/main" id="{45630C30-7D76-B84C-AE12-602522680144}"/>
              </a:ext>
            </a:extLst>
          </p:cNvPr>
          <p:cNvSpPr>
            <a:spLocks noGrp="1"/>
          </p:cNvSpPr>
          <p:nvPr>
            <p:ph type="body" sz="quarter" idx="12" hasCustomPrompt="1"/>
          </p:nvPr>
        </p:nvSpPr>
        <p:spPr>
          <a:xfrm>
            <a:off x="7152219" y="6116698"/>
            <a:ext cx="2631363" cy="480951"/>
          </a:xfrm>
        </p:spPr>
        <p:txBody>
          <a:bodyPr anchor="ctr"/>
          <a:lstStyle>
            <a:lvl1pPr marL="0" indent="0">
              <a:lnSpc>
                <a:spcPct val="100000"/>
              </a:lnSpc>
              <a:spcBef>
                <a:spcPts val="0"/>
              </a:spcBef>
              <a:buNone/>
              <a:defRPr sz="1333"/>
            </a:lvl1pPr>
          </a:lstStyle>
          <a:p>
            <a:pPr lvl="0"/>
            <a:r>
              <a:rPr lang="de-DE"/>
              <a:t>Ort, Datum</a:t>
            </a:r>
          </a:p>
        </p:txBody>
      </p:sp>
    </p:spTree>
    <p:extLst>
      <p:ext uri="{BB962C8B-B14F-4D97-AF65-F5344CB8AC3E}">
        <p14:creationId xmlns:p14="http://schemas.microsoft.com/office/powerpoint/2010/main" val="1412079542"/>
      </p:ext>
    </p:extLst>
  </p:cSld>
  <p:clrMapOvr>
    <a:masterClrMapping/>
  </p:clrMapOvr>
  <p:extLst>
    <p:ext uri="{DCECCB84-F9BA-43D5-87BE-67443E8EF086}">
      <p15:sldGuideLst xmlns:p15="http://schemas.microsoft.com/office/powerpoint/2012/main"/>
    </p:ext>
  </p:extLst>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Bild 2x abfallend">
    <p:spTree>
      <p:nvGrpSpPr>
        <p:cNvPr id="1" name=""/>
        <p:cNvGrpSpPr/>
        <p:nvPr/>
      </p:nvGrpSpPr>
      <p:grpSpPr>
        <a:xfrm>
          <a:off x="0" y="0"/>
          <a:ext cx="0" cy="0"/>
          <a:chOff x="0" y="0"/>
          <a:chExt cx="0" cy="0"/>
        </a:xfrm>
      </p:grpSpPr>
      <p:sp>
        <p:nvSpPr>
          <p:cNvPr id="8" name="Textplatzhalter 7">
            <a:extLst>
              <a:ext uri="{FF2B5EF4-FFF2-40B4-BE49-F238E27FC236}">
                <a16:creationId xmlns:a16="http://schemas.microsoft.com/office/drawing/2014/main" id="{8422CDA7-E53E-A841-8CA8-E27C3AAF7322}"/>
              </a:ext>
            </a:extLst>
          </p:cNvPr>
          <p:cNvSpPr>
            <a:spLocks noGrp="1"/>
          </p:cNvSpPr>
          <p:nvPr>
            <p:ph type="body" sz="quarter" idx="17"/>
          </p:nvPr>
        </p:nvSpPr>
        <p:spPr>
          <a:xfrm>
            <a:off x="912283" y="5877984"/>
            <a:ext cx="5183717" cy="573328"/>
          </a:xfrm>
        </p:spPr>
        <p:txBody>
          <a:bodyPr anchor="b" anchorCtr="0"/>
          <a:lstStyle>
            <a:lvl1pPr marL="0" indent="0">
              <a:buNone/>
              <a:defRPr/>
            </a:lvl1pPr>
          </a:lstStyle>
          <a:p>
            <a:pPr lvl="0"/>
            <a:r>
              <a:rPr lang="de-DE"/>
              <a:t>Mastertextformat bearbeiten</a:t>
            </a:r>
          </a:p>
        </p:txBody>
      </p:sp>
      <p:sp>
        <p:nvSpPr>
          <p:cNvPr id="11" name="Bildplatzhalter 2">
            <a:extLst>
              <a:ext uri="{FF2B5EF4-FFF2-40B4-BE49-F238E27FC236}">
                <a16:creationId xmlns:a16="http://schemas.microsoft.com/office/drawing/2014/main" id="{E85B099F-AABB-4EF0-88F8-073B0EC0A619}"/>
              </a:ext>
            </a:extLst>
          </p:cNvPr>
          <p:cNvSpPr>
            <a:spLocks noGrp="1"/>
          </p:cNvSpPr>
          <p:nvPr>
            <p:ph type="pic" sz="quarter" idx="26"/>
          </p:nvPr>
        </p:nvSpPr>
        <p:spPr>
          <a:xfrm>
            <a:off x="6096000" y="0"/>
            <a:ext cx="6096000" cy="5877984"/>
          </a:xfrm>
        </p:spPr>
        <p:txBody>
          <a:bodyPr/>
          <a:lstStyle/>
          <a:p>
            <a:r>
              <a:rPr lang="de-DE"/>
              <a:t>Bild durch Klicken auf Symbol hinzufügen</a:t>
            </a:r>
            <a:endParaRPr lang="de-AT"/>
          </a:p>
        </p:txBody>
      </p:sp>
      <p:sp>
        <p:nvSpPr>
          <p:cNvPr id="3" name="Bildplatzhalter 2">
            <a:extLst>
              <a:ext uri="{FF2B5EF4-FFF2-40B4-BE49-F238E27FC236}">
                <a16:creationId xmlns:a16="http://schemas.microsoft.com/office/drawing/2014/main" id="{0167B072-18A3-425D-9B57-99F48AFFF839}"/>
              </a:ext>
            </a:extLst>
          </p:cNvPr>
          <p:cNvSpPr>
            <a:spLocks noGrp="1"/>
          </p:cNvSpPr>
          <p:nvPr>
            <p:ph type="pic" sz="quarter" idx="25"/>
          </p:nvPr>
        </p:nvSpPr>
        <p:spPr>
          <a:xfrm>
            <a:off x="0" y="0"/>
            <a:ext cx="6096000" cy="5877984"/>
          </a:xfrm>
        </p:spPr>
        <p:txBody>
          <a:bodyPr/>
          <a:lstStyle/>
          <a:p>
            <a:r>
              <a:rPr lang="de-DE"/>
              <a:t>Bild durch Klicken auf Symbol hinzufügen</a:t>
            </a:r>
            <a:endParaRPr lang="de-AT"/>
          </a:p>
        </p:txBody>
      </p:sp>
      <p:sp>
        <p:nvSpPr>
          <p:cNvPr id="5" name="Foliennummernplatzhalter 4">
            <a:extLst>
              <a:ext uri="{FF2B5EF4-FFF2-40B4-BE49-F238E27FC236}">
                <a16:creationId xmlns:a16="http://schemas.microsoft.com/office/drawing/2014/main" id="{87B4E694-50BC-AD41-9DE2-B656E2102E55}"/>
              </a:ext>
            </a:extLst>
          </p:cNvPr>
          <p:cNvSpPr>
            <a:spLocks noGrp="1"/>
          </p:cNvSpPr>
          <p:nvPr>
            <p:ph type="sldNum" sz="quarter" idx="22"/>
          </p:nvPr>
        </p:nvSpPr>
        <p:spPr/>
        <p:txBody>
          <a:bodyPr/>
          <a:lstStyle/>
          <a:p>
            <a:fld id="{52CF354A-3E7C-4AF0-94B3-C47ABC721F9D}" type="slidenum">
              <a:rPr lang="de-DE" smtClean="0"/>
              <a:pPr/>
              <a:t>‹Nr.›</a:t>
            </a:fld>
            <a:endParaRPr lang="de-DE" sz="1067"/>
          </a:p>
        </p:txBody>
      </p:sp>
      <p:sp>
        <p:nvSpPr>
          <p:cNvPr id="7" name="Textplatzhalter 7">
            <a:extLst>
              <a:ext uri="{FF2B5EF4-FFF2-40B4-BE49-F238E27FC236}">
                <a16:creationId xmlns:a16="http://schemas.microsoft.com/office/drawing/2014/main" id="{D0A8466F-1829-4EBC-BCE7-1947DEA18502}"/>
              </a:ext>
            </a:extLst>
          </p:cNvPr>
          <p:cNvSpPr>
            <a:spLocks noGrp="1"/>
          </p:cNvSpPr>
          <p:nvPr>
            <p:ph type="body" sz="quarter" idx="24"/>
          </p:nvPr>
        </p:nvSpPr>
        <p:spPr>
          <a:xfrm>
            <a:off x="6625167" y="5877984"/>
            <a:ext cx="5183717" cy="573328"/>
          </a:xfrm>
        </p:spPr>
        <p:txBody>
          <a:bodyPr anchor="b" anchorCtr="0"/>
          <a:lstStyle>
            <a:lvl1pPr marL="0" indent="0">
              <a:buNone/>
              <a:defRPr/>
            </a:lvl1pPr>
          </a:lstStyle>
          <a:p>
            <a:pPr lvl="0"/>
            <a:r>
              <a:rPr lang="de-DE"/>
              <a:t>Mastertextformat bearbeiten</a:t>
            </a:r>
          </a:p>
        </p:txBody>
      </p:sp>
      <p:sp>
        <p:nvSpPr>
          <p:cNvPr id="12" name="Textplatzhalter 11">
            <a:extLst>
              <a:ext uri="{FF2B5EF4-FFF2-40B4-BE49-F238E27FC236}">
                <a16:creationId xmlns:a16="http://schemas.microsoft.com/office/drawing/2014/main" id="{ACB7C274-6BB2-ED4C-A519-ADB5C0659027}"/>
              </a:ext>
            </a:extLst>
          </p:cNvPr>
          <p:cNvSpPr>
            <a:spLocks noGrp="1"/>
          </p:cNvSpPr>
          <p:nvPr>
            <p:ph type="body" sz="quarter" idx="19" hasCustomPrompt="1"/>
          </p:nvPr>
        </p:nvSpPr>
        <p:spPr>
          <a:xfrm>
            <a:off x="10892084" y="357717"/>
            <a:ext cx="916800" cy="244800"/>
          </a:xfrm>
          <a:blipFill>
            <a:blip r:embed="rId2">
              <a:lum bright="100000" contrast="100000"/>
              <a:extLst>
                <a:ext uri="{96DAC541-7B7A-43D3-8B79-37D633B846F1}">
                  <asvg:svgBlip xmlns:asvg="http://schemas.microsoft.com/office/drawing/2016/SVG/main" r:embed="rId3"/>
                </a:ext>
              </a:extLst>
            </a:blip>
            <a:stretch>
              <a:fillRect/>
            </a:stretch>
          </a:blipFill>
        </p:spPr>
        <p:txBody>
          <a:bodyPr/>
          <a:lstStyle>
            <a:lvl1pPr>
              <a:buNone/>
              <a:defRPr/>
            </a:lvl1pPr>
            <a:lvl2pPr>
              <a:buNone/>
              <a:defRPr/>
            </a:lvl2pPr>
            <a:lvl3pPr>
              <a:buNone/>
              <a:defRPr/>
            </a:lvl3pPr>
            <a:lvl4pPr>
              <a:buNone/>
              <a:defRPr/>
            </a:lvl4pPr>
            <a:lvl5pPr>
              <a:buNone/>
              <a:defRPr/>
            </a:lvl5pPr>
          </a:lstStyle>
          <a:p>
            <a:pPr lvl="0"/>
            <a:r>
              <a:rPr lang="de-DE"/>
              <a:t>  </a:t>
            </a:r>
          </a:p>
        </p:txBody>
      </p:sp>
      <p:sp>
        <p:nvSpPr>
          <p:cNvPr id="9" name="Textplatzhalter 7">
            <a:extLst>
              <a:ext uri="{FF2B5EF4-FFF2-40B4-BE49-F238E27FC236}">
                <a16:creationId xmlns:a16="http://schemas.microsoft.com/office/drawing/2014/main" id="{07DFC4C2-300E-4741-A96F-4A429BEC8C8A}"/>
              </a:ext>
            </a:extLst>
          </p:cNvPr>
          <p:cNvSpPr>
            <a:spLocks noGrp="1"/>
          </p:cNvSpPr>
          <p:nvPr>
            <p:ph type="body" sz="quarter" idx="20" hasCustomPrompt="1"/>
          </p:nvPr>
        </p:nvSpPr>
        <p:spPr>
          <a:xfrm>
            <a:off x="8832852" y="5530740"/>
            <a:ext cx="2976033" cy="347243"/>
          </a:xfrm>
        </p:spPr>
        <p:txBody>
          <a:bodyPr>
            <a:noAutofit/>
          </a:bodyPr>
          <a:lstStyle>
            <a:lvl1pPr marL="0" indent="0" algn="r">
              <a:spcBef>
                <a:spcPts val="0"/>
              </a:spcBef>
              <a:buNone/>
              <a:defRPr lang="de-DE" sz="800" smtClean="0">
                <a:solidFill>
                  <a:schemeClr val="bg1"/>
                </a:solidFill>
                <a:effectLst/>
              </a:defRPr>
            </a:lvl1pPr>
          </a:lstStyle>
          <a:p>
            <a:pPr lvl="0"/>
            <a:r>
              <a:rPr lang="de-DE"/>
              <a:t>Bildnachweis bearbeiten</a:t>
            </a:r>
          </a:p>
        </p:txBody>
      </p:sp>
    </p:spTree>
    <p:extLst>
      <p:ext uri="{BB962C8B-B14F-4D97-AF65-F5344CB8AC3E}">
        <p14:creationId xmlns:p14="http://schemas.microsoft.com/office/powerpoint/2010/main" val="3949659130"/>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Bild 4x abfallend">
    <p:spTree>
      <p:nvGrpSpPr>
        <p:cNvPr id="1" name=""/>
        <p:cNvGrpSpPr/>
        <p:nvPr/>
      </p:nvGrpSpPr>
      <p:grpSpPr>
        <a:xfrm>
          <a:off x="0" y="0"/>
          <a:ext cx="0" cy="0"/>
          <a:chOff x="0" y="0"/>
          <a:chExt cx="0" cy="0"/>
        </a:xfrm>
      </p:grpSpPr>
      <p:sp>
        <p:nvSpPr>
          <p:cNvPr id="10" name="Bildplatzhalter 9">
            <a:extLst>
              <a:ext uri="{FF2B5EF4-FFF2-40B4-BE49-F238E27FC236}">
                <a16:creationId xmlns:a16="http://schemas.microsoft.com/office/drawing/2014/main" id="{AC9C2C23-504B-9348-8C3D-02C65493F316}"/>
              </a:ext>
            </a:extLst>
          </p:cNvPr>
          <p:cNvSpPr>
            <a:spLocks noGrp="1"/>
          </p:cNvSpPr>
          <p:nvPr>
            <p:ph type="pic" sz="quarter" idx="18"/>
          </p:nvPr>
        </p:nvSpPr>
        <p:spPr>
          <a:xfrm>
            <a:off x="0" y="3140649"/>
            <a:ext cx="5040000" cy="2942375"/>
          </a:xfrm>
          <a:solidFill>
            <a:schemeClr val="accent6"/>
          </a:solidFill>
        </p:spPr>
        <p:txBody>
          <a:bodyPr/>
          <a:lstStyle/>
          <a:p>
            <a:r>
              <a:rPr lang="de-DE"/>
              <a:t>Bild durch Klicken auf Symbol hinzufügen</a:t>
            </a:r>
          </a:p>
        </p:txBody>
      </p:sp>
      <p:sp>
        <p:nvSpPr>
          <p:cNvPr id="6" name="Bildplatzhalter 5">
            <a:extLst>
              <a:ext uri="{FF2B5EF4-FFF2-40B4-BE49-F238E27FC236}">
                <a16:creationId xmlns:a16="http://schemas.microsoft.com/office/drawing/2014/main" id="{E6985E99-1A3D-41C8-9698-A738B27F55AD}"/>
              </a:ext>
            </a:extLst>
          </p:cNvPr>
          <p:cNvSpPr>
            <a:spLocks noGrp="1"/>
          </p:cNvSpPr>
          <p:nvPr>
            <p:ph type="pic" sz="quarter" idx="24"/>
          </p:nvPr>
        </p:nvSpPr>
        <p:spPr>
          <a:xfrm>
            <a:off x="7148944" y="0"/>
            <a:ext cx="5040000" cy="2943072"/>
          </a:xfrm>
        </p:spPr>
        <p:txBody>
          <a:bodyPr/>
          <a:lstStyle/>
          <a:p>
            <a:r>
              <a:rPr lang="de-DE"/>
              <a:t>Bild durch Klicken auf Symbol hinzufügen</a:t>
            </a:r>
            <a:endParaRPr lang="de-AT"/>
          </a:p>
        </p:txBody>
      </p:sp>
      <p:sp>
        <p:nvSpPr>
          <p:cNvPr id="3" name="Bildplatzhalter 2">
            <a:extLst>
              <a:ext uri="{FF2B5EF4-FFF2-40B4-BE49-F238E27FC236}">
                <a16:creationId xmlns:a16="http://schemas.microsoft.com/office/drawing/2014/main" id="{75E73E1F-BB52-41AA-A7D6-1981D20F2621}"/>
              </a:ext>
            </a:extLst>
          </p:cNvPr>
          <p:cNvSpPr>
            <a:spLocks noGrp="1"/>
          </p:cNvSpPr>
          <p:nvPr>
            <p:ph type="pic" sz="quarter" idx="23"/>
          </p:nvPr>
        </p:nvSpPr>
        <p:spPr>
          <a:xfrm>
            <a:off x="-1" y="-1"/>
            <a:ext cx="6959999" cy="2942375"/>
          </a:xfrm>
        </p:spPr>
        <p:txBody>
          <a:bodyPr/>
          <a:lstStyle/>
          <a:p>
            <a:r>
              <a:rPr lang="de-DE"/>
              <a:t>Bild durch Klicken auf Symbol hinzufügen</a:t>
            </a:r>
            <a:endParaRPr lang="de-AT"/>
          </a:p>
        </p:txBody>
      </p:sp>
      <p:sp>
        <p:nvSpPr>
          <p:cNvPr id="8" name="Textplatzhalter 7">
            <a:extLst>
              <a:ext uri="{FF2B5EF4-FFF2-40B4-BE49-F238E27FC236}">
                <a16:creationId xmlns:a16="http://schemas.microsoft.com/office/drawing/2014/main" id="{8422CDA7-E53E-A841-8CA8-E27C3AAF7322}"/>
              </a:ext>
            </a:extLst>
          </p:cNvPr>
          <p:cNvSpPr>
            <a:spLocks noGrp="1"/>
          </p:cNvSpPr>
          <p:nvPr>
            <p:ph type="body" sz="quarter" idx="17"/>
          </p:nvPr>
        </p:nvSpPr>
        <p:spPr>
          <a:xfrm>
            <a:off x="912283" y="5877984"/>
            <a:ext cx="7920568" cy="573328"/>
          </a:xfrm>
        </p:spPr>
        <p:txBody>
          <a:bodyPr anchor="b" anchorCtr="0"/>
          <a:lstStyle>
            <a:lvl1pPr marL="0" indent="0">
              <a:buNone/>
              <a:defRPr/>
            </a:lvl1pPr>
          </a:lstStyle>
          <a:p>
            <a:pPr lvl="0"/>
            <a:r>
              <a:rPr lang="de-DE"/>
              <a:t>Mastertextformat bearbeiten</a:t>
            </a:r>
          </a:p>
        </p:txBody>
      </p:sp>
      <p:sp>
        <p:nvSpPr>
          <p:cNvPr id="12" name="Textplatzhalter 11">
            <a:extLst>
              <a:ext uri="{FF2B5EF4-FFF2-40B4-BE49-F238E27FC236}">
                <a16:creationId xmlns:a16="http://schemas.microsoft.com/office/drawing/2014/main" id="{ACB7C274-6BB2-ED4C-A519-ADB5C0659027}"/>
              </a:ext>
            </a:extLst>
          </p:cNvPr>
          <p:cNvSpPr>
            <a:spLocks noGrp="1"/>
          </p:cNvSpPr>
          <p:nvPr>
            <p:ph type="body" sz="quarter" idx="19" hasCustomPrompt="1"/>
          </p:nvPr>
        </p:nvSpPr>
        <p:spPr>
          <a:xfrm>
            <a:off x="10892084" y="357717"/>
            <a:ext cx="916800" cy="244800"/>
          </a:xfrm>
          <a:blipFill>
            <a:blip r:embed="rId2">
              <a:lum bright="100000" contrast="100000"/>
              <a:extLst>
                <a:ext uri="{96DAC541-7B7A-43D3-8B79-37D633B846F1}">
                  <asvg:svgBlip xmlns:asvg="http://schemas.microsoft.com/office/drawing/2016/SVG/main" r:embed="rId3"/>
                </a:ext>
              </a:extLst>
            </a:blip>
            <a:stretch>
              <a:fillRect/>
            </a:stretch>
          </a:blipFill>
        </p:spPr>
        <p:txBody>
          <a:bodyPr/>
          <a:lstStyle>
            <a:lvl1pPr>
              <a:buNone/>
              <a:defRPr/>
            </a:lvl1pPr>
            <a:lvl2pPr>
              <a:buNone/>
              <a:defRPr/>
            </a:lvl2pPr>
            <a:lvl3pPr>
              <a:buNone/>
              <a:defRPr/>
            </a:lvl3pPr>
            <a:lvl4pPr>
              <a:buNone/>
              <a:defRPr/>
            </a:lvl4pPr>
            <a:lvl5pPr>
              <a:buNone/>
              <a:defRPr/>
            </a:lvl5pPr>
          </a:lstStyle>
          <a:p>
            <a:pPr lvl="0"/>
            <a:r>
              <a:rPr lang="de-DE"/>
              <a:t>  </a:t>
            </a:r>
          </a:p>
        </p:txBody>
      </p:sp>
      <p:sp>
        <p:nvSpPr>
          <p:cNvPr id="5" name="Foliennummernplatzhalter 4">
            <a:extLst>
              <a:ext uri="{FF2B5EF4-FFF2-40B4-BE49-F238E27FC236}">
                <a16:creationId xmlns:a16="http://schemas.microsoft.com/office/drawing/2014/main" id="{87B4E694-50BC-AD41-9DE2-B656E2102E55}"/>
              </a:ext>
            </a:extLst>
          </p:cNvPr>
          <p:cNvSpPr>
            <a:spLocks noGrp="1"/>
          </p:cNvSpPr>
          <p:nvPr>
            <p:ph type="sldNum" sz="quarter" idx="22"/>
          </p:nvPr>
        </p:nvSpPr>
        <p:spPr/>
        <p:txBody>
          <a:bodyPr/>
          <a:lstStyle/>
          <a:p>
            <a:fld id="{52CF354A-3E7C-4AF0-94B3-C47ABC721F9D}" type="slidenum">
              <a:rPr lang="de-DE" smtClean="0"/>
              <a:pPr/>
              <a:t>‹Nr.›</a:t>
            </a:fld>
            <a:endParaRPr lang="de-DE" sz="1067"/>
          </a:p>
        </p:txBody>
      </p:sp>
      <p:sp>
        <p:nvSpPr>
          <p:cNvPr id="9" name="Bildplatzhalter 8">
            <a:extLst>
              <a:ext uri="{FF2B5EF4-FFF2-40B4-BE49-F238E27FC236}">
                <a16:creationId xmlns:a16="http://schemas.microsoft.com/office/drawing/2014/main" id="{6E13E7F9-B06C-42E8-8660-934AFA040F6D}"/>
              </a:ext>
            </a:extLst>
          </p:cNvPr>
          <p:cNvSpPr>
            <a:spLocks noGrp="1"/>
          </p:cNvSpPr>
          <p:nvPr>
            <p:ph type="pic" sz="quarter" idx="25"/>
          </p:nvPr>
        </p:nvSpPr>
        <p:spPr>
          <a:xfrm>
            <a:off x="5237019" y="3141134"/>
            <a:ext cx="6960000" cy="2941012"/>
          </a:xfrm>
        </p:spPr>
        <p:txBody>
          <a:bodyPr/>
          <a:lstStyle/>
          <a:p>
            <a:r>
              <a:rPr lang="de-DE"/>
              <a:t>Bild durch Klicken auf Symbol hinzufügen</a:t>
            </a:r>
            <a:endParaRPr lang="de-AT"/>
          </a:p>
        </p:txBody>
      </p:sp>
      <p:sp>
        <p:nvSpPr>
          <p:cNvPr id="11" name="Textplatzhalter 7">
            <a:extLst>
              <a:ext uri="{FF2B5EF4-FFF2-40B4-BE49-F238E27FC236}">
                <a16:creationId xmlns:a16="http://schemas.microsoft.com/office/drawing/2014/main" id="{70D9C00F-B916-49DD-9351-51821796BF13}"/>
              </a:ext>
            </a:extLst>
          </p:cNvPr>
          <p:cNvSpPr>
            <a:spLocks noGrp="1"/>
          </p:cNvSpPr>
          <p:nvPr>
            <p:ph type="body" sz="quarter" idx="20" hasCustomPrompt="1"/>
          </p:nvPr>
        </p:nvSpPr>
        <p:spPr>
          <a:xfrm>
            <a:off x="8832852" y="5530740"/>
            <a:ext cx="2976033" cy="347243"/>
          </a:xfrm>
        </p:spPr>
        <p:txBody>
          <a:bodyPr>
            <a:noAutofit/>
          </a:bodyPr>
          <a:lstStyle>
            <a:lvl1pPr marL="0" indent="0" algn="r">
              <a:spcBef>
                <a:spcPts val="0"/>
              </a:spcBef>
              <a:buNone/>
              <a:defRPr lang="de-DE" sz="800" smtClean="0">
                <a:solidFill>
                  <a:schemeClr val="bg1"/>
                </a:solidFill>
                <a:effectLst/>
              </a:defRPr>
            </a:lvl1pPr>
          </a:lstStyle>
          <a:p>
            <a:pPr lvl="0"/>
            <a:r>
              <a:rPr lang="de-DE"/>
              <a:t>Bildnachweis bearbeiten</a:t>
            </a:r>
          </a:p>
        </p:txBody>
      </p:sp>
    </p:spTree>
    <p:extLst>
      <p:ext uri="{BB962C8B-B14F-4D97-AF65-F5344CB8AC3E}">
        <p14:creationId xmlns:p14="http://schemas.microsoft.com/office/powerpoint/2010/main" val="3529902245"/>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Bild 5x abfallend">
    <p:spTree>
      <p:nvGrpSpPr>
        <p:cNvPr id="1" name=""/>
        <p:cNvGrpSpPr/>
        <p:nvPr/>
      </p:nvGrpSpPr>
      <p:grpSpPr>
        <a:xfrm>
          <a:off x="0" y="0"/>
          <a:ext cx="0" cy="0"/>
          <a:chOff x="0" y="0"/>
          <a:chExt cx="0" cy="0"/>
        </a:xfrm>
      </p:grpSpPr>
      <p:sp>
        <p:nvSpPr>
          <p:cNvPr id="8" name="Textplatzhalter 7">
            <a:extLst>
              <a:ext uri="{FF2B5EF4-FFF2-40B4-BE49-F238E27FC236}">
                <a16:creationId xmlns:a16="http://schemas.microsoft.com/office/drawing/2014/main" id="{8422CDA7-E53E-A841-8CA8-E27C3AAF7322}"/>
              </a:ext>
            </a:extLst>
          </p:cNvPr>
          <p:cNvSpPr>
            <a:spLocks noGrp="1"/>
          </p:cNvSpPr>
          <p:nvPr>
            <p:ph type="body" sz="quarter" idx="17"/>
          </p:nvPr>
        </p:nvSpPr>
        <p:spPr>
          <a:xfrm>
            <a:off x="912283" y="5877984"/>
            <a:ext cx="5183717" cy="573328"/>
          </a:xfrm>
        </p:spPr>
        <p:txBody>
          <a:bodyPr anchor="b" anchorCtr="0"/>
          <a:lstStyle>
            <a:lvl1pPr marL="0" indent="0">
              <a:buNone/>
              <a:defRPr/>
            </a:lvl1pPr>
          </a:lstStyle>
          <a:p>
            <a:pPr lvl="0"/>
            <a:r>
              <a:rPr lang="de-DE"/>
              <a:t>Mastertextformat bearbeiten</a:t>
            </a:r>
          </a:p>
        </p:txBody>
      </p:sp>
      <p:sp>
        <p:nvSpPr>
          <p:cNvPr id="11" name="Bildplatzhalter 2">
            <a:extLst>
              <a:ext uri="{FF2B5EF4-FFF2-40B4-BE49-F238E27FC236}">
                <a16:creationId xmlns:a16="http://schemas.microsoft.com/office/drawing/2014/main" id="{E85B099F-AABB-4EF0-88F8-073B0EC0A619}"/>
              </a:ext>
            </a:extLst>
          </p:cNvPr>
          <p:cNvSpPr>
            <a:spLocks noGrp="1"/>
          </p:cNvSpPr>
          <p:nvPr>
            <p:ph type="pic" sz="quarter" idx="26"/>
          </p:nvPr>
        </p:nvSpPr>
        <p:spPr>
          <a:xfrm>
            <a:off x="6096000" y="0"/>
            <a:ext cx="6096000" cy="5877984"/>
          </a:xfrm>
        </p:spPr>
        <p:txBody>
          <a:bodyPr/>
          <a:lstStyle/>
          <a:p>
            <a:r>
              <a:rPr lang="de-DE"/>
              <a:t>Bild durch Klicken auf Symbol hinzufügen</a:t>
            </a:r>
            <a:endParaRPr lang="de-AT"/>
          </a:p>
        </p:txBody>
      </p:sp>
      <p:sp>
        <p:nvSpPr>
          <p:cNvPr id="3" name="Bildplatzhalter 2">
            <a:extLst>
              <a:ext uri="{FF2B5EF4-FFF2-40B4-BE49-F238E27FC236}">
                <a16:creationId xmlns:a16="http://schemas.microsoft.com/office/drawing/2014/main" id="{0167B072-18A3-425D-9B57-99F48AFFF839}"/>
              </a:ext>
            </a:extLst>
          </p:cNvPr>
          <p:cNvSpPr>
            <a:spLocks noGrp="1"/>
          </p:cNvSpPr>
          <p:nvPr>
            <p:ph type="pic" sz="quarter" idx="25"/>
          </p:nvPr>
        </p:nvSpPr>
        <p:spPr>
          <a:xfrm>
            <a:off x="-1" y="-1"/>
            <a:ext cx="2880000" cy="2880000"/>
          </a:xfrm>
        </p:spPr>
        <p:txBody>
          <a:bodyPr/>
          <a:lstStyle/>
          <a:p>
            <a:r>
              <a:rPr lang="de-DE"/>
              <a:t>Bild durch Klicken auf Symbol hinzufügen</a:t>
            </a:r>
            <a:endParaRPr lang="de-AT"/>
          </a:p>
        </p:txBody>
      </p:sp>
      <p:sp>
        <p:nvSpPr>
          <p:cNvPr id="5" name="Foliennummernplatzhalter 4">
            <a:extLst>
              <a:ext uri="{FF2B5EF4-FFF2-40B4-BE49-F238E27FC236}">
                <a16:creationId xmlns:a16="http://schemas.microsoft.com/office/drawing/2014/main" id="{87B4E694-50BC-AD41-9DE2-B656E2102E55}"/>
              </a:ext>
            </a:extLst>
          </p:cNvPr>
          <p:cNvSpPr>
            <a:spLocks noGrp="1"/>
          </p:cNvSpPr>
          <p:nvPr>
            <p:ph type="sldNum" sz="quarter" idx="22"/>
          </p:nvPr>
        </p:nvSpPr>
        <p:spPr/>
        <p:txBody>
          <a:bodyPr/>
          <a:lstStyle/>
          <a:p>
            <a:fld id="{52CF354A-3E7C-4AF0-94B3-C47ABC721F9D}" type="slidenum">
              <a:rPr lang="de-DE" smtClean="0"/>
              <a:pPr/>
              <a:t>‹Nr.›</a:t>
            </a:fld>
            <a:endParaRPr lang="de-DE" sz="1067"/>
          </a:p>
        </p:txBody>
      </p:sp>
      <p:sp>
        <p:nvSpPr>
          <p:cNvPr id="7" name="Textplatzhalter 7">
            <a:extLst>
              <a:ext uri="{FF2B5EF4-FFF2-40B4-BE49-F238E27FC236}">
                <a16:creationId xmlns:a16="http://schemas.microsoft.com/office/drawing/2014/main" id="{D0A8466F-1829-4EBC-BCE7-1947DEA18502}"/>
              </a:ext>
            </a:extLst>
          </p:cNvPr>
          <p:cNvSpPr>
            <a:spLocks noGrp="1"/>
          </p:cNvSpPr>
          <p:nvPr>
            <p:ph type="body" sz="quarter" idx="24"/>
          </p:nvPr>
        </p:nvSpPr>
        <p:spPr>
          <a:xfrm>
            <a:off x="6625167" y="5877984"/>
            <a:ext cx="5183717" cy="573328"/>
          </a:xfrm>
        </p:spPr>
        <p:txBody>
          <a:bodyPr anchor="b" anchorCtr="0"/>
          <a:lstStyle>
            <a:lvl1pPr marL="0" indent="0">
              <a:buNone/>
              <a:defRPr/>
            </a:lvl1pPr>
          </a:lstStyle>
          <a:p>
            <a:pPr lvl="0"/>
            <a:r>
              <a:rPr lang="de-DE"/>
              <a:t>Mastertextformat bearbeiten</a:t>
            </a:r>
          </a:p>
        </p:txBody>
      </p:sp>
      <p:sp>
        <p:nvSpPr>
          <p:cNvPr id="12" name="Textplatzhalter 11">
            <a:extLst>
              <a:ext uri="{FF2B5EF4-FFF2-40B4-BE49-F238E27FC236}">
                <a16:creationId xmlns:a16="http://schemas.microsoft.com/office/drawing/2014/main" id="{ACB7C274-6BB2-ED4C-A519-ADB5C0659027}"/>
              </a:ext>
            </a:extLst>
          </p:cNvPr>
          <p:cNvSpPr>
            <a:spLocks noGrp="1"/>
          </p:cNvSpPr>
          <p:nvPr>
            <p:ph type="body" sz="quarter" idx="19" hasCustomPrompt="1"/>
          </p:nvPr>
        </p:nvSpPr>
        <p:spPr>
          <a:xfrm>
            <a:off x="10892084" y="357717"/>
            <a:ext cx="916800" cy="244800"/>
          </a:xfrm>
          <a:blipFill>
            <a:blip r:embed="rId2">
              <a:lum bright="100000" contrast="100000"/>
              <a:extLst>
                <a:ext uri="{96DAC541-7B7A-43D3-8B79-37D633B846F1}">
                  <asvg:svgBlip xmlns:asvg="http://schemas.microsoft.com/office/drawing/2016/SVG/main" r:embed="rId3"/>
                </a:ext>
              </a:extLst>
            </a:blip>
            <a:stretch>
              <a:fillRect/>
            </a:stretch>
          </a:blipFill>
        </p:spPr>
        <p:txBody>
          <a:bodyPr/>
          <a:lstStyle>
            <a:lvl1pPr>
              <a:buNone/>
              <a:defRPr/>
            </a:lvl1pPr>
            <a:lvl2pPr>
              <a:buNone/>
              <a:defRPr/>
            </a:lvl2pPr>
            <a:lvl3pPr>
              <a:buNone/>
              <a:defRPr/>
            </a:lvl3pPr>
            <a:lvl4pPr>
              <a:buNone/>
              <a:defRPr/>
            </a:lvl4pPr>
            <a:lvl5pPr>
              <a:buNone/>
              <a:defRPr/>
            </a:lvl5pPr>
          </a:lstStyle>
          <a:p>
            <a:pPr lvl="0"/>
            <a:r>
              <a:rPr lang="de-DE"/>
              <a:t>  </a:t>
            </a:r>
          </a:p>
        </p:txBody>
      </p:sp>
      <p:sp>
        <p:nvSpPr>
          <p:cNvPr id="4" name="Bildplatzhalter 3">
            <a:extLst>
              <a:ext uri="{FF2B5EF4-FFF2-40B4-BE49-F238E27FC236}">
                <a16:creationId xmlns:a16="http://schemas.microsoft.com/office/drawing/2014/main" id="{664F5091-CCEC-40F4-898E-2D650FE60413}"/>
              </a:ext>
            </a:extLst>
          </p:cNvPr>
          <p:cNvSpPr>
            <a:spLocks noGrp="1"/>
          </p:cNvSpPr>
          <p:nvPr>
            <p:ph type="pic" sz="quarter" idx="27"/>
          </p:nvPr>
        </p:nvSpPr>
        <p:spPr>
          <a:xfrm>
            <a:off x="0" y="2992195"/>
            <a:ext cx="2880784" cy="2880000"/>
          </a:xfrm>
        </p:spPr>
        <p:txBody>
          <a:bodyPr/>
          <a:lstStyle/>
          <a:p>
            <a:r>
              <a:rPr lang="de-DE"/>
              <a:t>Bild durch Klicken auf Symbol hinzufügen</a:t>
            </a:r>
            <a:endParaRPr lang="de-AT"/>
          </a:p>
        </p:txBody>
      </p:sp>
      <p:sp>
        <p:nvSpPr>
          <p:cNvPr id="9" name="Bildplatzhalter 8">
            <a:extLst>
              <a:ext uri="{FF2B5EF4-FFF2-40B4-BE49-F238E27FC236}">
                <a16:creationId xmlns:a16="http://schemas.microsoft.com/office/drawing/2014/main" id="{4AF70238-2677-4756-9482-48EFBFE851EB}"/>
              </a:ext>
            </a:extLst>
          </p:cNvPr>
          <p:cNvSpPr>
            <a:spLocks noGrp="1"/>
          </p:cNvSpPr>
          <p:nvPr>
            <p:ph type="pic" sz="quarter" idx="28"/>
          </p:nvPr>
        </p:nvSpPr>
        <p:spPr>
          <a:xfrm>
            <a:off x="3047505" y="0"/>
            <a:ext cx="2880783" cy="2880784"/>
          </a:xfrm>
        </p:spPr>
        <p:txBody>
          <a:bodyPr/>
          <a:lstStyle/>
          <a:p>
            <a:r>
              <a:rPr lang="de-DE"/>
              <a:t>Bild durch Klicken auf Symbol hinzufügen</a:t>
            </a:r>
            <a:endParaRPr lang="de-AT"/>
          </a:p>
        </p:txBody>
      </p:sp>
      <p:sp>
        <p:nvSpPr>
          <p:cNvPr id="13" name="Bildplatzhalter 12">
            <a:extLst>
              <a:ext uri="{FF2B5EF4-FFF2-40B4-BE49-F238E27FC236}">
                <a16:creationId xmlns:a16="http://schemas.microsoft.com/office/drawing/2014/main" id="{1B156E5B-250D-400E-9E5C-90E413FBF437}"/>
              </a:ext>
            </a:extLst>
          </p:cNvPr>
          <p:cNvSpPr>
            <a:spLocks noGrp="1"/>
          </p:cNvSpPr>
          <p:nvPr>
            <p:ph type="pic" sz="quarter" idx="29"/>
          </p:nvPr>
        </p:nvSpPr>
        <p:spPr>
          <a:xfrm>
            <a:off x="3046925" y="2992967"/>
            <a:ext cx="2880784" cy="2878667"/>
          </a:xfrm>
        </p:spPr>
        <p:txBody>
          <a:bodyPr/>
          <a:lstStyle/>
          <a:p>
            <a:r>
              <a:rPr lang="de-DE"/>
              <a:t>Bild durch Klicken auf Symbol hinzufügen</a:t>
            </a:r>
            <a:endParaRPr lang="de-AT"/>
          </a:p>
        </p:txBody>
      </p:sp>
      <p:sp>
        <p:nvSpPr>
          <p:cNvPr id="14" name="Textplatzhalter 7">
            <a:extLst>
              <a:ext uri="{FF2B5EF4-FFF2-40B4-BE49-F238E27FC236}">
                <a16:creationId xmlns:a16="http://schemas.microsoft.com/office/drawing/2014/main" id="{1735DDF7-147B-4FBA-AE3F-3A5521C26B83}"/>
              </a:ext>
            </a:extLst>
          </p:cNvPr>
          <p:cNvSpPr>
            <a:spLocks noGrp="1"/>
          </p:cNvSpPr>
          <p:nvPr>
            <p:ph type="body" sz="quarter" idx="20" hasCustomPrompt="1"/>
          </p:nvPr>
        </p:nvSpPr>
        <p:spPr>
          <a:xfrm>
            <a:off x="8832852" y="5530740"/>
            <a:ext cx="2976033" cy="347243"/>
          </a:xfrm>
        </p:spPr>
        <p:txBody>
          <a:bodyPr>
            <a:noAutofit/>
          </a:bodyPr>
          <a:lstStyle>
            <a:lvl1pPr marL="0" indent="0" algn="r">
              <a:spcBef>
                <a:spcPts val="0"/>
              </a:spcBef>
              <a:buNone/>
              <a:defRPr lang="de-DE" sz="800" smtClean="0">
                <a:solidFill>
                  <a:schemeClr val="bg1"/>
                </a:solidFill>
                <a:effectLst/>
              </a:defRPr>
            </a:lvl1pPr>
          </a:lstStyle>
          <a:p>
            <a:pPr lvl="0"/>
            <a:r>
              <a:rPr lang="de-DE"/>
              <a:t>Bildnachweis bearbeiten</a:t>
            </a:r>
          </a:p>
        </p:txBody>
      </p:sp>
    </p:spTree>
    <p:extLst>
      <p:ext uri="{BB962C8B-B14F-4D97-AF65-F5344CB8AC3E}">
        <p14:creationId xmlns:p14="http://schemas.microsoft.com/office/powerpoint/2010/main" val="1466211247"/>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Icon +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86D65BD-B896-5943-88D3-25BEBA4B945B}"/>
              </a:ext>
            </a:extLst>
          </p:cNvPr>
          <p:cNvSpPr>
            <a:spLocks noGrp="1"/>
          </p:cNvSpPr>
          <p:nvPr>
            <p:ph type="title"/>
          </p:nvPr>
        </p:nvSpPr>
        <p:spPr>
          <a:xfrm>
            <a:off x="912285" y="1507200"/>
            <a:ext cx="7920567" cy="390677"/>
          </a:xfrm>
        </p:spPr>
        <p:txBody>
          <a:bodyPr anchor="t" anchorCtr="0">
            <a:noAutofit/>
          </a:bodyPr>
          <a:lstStyle/>
          <a:p>
            <a:r>
              <a:rPr lang="de-DE"/>
              <a:t>Mastertitelformat bearbeiten</a:t>
            </a:r>
          </a:p>
        </p:txBody>
      </p:sp>
      <p:sp>
        <p:nvSpPr>
          <p:cNvPr id="3" name="Datumsplatzhalter 2">
            <a:extLst>
              <a:ext uri="{FF2B5EF4-FFF2-40B4-BE49-F238E27FC236}">
                <a16:creationId xmlns:a16="http://schemas.microsoft.com/office/drawing/2014/main" id="{08B30FD8-D0E1-844B-B52B-2510FA845F72}"/>
              </a:ext>
            </a:extLst>
          </p:cNvPr>
          <p:cNvSpPr>
            <a:spLocks noGrp="1"/>
          </p:cNvSpPr>
          <p:nvPr>
            <p:ph type="dt" sz="half" idx="10"/>
          </p:nvPr>
        </p:nvSpPr>
        <p:spPr>
          <a:xfrm>
            <a:off x="912284" y="6295058"/>
            <a:ext cx="1436176" cy="365125"/>
          </a:xfrm>
          <a:prstGeom prst="rect">
            <a:avLst/>
          </a:prstGeom>
        </p:spPr>
        <p:txBody>
          <a:bodyPr/>
          <a:lstStyle/>
          <a:p>
            <a:fld id="{BD01CF31-AEF7-2C42-BFA5-2A0A8098FFF1}" type="datetime1">
              <a:rPr lang="de-AT" smtClean="0"/>
              <a:t>27.02.2024</a:t>
            </a:fld>
            <a:endParaRPr lang="de-DE" sz="1067"/>
          </a:p>
        </p:txBody>
      </p:sp>
      <p:sp>
        <p:nvSpPr>
          <p:cNvPr id="4" name="Fußzeilenplatzhalter 3">
            <a:extLst>
              <a:ext uri="{FF2B5EF4-FFF2-40B4-BE49-F238E27FC236}">
                <a16:creationId xmlns:a16="http://schemas.microsoft.com/office/drawing/2014/main" id="{46C3F42A-C1B7-C742-B749-62D5CBB493D2}"/>
              </a:ext>
            </a:extLst>
          </p:cNvPr>
          <p:cNvSpPr>
            <a:spLocks noGrp="1"/>
          </p:cNvSpPr>
          <p:nvPr>
            <p:ph type="ftr" sz="quarter" idx="11"/>
          </p:nvPr>
        </p:nvSpPr>
        <p:spPr>
          <a:xfrm>
            <a:off x="2508357" y="6295058"/>
            <a:ext cx="7185284" cy="365125"/>
          </a:xfrm>
          <a:prstGeom prst="rect">
            <a:avLst/>
          </a:prstGeom>
        </p:spPr>
        <p:txBody>
          <a:bodyPr/>
          <a:lstStyle>
            <a:lvl1pPr>
              <a:defRPr sz="933"/>
            </a:lvl1pPr>
          </a:lstStyle>
          <a:p>
            <a:endParaRPr lang="de-DE"/>
          </a:p>
        </p:txBody>
      </p:sp>
      <p:sp>
        <p:nvSpPr>
          <p:cNvPr id="5" name="Foliennummernplatzhalter 4">
            <a:extLst>
              <a:ext uri="{FF2B5EF4-FFF2-40B4-BE49-F238E27FC236}">
                <a16:creationId xmlns:a16="http://schemas.microsoft.com/office/drawing/2014/main" id="{D1F260EB-9F20-DE43-A8D7-88EC2CFE6468}"/>
              </a:ext>
            </a:extLst>
          </p:cNvPr>
          <p:cNvSpPr>
            <a:spLocks noGrp="1"/>
          </p:cNvSpPr>
          <p:nvPr>
            <p:ph type="sldNum" sz="quarter" idx="12"/>
          </p:nvPr>
        </p:nvSpPr>
        <p:spPr/>
        <p:txBody>
          <a:bodyPr/>
          <a:lstStyle/>
          <a:p>
            <a:fld id="{52CF354A-3E7C-4AF0-94B3-C47ABC721F9D}" type="slidenum">
              <a:rPr lang="de-DE" smtClean="0"/>
              <a:pPr/>
              <a:t>‹Nr.›</a:t>
            </a:fld>
            <a:endParaRPr lang="de-DE" sz="1067"/>
          </a:p>
        </p:txBody>
      </p:sp>
      <p:sp>
        <p:nvSpPr>
          <p:cNvPr id="7" name="Textplatzhalter 6">
            <a:extLst>
              <a:ext uri="{FF2B5EF4-FFF2-40B4-BE49-F238E27FC236}">
                <a16:creationId xmlns:a16="http://schemas.microsoft.com/office/drawing/2014/main" id="{EA51B194-A33E-AF45-89E3-E2ABCC7076E8}"/>
              </a:ext>
            </a:extLst>
          </p:cNvPr>
          <p:cNvSpPr>
            <a:spLocks noGrp="1"/>
          </p:cNvSpPr>
          <p:nvPr>
            <p:ph type="body" sz="quarter" idx="13"/>
          </p:nvPr>
        </p:nvSpPr>
        <p:spPr>
          <a:xfrm>
            <a:off x="912285" y="2660652"/>
            <a:ext cx="7920567" cy="3217333"/>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8" name="Bildplatzhalter 12">
            <a:extLst>
              <a:ext uri="{FF2B5EF4-FFF2-40B4-BE49-F238E27FC236}">
                <a16:creationId xmlns:a16="http://schemas.microsoft.com/office/drawing/2014/main" id="{B54B2DA4-286F-164A-B799-ACA114A4AB2B}"/>
              </a:ext>
            </a:extLst>
          </p:cNvPr>
          <p:cNvSpPr>
            <a:spLocks noGrp="1" noChangeAspect="1"/>
          </p:cNvSpPr>
          <p:nvPr>
            <p:ph type="pic" sz="quarter" idx="15" hasCustomPrompt="1"/>
          </p:nvPr>
        </p:nvSpPr>
        <p:spPr>
          <a:xfrm>
            <a:off x="738104" y="657600"/>
            <a:ext cx="720000" cy="720000"/>
          </a:xfrm>
          <a:prstGeom prst="rect">
            <a:avLst/>
          </a:prstGeom>
        </p:spPr>
        <p:txBody>
          <a:bodyPr anchor="ctr" anchorCtr="0"/>
          <a:lstStyle>
            <a:lvl1pPr algn="ctr">
              <a:buNone/>
              <a:defRPr/>
            </a:lvl1pPr>
          </a:lstStyle>
          <a:p>
            <a:r>
              <a:rPr lang="de-DE"/>
              <a:t>Icon</a:t>
            </a:r>
          </a:p>
        </p:txBody>
      </p:sp>
    </p:spTree>
    <p:extLst>
      <p:ext uri="{BB962C8B-B14F-4D97-AF65-F5344CB8AC3E}">
        <p14:creationId xmlns:p14="http://schemas.microsoft.com/office/powerpoint/2010/main" val="754914126"/>
      </p:ext>
    </p:extLst>
  </p:cSld>
  <p:clrMapOvr>
    <a:masterClrMapping/>
  </p:clrMapOvr>
  <p:extLst>
    <p:ext uri="{DCECCB84-F9BA-43D5-87BE-67443E8EF086}">
      <p15:sldGuideLst xmlns:p15="http://schemas.microsoft.com/office/powerpoint/2012/main">
        <p15:guide id="1" orient="horz" pos="940">
          <p15:clr>
            <a:srgbClr val="FBAE40"/>
          </p15:clr>
        </p15:guide>
      </p15:sldGuideLst>
    </p:ext>
  </p:extLst>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Icon + Bi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3A42469-1E0B-8E42-8D8D-C494CF1299CF}"/>
              </a:ext>
            </a:extLst>
          </p:cNvPr>
          <p:cNvSpPr>
            <a:spLocks noGrp="1"/>
          </p:cNvSpPr>
          <p:nvPr>
            <p:ph type="title"/>
          </p:nvPr>
        </p:nvSpPr>
        <p:spPr>
          <a:xfrm>
            <a:off x="912285" y="1507200"/>
            <a:ext cx="5183716" cy="396571"/>
          </a:xfrm>
        </p:spPr>
        <p:txBody>
          <a:bodyPr anchor="t" anchorCtr="0">
            <a:noAutofit/>
          </a:bodyPr>
          <a:lstStyle/>
          <a:p>
            <a:r>
              <a:rPr lang="de-DE"/>
              <a:t>Mastertitelformat bearbeiten</a:t>
            </a:r>
          </a:p>
        </p:txBody>
      </p:sp>
      <p:sp>
        <p:nvSpPr>
          <p:cNvPr id="3" name="Datumsplatzhalter 2">
            <a:extLst>
              <a:ext uri="{FF2B5EF4-FFF2-40B4-BE49-F238E27FC236}">
                <a16:creationId xmlns:a16="http://schemas.microsoft.com/office/drawing/2014/main" id="{8A748D09-A7C7-DB45-A44D-EC44AA6CD028}"/>
              </a:ext>
            </a:extLst>
          </p:cNvPr>
          <p:cNvSpPr>
            <a:spLocks noGrp="1"/>
          </p:cNvSpPr>
          <p:nvPr>
            <p:ph type="dt" sz="half" idx="10"/>
          </p:nvPr>
        </p:nvSpPr>
        <p:spPr>
          <a:xfrm>
            <a:off x="912284" y="6295058"/>
            <a:ext cx="1436176" cy="365125"/>
          </a:xfrm>
          <a:prstGeom prst="rect">
            <a:avLst/>
          </a:prstGeom>
        </p:spPr>
        <p:txBody>
          <a:bodyPr/>
          <a:lstStyle/>
          <a:p>
            <a:fld id="{8BBC6855-FD81-F046-8FDA-8D1BA40ABDA1}" type="datetime1">
              <a:rPr lang="de-AT" smtClean="0"/>
              <a:t>27.02.2024</a:t>
            </a:fld>
            <a:endParaRPr lang="de-DE" sz="1067"/>
          </a:p>
        </p:txBody>
      </p:sp>
      <p:sp>
        <p:nvSpPr>
          <p:cNvPr id="4" name="Fußzeilenplatzhalter 3">
            <a:extLst>
              <a:ext uri="{FF2B5EF4-FFF2-40B4-BE49-F238E27FC236}">
                <a16:creationId xmlns:a16="http://schemas.microsoft.com/office/drawing/2014/main" id="{F1341F36-0FAB-5C41-9113-4A5A8E18C3DD}"/>
              </a:ext>
            </a:extLst>
          </p:cNvPr>
          <p:cNvSpPr>
            <a:spLocks noGrp="1"/>
          </p:cNvSpPr>
          <p:nvPr>
            <p:ph type="ftr" sz="quarter" idx="11"/>
          </p:nvPr>
        </p:nvSpPr>
        <p:spPr>
          <a:xfrm>
            <a:off x="2508357" y="6295058"/>
            <a:ext cx="7185284" cy="365125"/>
          </a:xfrm>
          <a:prstGeom prst="rect">
            <a:avLst/>
          </a:prstGeom>
        </p:spPr>
        <p:txBody>
          <a:bodyPr/>
          <a:lstStyle>
            <a:lvl1pPr>
              <a:defRPr sz="933"/>
            </a:lvl1pPr>
          </a:lstStyle>
          <a:p>
            <a:endParaRPr lang="de-DE"/>
          </a:p>
        </p:txBody>
      </p:sp>
      <p:sp>
        <p:nvSpPr>
          <p:cNvPr id="5" name="Foliennummernplatzhalter 4">
            <a:extLst>
              <a:ext uri="{FF2B5EF4-FFF2-40B4-BE49-F238E27FC236}">
                <a16:creationId xmlns:a16="http://schemas.microsoft.com/office/drawing/2014/main" id="{18D6C989-9AA3-874E-A48F-2CA0142227AB}"/>
              </a:ext>
            </a:extLst>
          </p:cNvPr>
          <p:cNvSpPr>
            <a:spLocks noGrp="1"/>
          </p:cNvSpPr>
          <p:nvPr>
            <p:ph type="sldNum" sz="quarter" idx="12"/>
          </p:nvPr>
        </p:nvSpPr>
        <p:spPr/>
        <p:txBody>
          <a:bodyPr/>
          <a:lstStyle/>
          <a:p>
            <a:fld id="{52CF354A-3E7C-4AF0-94B3-C47ABC721F9D}" type="slidenum">
              <a:rPr lang="de-DE" smtClean="0"/>
              <a:pPr/>
              <a:t>‹Nr.›</a:t>
            </a:fld>
            <a:endParaRPr lang="de-DE" sz="1067"/>
          </a:p>
        </p:txBody>
      </p:sp>
      <p:sp>
        <p:nvSpPr>
          <p:cNvPr id="9" name="Textplatzhalter 8">
            <a:extLst>
              <a:ext uri="{FF2B5EF4-FFF2-40B4-BE49-F238E27FC236}">
                <a16:creationId xmlns:a16="http://schemas.microsoft.com/office/drawing/2014/main" id="{82285ED7-B65B-4C4B-9DE1-35C818961C82}"/>
              </a:ext>
            </a:extLst>
          </p:cNvPr>
          <p:cNvSpPr>
            <a:spLocks noGrp="1"/>
          </p:cNvSpPr>
          <p:nvPr>
            <p:ph type="body" sz="quarter" idx="13"/>
          </p:nvPr>
        </p:nvSpPr>
        <p:spPr>
          <a:xfrm>
            <a:off x="912284" y="2660651"/>
            <a:ext cx="5183717" cy="3211341"/>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11" name="Bildplatzhalter 10">
            <a:extLst>
              <a:ext uri="{FF2B5EF4-FFF2-40B4-BE49-F238E27FC236}">
                <a16:creationId xmlns:a16="http://schemas.microsoft.com/office/drawing/2014/main" id="{22840DEF-26E4-4042-AFA0-BCC44AAB885E}"/>
              </a:ext>
            </a:extLst>
          </p:cNvPr>
          <p:cNvSpPr>
            <a:spLocks noGrp="1"/>
          </p:cNvSpPr>
          <p:nvPr>
            <p:ph type="pic" sz="quarter" idx="14"/>
          </p:nvPr>
        </p:nvSpPr>
        <p:spPr>
          <a:xfrm>
            <a:off x="6623052" y="1555752"/>
            <a:ext cx="5185833" cy="4322232"/>
          </a:xfrm>
          <a:solidFill>
            <a:schemeClr val="accent6"/>
          </a:solidFill>
        </p:spPr>
        <p:txBody>
          <a:bodyPr/>
          <a:lstStyle/>
          <a:p>
            <a:r>
              <a:rPr lang="de-DE"/>
              <a:t>Bild durch Klicken auf Symbol hinzufügen</a:t>
            </a:r>
          </a:p>
        </p:txBody>
      </p:sp>
      <p:sp>
        <p:nvSpPr>
          <p:cNvPr id="15" name="Bildplatzhalter 12">
            <a:extLst>
              <a:ext uri="{FF2B5EF4-FFF2-40B4-BE49-F238E27FC236}">
                <a16:creationId xmlns:a16="http://schemas.microsoft.com/office/drawing/2014/main" id="{8492A3B3-7FC1-5446-A39F-F912BC52C009}"/>
              </a:ext>
            </a:extLst>
          </p:cNvPr>
          <p:cNvSpPr>
            <a:spLocks noGrp="1" noChangeAspect="1"/>
          </p:cNvSpPr>
          <p:nvPr>
            <p:ph type="pic" sz="quarter" idx="15" hasCustomPrompt="1"/>
          </p:nvPr>
        </p:nvSpPr>
        <p:spPr>
          <a:xfrm>
            <a:off x="739200" y="657600"/>
            <a:ext cx="720000" cy="720000"/>
          </a:xfrm>
          <a:prstGeom prst="rect">
            <a:avLst/>
          </a:prstGeom>
        </p:spPr>
        <p:txBody>
          <a:bodyPr anchor="ctr" anchorCtr="0"/>
          <a:lstStyle>
            <a:lvl1pPr algn="ctr">
              <a:buNone/>
              <a:defRPr/>
            </a:lvl1pPr>
          </a:lstStyle>
          <a:p>
            <a:r>
              <a:rPr lang="de-DE"/>
              <a:t>Icon</a:t>
            </a:r>
          </a:p>
        </p:txBody>
      </p:sp>
      <p:sp>
        <p:nvSpPr>
          <p:cNvPr id="10" name="Textplatzhalter 7">
            <a:extLst>
              <a:ext uri="{FF2B5EF4-FFF2-40B4-BE49-F238E27FC236}">
                <a16:creationId xmlns:a16="http://schemas.microsoft.com/office/drawing/2014/main" id="{6021BD8B-AAFA-9243-8EF8-8BDFFF271997}"/>
              </a:ext>
            </a:extLst>
          </p:cNvPr>
          <p:cNvSpPr>
            <a:spLocks noGrp="1"/>
          </p:cNvSpPr>
          <p:nvPr>
            <p:ph type="body" sz="quarter" idx="20" hasCustomPrompt="1"/>
          </p:nvPr>
        </p:nvSpPr>
        <p:spPr>
          <a:xfrm>
            <a:off x="8780969" y="5534995"/>
            <a:ext cx="2976033" cy="347243"/>
          </a:xfrm>
        </p:spPr>
        <p:txBody>
          <a:bodyPr>
            <a:noAutofit/>
          </a:bodyPr>
          <a:lstStyle>
            <a:lvl1pPr marL="0" indent="0" algn="r">
              <a:spcBef>
                <a:spcPts val="0"/>
              </a:spcBef>
              <a:buNone/>
              <a:defRPr lang="de-DE" sz="800" smtClean="0">
                <a:solidFill>
                  <a:schemeClr val="bg1"/>
                </a:solidFill>
                <a:effectLst/>
              </a:defRPr>
            </a:lvl1pPr>
          </a:lstStyle>
          <a:p>
            <a:pPr lvl="0"/>
            <a:r>
              <a:rPr lang="de-DE"/>
              <a:t>Bildnachweis bearbeiten</a:t>
            </a:r>
          </a:p>
        </p:txBody>
      </p:sp>
    </p:spTree>
    <p:extLst>
      <p:ext uri="{BB962C8B-B14F-4D97-AF65-F5344CB8AC3E}">
        <p14:creationId xmlns:p14="http://schemas.microsoft.com/office/powerpoint/2010/main" val="3014694713"/>
      </p:ext>
    </p:extLst>
  </p:cSld>
  <p:clrMapOvr>
    <a:masterClrMapping/>
  </p:clrMapOvr>
  <p:extLst>
    <p:ext uri="{DCECCB84-F9BA-43D5-87BE-67443E8EF086}">
      <p15:sldGuideLst xmlns:p15="http://schemas.microsoft.com/office/powerpoint/2012/main">
        <p15:guide id="1" orient="horz" pos="940">
          <p15:clr>
            <a:srgbClr val="FBAE40"/>
          </p15:clr>
        </p15:guide>
      </p15:sldGuideLst>
    </p:ext>
  </p:extLst>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Icon + Bild abfallend">
    <p:spTree>
      <p:nvGrpSpPr>
        <p:cNvPr id="1" name=""/>
        <p:cNvGrpSpPr/>
        <p:nvPr/>
      </p:nvGrpSpPr>
      <p:grpSpPr>
        <a:xfrm>
          <a:off x="0" y="0"/>
          <a:ext cx="0" cy="0"/>
          <a:chOff x="0" y="0"/>
          <a:chExt cx="0" cy="0"/>
        </a:xfrm>
      </p:grpSpPr>
      <p:sp>
        <p:nvSpPr>
          <p:cNvPr id="11" name="Bildplatzhalter 10">
            <a:extLst>
              <a:ext uri="{FF2B5EF4-FFF2-40B4-BE49-F238E27FC236}">
                <a16:creationId xmlns:a16="http://schemas.microsoft.com/office/drawing/2014/main" id="{22840DEF-26E4-4042-AFA0-BCC44AAB885E}"/>
              </a:ext>
            </a:extLst>
          </p:cNvPr>
          <p:cNvSpPr>
            <a:spLocks noGrp="1"/>
          </p:cNvSpPr>
          <p:nvPr>
            <p:ph type="pic" sz="quarter" idx="14"/>
          </p:nvPr>
        </p:nvSpPr>
        <p:spPr>
          <a:xfrm>
            <a:off x="6623051" y="0"/>
            <a:ext cx="5568949" cy="6858000"/>
          </a:xfrm>
          <a:solidFill>
            <a:schemeClr val="accent6"/>
          </a:solidFill>
        </p:spPr>
        <p:txBody>
          <a:bodyPr/>
          <a:lstStyle/>
          <a:p>
            <a:r>
              <a:rPr lang="de-DE"/>
              <a:t>Bild durch Klicken auf Symbol hinzufügen</a:t>
            </a:r>
          </a:p>
        </p:txBody>
      </p:sp>
      <p:sp>
        <p:nvSpPr>
          <p:cNvPr id="2" name="Titel 1">
            <a:extLst>
              <a:ext uri="{FF2B5EF4-FFF2-40B4-BE49-F238E27FC236}">
                <a16:creationId xmlns:a16="http://schemas.microsoft.com/office/drawing/2014/main" id="{73A42469-1E0B-8E42-8D8D-C494CF1299CF}"/>
              </a:ext>
            </a:extLst>
          </p:cNvPr>
          <p:cNvSpPr>
            <a:spLocks noGrp="1"/>
          </p:cNvSpPr>
          <p:nvPr>
            <p:ph type="title"/>
          </p:nvPr>
        </p:nvSpPr>
        <p:spPr>
          <a:xfrm>
            <a:off x="912285" y="1507200"/>
            <a:ext cx="5183716" cy="454629"/>
          </a:xfrm>
        </p:spPr>
        <p:txBody>
          <a:bodyPr anchor="t" anchorCtr="0">
            <a:noAutofit/>
          </a:bodyPr>
          <a:lstStyle/>
          <a:p>
            <a:r>
              <a:rPr lang="de-DE"/>
              <a:t>Mastertitelformat bearbeiten</a:t>
            </a:r>
          </a:p>
        </p:txBody>
      </p:sp>
      <p:sp>
        <p:nvSpPr>
          <p:cNvPr id="9" name="Textplatzhalter 8">
            <a:extLst>
              <a:ext uri="{FF2B5EF4-FFF2-40B4-BE49-F238E27FC236}">
                <a16:creationId xmlns:a16="http://schemas.microsoft.com/office/drawing/2014/main" id="{82285ED7-B65B-4C4B-9DE1-35C818961C82}"/>
              </a:ext>
            </a:extLst>
          </p:cNvPr>
          <p:cNvSpPr>
            <a:spLocks noGrp="1"/>
          </p:cNvSpPr>
          <p:nvPr>
            <p:ph type="body" sz="quarter" idx="13"/>
          </p:nvPr>
        </p:nvSpPr>
        <p:spPr>
          <a:xfrm>
            <a:off x="912284" y="2660651"/>
            <a:ext cx="5183717" cy="3217333"/>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15" name="Bildplatzhalter 12">
            <a:extLst>
              <a:ext uri="{FF2B5EF4-FFF2-40B4-BE49-F238E27FC236}">
                <a16:creationId xmlns:a16="http://schemas.microsoft.com/office/drawing/2014/main" id="{8492A3B3-7FC1-5446-A39F-F912BC52C009}"/>
              </a:ext>
            </a:extLst>
          </p:cNvPr>
          <p:cNvSpPr>
            <a:spLocks noGrp="1" noChangeAspect="1"/>
          </p:cNvSpPr>
          <p:nvPr>
            <p:ph type="pic" sz="quarter" idx="15" hasCustomPrompt="1"/>
          </p:nvPr>
        </p:nvSpPr>
        <p:spPr>
          <a:xfrm>
            <a:off x="738104" y="657600"/>
            <a:ext cx="720000" cy="720000"/>
          </a:xfrm>
          <a:prstGeom prst="rect">
            <a:avLst/>
          </a:prstGeom>
        </p:spPr>
        <p:txBody>
          <a:bodyPr anchor="ctr" anchorCtr="0"/>
          <a:lstStyle>
            <a:lvl1pPr algn="ctr">
              <a:buNone/>
              <a:defRPr/>
            </a:lvl1pPr>
          </a:lstStyle>
          <a:p>
            <a:r>
              <a:rPr lang="de-DE"/>
              <a:t>Icon</a:t>
            </a:r>
          </a:p>
        </p:txBody>
      </p:sp>
      <p:sp>
        <p:nvSpPr>
          <p:cNvPr id="10" name="Textplatzhalter 11">
            <a:extLst>
              <a:ext uri="{FF2B5EF4-FFF2-40B4-BE49-F238E27FC236}">
                <a16:creationId xmlns:a16="http://schemas.microsoft.com/office/drawing/2014/main" id="{FD9D9F24-0378-014E-87C7-A690901D0CC9}"/>
              </a:ext>
            </a:extLst>
          </p:cNvPr>
          <p:cNvSpPr>
            <a:spLocks noGrp="1"/>
          </p:cNvSpPr>
          <p:nvPr>
            <p:ph type="body" sz="quarter" idx="19" hasCustomPrompt="1"/>
          </p:nvPr>
        </p:nvSpPr>
        <p:spPr>
          <a:xfrm>
            <a:off x="10892084" y="357717"/>
            <a:ext cx="916800" cy="244800"/>
          </a:xfrm>
          <a:blipFill>
            <a:blip r:embed="rId2">
              <a:lum bright="100000" contrast="100000"/>
              <a:extLst>
                <a:ext uri="{96DAC541-7B7A-43D3-8B79-37D633B846F1}">
                  <asvg:svgBlip xmlns:asvg="http://schemas.microsoft.com/office/drawing/2016/SVG/main" r:embed="rId3"/>
                </a:ext>
              </a:extLst>
            </a:blip>
            <a:stretch>
              <a:fillRect/>
            </a:stretch>
          </a:blipFill>
        </p:spPr>
        <p:txBody>
          <a:bodyPr/>
          <a:lstStyle>
            <a:lvl1pPr>
              <a:buNone/>
              <a:defRPr/>
            </a:lvl1pPr>
            <a:lvl2pPr>
              <a:buNone/>
              <a:defRPr/>
            </a:lvl2pPr>
            <a:lvl3pPr>
              <a:buNone/>
              <a:defRPr/>
            </a:lvl3pPr>
            <a:lvl4pPr>
              <a:buNone/>
              <a:defRPr/>
            </a:lvl4pPr>
            <a:lvl5pPr>
              <a:buNone/>
              <a:defRPr/>
            </a:lvl5pPr>
          </a:lstStyle>
          <a:p>
            <a:pPr lvl="0"/>
            <a:r>
              <a:rPr lang="de-DE"/>
              <a:t>  </a:t>
            </a:r>
          </a:p>
        </p:txBody>
      </p:sp>
      <p:sp>
        <p:nvSpPr>
          <p:cNvPr id="7" name="Textplatzhalter 7">
            <a:extLst>
              <a:ext uri="{FF2B5EF4-FFF2-40B4-BE49-F238E27FC236}">
                <a16:creationId xmlns:a16="http://schemas.microsoft.com/office/drawing/2014/main" id="{749B8FCB-EB7D-FB4F-A21A-7447632CA24A}"/>
              </a:ext>
            </a:extLst>
          </p:cNvPr>
          <p:cNvSpPr>
            <a:spLocks noGrp="1"/>
          </p:cNvSpPr>
          <p:nvPr>
            <p:ph type="body" sz="quarter" idx="20" hasCustomPrompt="1"/>
          </p:nvPr>
        </p:nvSpPr>
        <p:spPr>
          <a:xfrm>
            <a:off x="8832852" y="6500283"/>
            <a:ext cx="2976033" cy="347243"/>
          </a:xfrm>
        </p:spPr>
        <p:txBody>
          <a:bodyPr>
            <a:noAutofit/>
          </a:bodyPr>
          <a:lstStyle>
            <a:lvl1pPr marL="0" indent="0" algn="r">
              <a:spcBef>
                <a:spcPts val="0"/>
              </a:spcBef>
              <a:buNone/>
              <a:defRPr lang="de-DE" sz="800" smtClean="0">
                <a:solidFill>
                  <a:schemeClr val="bg1"/>
                </a:solidFill>
                <a:effectLst/>
              </a:defRPr>
            </a:lvl1pPr>
          </a:lstStyle>
          <a:p>
            <a:pPr lvl="0"/>
            <a:r>
              <a:rPr lang="de-DE"/>
              <a:t>Bildnachweis bearbeiten</a:t>
            </a:r>
          </a:p>
        </p:txBody>
      </p:sp>
    </p:spTree>
    <p:extLst>
      <p:ext uri="{BB962C8B-B14F-4D97-AF65-F5344CB8AC3E}">
        <p14:creationId xmlns:p14="http://schemas.microsoft.com/office/powerpoint/2010/main" val="1878894316"/>
      </p:ext>
    </p:extLst>
  </p:cSld>
  <p:clrMapOvr>
    <a:masterClrMapping/>
  </p:clrMapOvr>
  <p:extLst>
    <p:ext uri="{DCECCB84-F9BA-43D5-87BE-67443E8EF086}">
      <p15:sldGuideLst xmlns:p15="http://schemas.microsoft.com/office/powerpoint/2012/main">
        <p15:guide id="1" orient="horz" pos="940">
          <p15:clr>
            <a:srgbClr val="FBAE40"/>
          </p15:clr>
        </p15:guide>
      </p15:sldGuideLst>
    </p:ext>
  </p:extLst>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Text + Bild 2x nebeneinander">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91CAC10-7EF9-E540-BE8A-6AEB6016C25F}"/>
              </a:ext>
            </a:extLst>
          </p:cNvPr>
          <p:cNvSpPr>
            <a:spLocks noGrp="1"/>
          </p:cNvSpPr>
          <p:nvPr>
            <p:ph type="title"/>
          </p:nvPr>
        </p:nvSpPr>
        <p:spPr>
          <a:xfrm>
            <a:off x="912285" y="664024"/>
            <a:ext cx="5183716" cy="886397"/>
          </a:xfrm>
        </p:spPr>
        <p:txBody>
          <a:bodyPr/>
          <a:lstStyle/>
          <a:p>
            <a:r>
              <a:rPr lang="de-DE"/>
              <a:t>Mastertitelformat bearbeiten</a:t>
            </a:r>
          </a:p>
        </p:txBody>
      </p:sp>
      <p:sp>
        <p:nvSpPr>
          <p:cNvPr id="3" name="Datumsplatzhalter 2">
            <a:extLst>
              <a:ext uri="{FF2B5EF4-FFF2-40B4-BE49-F238E27FC236}">
                <a16:creationId xmlns:a16="http://schemas.microsoft.com/office/drawing/2014/main" id="{59C955F6-4F1D-D54D-BE42-D936383C6D67}"/>
              </a:ext>
            </a:extLst>
          </p:cNvPr>
          <p:cNvSpPr>
            <a:spLocks noGrp="1"/>
          </p:cNvSpPr>
          <p:nvPr>
            <p:ph type="dt" sz="half" idx="10"/>
          </p:nvPr>
        </p:nvSpPr>
        <p:spPr>
          <a:xfrm>
            <a:off x="912284" y="6295058"/>
            <a:ext cx="1436176" cy="365125"/>
          </a:xfrm>
          <a:prstGeom prst="rect">
            <a:avLst/>
          </a:prstGeom>
        </p:spPr>
        <p:txBody>
          <a:bodyPr/>
          <a:lstStyle/>
          <a:p>
            <a:fld id="{17488151-DED4-1C4C-809E-BDB603848923}" type="datetime1">
              <a:rPr lang="de-AT" smtClean="0"/>
              <a:t>27.02.2024</a:t>
            </a:fld>
            <a:endParaRPr lang="de-DE" sz="1067"/>
          </a:p>
        </p:txBody>
      </p:sp>
      <p:sp>
        <p:nvSpPr>
          <p:cNvPr id="4" name="Fußzeilenplatzhalter 3">
            <a:extLst>
              <a:ext uri="{FF2B5EF4-FFF2-40B4-BE49-F238E27FC236}">
                <a16:creationId xmlns:a16="http://schemas.microsoft.com/office/drawing/2014/main" id="{EE18A94E-B86E-AE46-8D8B-6CA2942E5D7E}"/>
              </a:ext>
            </a:extLst>
          </p:cNvPr>
          <p:cNvSpPr>
            <a:spLocks noGrp="1"/>
          </p:cNvSpPr>
          <p:nvPr>
            <p:ph type="ftr" sz="quarter" idx="11"/>
          </p:nvPr>
        </p:nvSpPr>
        <p:spPr>
          <a:xfrm>
            <a:off x="2508357" y="6295058"/>
            <a:ext cx="7185284" cy="365125"/>
          </a:xfrm>
          <a:prstGeom prst="rect">
            <a:avLst/>
          </a:prstGeom>
        </p:spPr>
        <p:txBody>
          <a:bodyPr/>
          <a:lstStyle>
            <a:lvl1pPr>
              <a:defRPr sz="933"/>
            </a:lvl1pPr>
          </a:lstStyle>
          <a:p>
            <a:endParaRPr lang="de-DE"/>
          </a:p>
        </p:txBody>
      </p:sp>
      <p:sp>
        <p:nvSpPr>
          <p:cNvPr id="5" name="Foliennummernplatzhalter 4">
            <a:extLst>
              <a:ext uri="{FF2B5EF4-FFF2-40B4-BE49-F238E27FC236}">
                <a16:creationId xmlns:a16="http://schemas.microsoft.com/office/drawing/2014/main" id="{F17DFFAE-9D9D-C64C-893B-4D37B9412F24}"/>
              </a:ext>
            </a:extLst>
          </p:cNvPr>
          <p:cNvSpPr>
            <a:spLocks noGrp="1"/>
          </p:cNvSpPr>
          <p:nvPr>
            <p:ph type="sldNum" sz="quarter" idx="12"/>
          </p:nvPr>
        </p:nvSpPr>
        <p:spPr/>
        <p:txBody>
          <a:bodyPr/>
          <a:lstStyle/>
          <a:p>
            <a:fld id="{52CF354A-3E7C-4AF0-94B3-C47ABC721F9D}" type="slidenum">
              <a:rPr lang="de-DE" smtClean="0"/>
              <a:pPr/>
              <a:t>‹Nr.›</a:t>
            </a:fld>
            <a:endParaRPr lang="de-DE" sz="1067"/>
          </a:p>
        </p:txBody>
      </p:sp>
      <p:sp>
        <p:nvSpPr>
          <p:cNvPr id="8" name="Textplatzhalter 7">
            <a:extLst>
              <a:ext uri="{FF2B5EF4-FFF2-40B4-BE49-F238E27FC236}">
                <a16:creationId xmlns:a16="http://schemas.microsoft.com/office/drawing/2014/main" id="{CA9A7FEC-7881-6747-BC50-742011013A3E}"/>
              </a:ext>
            </a:extLst>
          </p:cNvPr>
          <p:cNvSpPr>
            <a:spLocks noGrp="1"/>
          </p:cNvSpPr>
          <p:nvPr>
            <p:ph type="body" sz="quarter" idx="17"/>
          </p:nvPr>
        </p:nvSpPr>
        <p:spPr>
          <a:xfrm>
            <a:off x="6632145" y="4186659"/>
            <a:ext cx="5183716" cy="13943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10" name="Bildplatzhalter 9">
            <a:extLst>
              <a:ext uri="{FF2B5EF4-FFF2-40B4-BE49-F238E27FC236}">
                <a16:creationId xmlns:a16="http://schemas.microsoft.com/office/drawing/2014/main" id="{FAC491BB-5D0A-B143-89BC-3C3D7365197A}"/>
              </a:ext>
            </a:extLst>
          </p:cNvPr>
          <p:cNvSpPr>
            <a:spLocks noGrp="1"/>
          </p:cNvSpPr>
          <p:nvPr>
            <p:ph type="pic" sz="quarter" idx="18"/>
          </p:nvPr>
        </p:nvSpPr>
        <p:spPr>
          <a:xfrm>
            <a:off x="6623052" y="1555752"/>
            <a:ext cx="5185833" cy="2499289"/>
          </a:xfrm>
          <a:solidFill>
            <a:schemeClr val="accent6"/>
          </a:solidFill>
        </p:spPr>
        <p:txBody>
          <a:bodyPr/>
          <a:lstStyle/>
          <a:p>
            <a:r>
              <a:rPr lang="de-DE"/>
              <a:t>Bild durch Klicken auf Symbol hinzufügen</a:t>
            </a:r>
          </a:p>
        </p:txBody>
      </p:sp>
      <p:sp>
        <p:nvSpPr>
          <p:cNvPr id="11" name="Textplatzhalter 7">
            <a:extLst>
              <a:ext uri="{FF2B5EF4-FFF2-40B4-BE49-F238E27FC236}">
                <a16:creationId xmlns:a16="http://schemas.microsoft.com/office/drawing/2014/main" id="{6AFFE932-A693-4376-89F2-AD31FB7BE818}"/>
              </a:ext>
            </a:extLst>
          </p:cNvPr>
          <p:cNvSpPr>
            <a:spLocks noGrp="1"/>
          </p:cNvSpPr>
          <p:nvPr>
            <p:ph type="body" sz="quarter" idx="20"/>
          </p:nvPr>
        </p:nvSpPr>
        <p:spPr>
          <a:xfrm>
            <a:off x="912285" y="4186659"/>
            <a:ext cx="5183716" cy="13943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12" name="Bildplatzhalter 9">
            <a:extLst>
              <a:ext uri="{FF2B5EF4-FFF2-40B4-BE49-F238E27FC236}">
                <a16:creationId xmlns:a16="http://schemas.microsoft.com/office/drawing/2014/main" id="{A5926DEB-362A-4659-82F6-1E9CE7B04969}"/>
              </a:ext>
            </a:extLst>
          </p:cNvPr>
          <p:cNvSpPr>
            <a:spLocks noGrp="1"/>
          </p:cNvSpPr>
          <p:nvPr>
            <p:ph type="pic" sz="quarter" idx="21"/>
          </p:nvPr>
        </p:nvSpPr>
        <p:spPr>
          <a:xfrm>
            <a:off x="910167" y="1566002"/>
            <a:ext cx="5185833" cy="2499289"/>
          </a:xfrm>
          <a:solidFill>
            <a:schemeClr val="accent6"/>
          </a:solidFill>
        </p:spPr>
        <p:txBody>
          <a:bodyPr/>
          <a:lstStyle/>
          <a:p>
            <a:r>
              <a:rPr lang="de-DE"/>
              <a:t>Bild durch Klicken auf Symbol hinzufügen</a:t>
            </a:r>
          </a:p>
        </p:txBody>
      </p:sp>
      <p:sp>
        <p:nvSpPr>
          <p:cNvPr id="13" name="Textplatzhalter 7">
            <a:extLst>
              <a:ext uri="{FF2B5EF4-FFF2-40B4-BE49-F238E27FC236}">
                <a16:creationId xmlns:a16="http://schemas.microsoft.com/office/drawing/2014/main" id="{1092DAC3-AA9A-4634-B70C-E8E1FE1AA1B0}"/>
              </a:ext>
            </a:extLst>
          </p:cNvPr>
          <p:cNvSpPr>
            <a:spLocks noGrp="1"/>
          </p:cNvSpPr>
          <p:nvPr>
            <p:ph type="body" sz="quarter" idx="22" hasCustomPrompt="1"/>
          </p:nvPr>
        </p:nvSpPr>
        <p:spPr>
          <a:xfrm>
            <a:off x="8755028" y="3696104"/>
            <a:ext cx="2976033" cy="347243"/>
          </a:xfrm>
        </p:spPr>
        <p:txBody>
          <a:bodyPr>
            <a:noAutofit/>
          </a:bodyPr>
          <a:lstStyle>
            <a:lvl1pPr marL="0" indent="0" algn="r">
              <a:spcBef>
                <a:spcPts val="0"/>
              </a:spcBef>
              <a:buNone/>
              <a:defRPr lang="de-DE" sz="800" smtClean="0">
                <a:solidFill>
                  <a:schemeClr val="bg1"/>
                </a:solidFill>
                <a:effectLst/>
              </a:defRPr>
            </a:lvl1pPr>
          </a:lstStyle>
          <a:p>
            <a:pPr lvl="0"/>
            <a:r>
              <a:rPr lang="de-DE"/>
              <a:t>Bildnachweis bearbeiten</a:t>
            </a:r>
          </a:p>
        </p:txBody>
      </p:sp>
      <p:sp>
        <p:nvSpPr>
          <p:cNvPr id="14" name="Textplatzhalter 7">
            <a:extLst>
              <a:ext uri="{FF2B5EF4-FFF2-40B4-BE49-F238E27FC236}">
                <a16:creationId xmlns:a16="http://schemas.microsoft.com/office/drawing/2014/main" id="{F8C1D1AD-C243-4137-8AAC-5E161F43D8BD}"/>
              </a:ext>
            </a:extLst>
          </p:cNvPr>
          <p:cNvSpPr>
            <a:spLocks noGrp="1"/>
          </p:cNvSpPr>
          <p:nvPr>
            <p:ph type="body" sz="quarter" idx="23" hasCustomPrompt="1"/>
          </p:nvPr>
        </p:nvSpPr>
        <p:spPr>
          <a:xfrm>
            <a:off x="3068085" y="3696104"/>
            <a:ext cx="2976033" cy="347243"/>
          </a:xfrm>
        </p:spPr>
        <p:txBody>
          <a:bodyPr>
            <a:noAutofit/>
          </a:bodyPr>
          <a:lstStyle>
            <a:lvl1pPr marL="0" indent="0" algn="r">
              <a:spcBef>
                <a:spcPts val="0"/>
              </a:spcBef>
              <a:buNone/>
              <a:defRPr lang="de-DE" sz="800" smtClean="0">
                <a:solidFill>
                  <a:schemeClr val="bg1"/>
                </a:solidFill>
                <a:effectLst/>
              </a:defRPr>
            </a:lvl1pPr>
          </a:lstStyle>
          <a:p>
            <a:pPr lvl="0"/>
            <a:r>
              <a:rPr lang="de-DE"/>
              <a:t>Bildnachweis bearbeiten</a:t>
            </a:r>
          </a:p>
        </p:txBody>
      </p:sp>
    </p:spTree>
    <p:extLst>
      <p:ext uri="{BB962C8B-B14F-4D97-AF65-F5344CB8AC3E}">
        <p14:creationId xmlns:p14="http://schemas.microsoft.com/office/powerpoint/2010/main" val="2604125804"/>
      </p:ext>
    </p:extLst>
  </p:cSld>
  <p:clrMapOvr>
    <a:masterClrMapping/>
  </p:clrMapOvr>
  <p:extLst>
    <p:ext uri="{DCECCB84-F9BA-43D5-87BE-67443E8EF086}">
      <p15:sldGuideLst xmlns:p15="http://schemas.microsoft.com/office/powerpoint/2012/main"/>
    </p:ext>
  </p:extLst>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subheadline+Text + Bild 2x nebeneinander">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91CAC10-7EF9-E540-BE8A-6AEB6016C25F}"/>
              </a:ext>
            </a:extLst>
          </p:cNvPr>
          <p:cNvSpPr>
            <a:spLocks noGrp="1"/>
          </p:cNvSpPr>
          <p:nvPr>
            <p:ph type="title"/>
          </p:nvPr>
        </p:nvSpPr>
        <p:spPr>
          <a:xfrm>
            <a:off x="910167" y="304713"/>
            <a:ext cx="7922684" cy="443198"/>
          </a:xfrm>
        </p:spPr>
        <p:txBody>
          <a:bodyPr anchor="t"/>
          <a:lstStyle/>
          <a:p>
            <a:r>
              <a:rPr lang="de-DE"/>
              <a:t>Mastertitelformat bearbeiten</a:t>
            </a:r>
          </a:p>
        </p:txBody>
      </p:sp>
      <p:sp>
        <p:nvSpPr>
          <p:cNvPr id="3" name="Datumsplatzhalter 2">
            <a:extLst>
              <a:ext uri="{FF2B5EF4-FFF2-40B4-BE49-F238E27FC236}">
                <a16:creationId xmlns:a16="http://schemas.microsoft.com/office/drawing/2014/main" id="{59C955F6-4F1D-D54D-BE42-D936383C6D67}"/>
              </a:ext>
            </a:extLst>
          </p:cNvPr>
          <p:cNvSpPr>
            <a:spLocks noGrp="1"/>
          </p:cNvSpPr>
          <p:nvPr>
            <p:ph type="dt" sz="half" idx="10"/>
          </p:nvPr>
        </p:nvSpPr>
        <p:spPr>
          <a:xfrm>
            <a:off x="912284" y="6295058"/>
            <a:ext cx="1436176" cy="365125"/>
          </a:xfrm>
          <a:prstGeom prst="rect">
            <a:avLst/>
          </a:prstGeom>
        </p:spPr>
        <p:txBody>
          <a:bodyPr/>
          <a:lstStyle/>
          <a:p>
            <a:fld id="{17488151-DED4-1C4C-809E-BDB603848923}" type="datetime1">
              <a:rPr lang="de-AT" smtClean="0"/>
              <a:t>27.02.2024</a:t>
            </a:fld>
            <a:endParaRPr lang="de-DE" sz="1067"/>
          </a:p>
        </p:txBody>
      </p:sp>
      <p:sp>
        <p:nvSpPr>
          <p:cNvPr id="4" name="Fußzeilenplatzhalter 3">
            <a:extLst>
              <a:ext uri="{FF2B5EF4-FFF2-40B4-BE49-F238E27FC236}">
                <a16:creationId xmlns:a16="http://schemas.microsoft.com/office/drawing/2014/main" id="{EE18A94E-B86E-AE46-8D8B-6CA2942E5D7E}"/>
              </a:ext>
            </a:extLst>
          </p:cNvPr>
          <p:cNvSpPr>
            <a:spLocks noGrp="1"/>
          </p:cNvSpPr>
          <p:nvPr>
            <p:ph type="ftr" sz="quarter" idx="11"/>
          </p:nvPr>
        </p:nvSpPr>
        <p:spPr>
          <a:xfrm>
            <a:off x="2508357" y="6295058"/>
            <a:ext cx="7185284" cy="365125"/>
          </a:xfrm>
          <a:prstGeom prst="rect">
            <a:avLst/>
          </a:prstGeom>
        </p:spPr>
        <p:txBody>
          <a:bodyPr/>
          <a:lstStyle>
            <a:lvl1pPr>
              <a:defRPr sz="933"/>
            </a:lvl1pPr>
          </a:lstStyle>
          <a:p>
            <a:endParaRPr lang="de-DE"/>
          </a:p>
        </p:txBody>
      </p:sp>
      <p:sp>
        <p:nvSpPr>
          <p:cNvPr id="5" name="Foliennummernplatzhalter 4">
            <a:extLst>
              <a:ext uri="{FF2B5EF4-FFF2-40B4-BE49-F238E27FC236}">
                <a16:creationId xmlns:a16="http://schemas.microsoft.com/office/drawing/2014/main" id="{F17DFFAE-9D9D-C64C-893B-4D37B9412F24}"/>
              </a:ext>
            </a:extLst>
          </p:cNvPr>
          <p:cNvSpPr>
            <a:spLocks noGrp="1"/>
          </p:cNvSpPr>
          <p:nvPr>
            <p:ph type="sldNum" sz="quarter" idx="12"/>
          </p:nvPr>
        </p:nvSpPr>
        <p:spPr/>
        <p:txBody>
          <a:bodyPr/>
          <a:lstStyle/>
          <a:p>
            <a:fld id="{52CF354A-3E7C-4AF0-94B3-C47ABC721F9D}" type="slidenum">
              <a:rPr lang="de-DE" smtClean="0"/>
              <a:pPr/>
              <a:t>‹Nr.›</a:t>
            </a:fld>
            <a:endParaRPr lang="de-DE" sz="1067"/>
          </a:p>
        </p:txBody>
      </p:sp>
      <p:sp>
        <p:nvSpPr>
          <p:cNvPr id="8" name="Textplatzhalter 7">
            <a:extLst>
              <a:ext uri="{FF2B5EF4-FFF2-40B4-BE49-F238E27FC236}">
                <a16:creationId xmlns:a16="http://schemas.microsoft.com/office/drawing/2014/main" id="{CA9A7FEC-7881-6747-BC50-742011013A3E}"/>
              </a:ext>
            </a:extLst>
          </p:cNvPr>
          <p:cNvSpPr>
            <a:spLocks noGrp="1"/>
          </p:cNvSpPr>
          <p:nvPr>
            <p:ph type="body" sz="quarter" idx="17"/>
          </p:nvPr>
        </p:nvSpPr>
        <p:spPr>
          <a:xfrm>
            <a:off x="6632145" y="4186659"/>
            <a:ext cx="5183716" cy="13943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10" name="Bildplatzhalter 9">
            <a:extLst>
              <a:ext uri="{FF2B5EF4-FFF2-40B4-BE49-F238E27FC236}">
                <a16:creationId xmlns:a16="http://schemas.microsoft.com/office/drawing/2014/main" id="{FAC491BB-5D0A-B143-89BC-3C3D7365197A}"/>
              </a:ext>
            </a:extLst>
          </p:cNvPr>
          <p:cNvSpPr>
            <a:spLocks noGrp="1"/>
          </p:cNvSpPr>
          <p:nvPr>
            <p:ph type="pic" sz="quarter" idx="18"/>
          </p:nvPr>
        </p:nvSpPr>
        <p:spPr>
          <a:xfrm>
            <a:off x="6623052" y="1555752"/>
            <a:ext cx="5185833" cy="2499289"/>
          </a:xfrm>
          <a:solidFill>
            <a:schemeClr val="accent6"/>
          </a:solidFill>
        </p:spPr>
        <p:txBody>
          <a:bodyPr/>
          <a:lstStyle/>
          <a:p>
            <a:r>
              <a:rPr lang="de-DE"/>
              <a:t>Bild durch Klicken auf Symbol hinzufügen</a:t>
            </a:r>
          </a:p>
        </p:txBody>
      </p:sp>
      <p:sp>
        <p:nvSpPr>
          <p:cNvPr id="11" name="Textplatzhalter 7">
            <a:extLst>
              <a:ext uri="{FF2B5EF4-FFF2-40B4-BE49-F238E27FC236}">
                <a16:creationId xmlns:a16="http://schemas.microsoft.com/office/drawing/2014/main" id="{6AFFE932-A693-4376-89F2-AD31FB7BE818}"/>
              </a:ext>
            </a:extLst>
          </p:cNvPr>
          <p:cNvSpPr>
            <a:spLocks noGrp="1"/>
          </p:cNvSpPr>
          <p:nvPr>
            <p:ph type="body" sz="quarter" idx="20"/>
          </p:nvPr>
        </p:nvSpPr>
        <p:spPr>
          <a:xfrm>
            <a:off x="912285" y="4186659"/>
            <a:ext cx="5183716" cy="13943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12" name="Bildplatzhalter 9">
            <a:extLst>
              <a:ext uri="{FF2B5EF4-FFF2-40B4-BE49-F238E27FC236}">
                <a16:creationId xmlns:a16="http://schemas.microsoft.com/office/drawing/2014/main" id="{A5926DEB-362A-4659-82F6-1E9CE7B04969}"/>
              </a:ext>
            </a:extLst>
          </p:cNvPr>
          <p:cNvSpPr>
            <a:spLocks noGrp="1"/>
          </p:cNvSpPr>
          <p:nvPr>
            <p:ph type="pic" sz="quarter" idx="21"/>
          </p:nvPr>
        </p:nvSpPr>
        <p:spPr>
          <a:xfrm>
            <a:off x="910167" y="1566002"/>
            <a:ext cx="5185833" cy="2499289"/>
          </a:xfrm>
          <a:solidFill>
            <a:schemeClr val="accent6"/>
          </a:solidFill>
        </p:spPr>
        <p:txBody>
          <a:bodyPr/>
          <a:lstStyle/>
          <a:p>
            <a:r>
              <a:rPr lang="de-DE"/>
              <a:t>Bild durch Klicken auf Symbol hinzufügen</a:t>
            </a:r>
          </a:p>
        </p:txBody>
      </p:sp>
      <p:sp>
        <p:nvSpPr>
          <p:cNvPr id="13" name="Textplatzhalter 7">
            <a:extLst>
              <a:ext uri="{FF2B5EF4-FFF2-40B4-BE49-F238E27FC236}">
                <a16:creationId xmlns:a16="http://schemas.microsoft.com/office/drawing/2014/main" id="{1092DAC3-AA9A-4634-B70C-E8E1FE1AA1B0}"/>
              </a:ext>
            </a:extLst>
          </p:cNvPr>
          <p:cNvSpPr>
            <a:spLocks noGrp="1"/>
          </p:cNvSpPr>
          <p:nvPr>
            <p:ph type="body" sz="quarter" idx="22" hasCustomPrompt="1"/>
          </p:nvPr>
        </p:nvSpPr>
        <p:spPr>
          <a:xfrm>
            <a:off x="8755028" y="3696104"/>
            <a:ext cx="2976033" cy="347243"/>
          </a:xfrm>
        </p:spPr>
        <p:txBody>
          <a:bodyPr>
            <a:noAutofit/>
          </a:bodyPr>
          <a:lstStyle>
            <a:lvl1pPr marL="0" indent="0" algn="r">
              <a:spcBef>
                <a:spcPts val="0"/>
              </a:spcBef>
              <a:buNone/>
              <a:defRPr lang="de-DE" sz="800" smtClean="0">
                <a:solidFill>
                  <a:schemeClr val="bg1"/>
                </a:solidFill>
                <a:effectLst/>
              </a:defRPr>
            </a:lvl1pPr>
          </a:lstStyle>
          <a:p>
            <a:pPr lvl="0"/>
            <a:r>
              <a:rPr lang="de-DE"/>
              <a:t>Bildnachweis bearbeiten</a:t>
            </a:r>
          </a:p>
        </p:txBody>
      </p:sp>
      <p:sp>
        <p:nvSpPr>
          <p:cNvPr id="14" name="Textplatzhalter 7">
            <a:extLst>
              <a:ext uri="{FF2B5EF4-FFF2-40B4-BE49-F238E27FC236}">
                <a16:creationId xmlns:a16="http://schemas.microsoft.com/office/drawing/2014/main" id="{F8C1D1AD-C243-4137-8AAC-5E161F43D8BD}"/>
              </a:ext>
            </a:extLst>
          </p:cNvPr>
          <p:cNvSpPr>
            <a:spLocks noGrp="1"/>
          </p:cNvSpPr>
          <p:nvPr>
            <p:ph type="body" sz="quarter" idx="23" hasCustomPrompt="1"/>
          </p:nvPr>
        </p:nvSpPr>
        <p:spPr>
          <a:xfrm>
            <a:off x="3068085" y="3696104"/>
            <a:ext cx="2976033" cy="347243"/>
          </a:xfrm>
        </p:spPr>
        <p:txBody>
          <a:bodyPr>
            <a:noAutofit/>
          </a:bodyPr>
          <a:lstStyle>
            <a:lvl1pPr marL="0" indent="0" algn="r">
              <a:spcBef>
                <a:spcPts val="0"/>
              </a:spcBef>
              <a:buNone/>
              <a:defRPr lang="de-DE" sz="800" smtClean="0">
                <a:solidFill>
                  <a:schemeClr val="bg1"/>
                </a:solidFill>
                <a:effectLst/>
              </a:defRPr>
            </a:lvl1pPr>
          </a:lstStyle>
          <a:p>
            <a:pPr lvl="0"/>
            <a:r>
              <a:rPr lang="de-DE"/>
              <a:t>Bildnachweis bearbeiten</a:t>
            </a:r>
          </a:p>
        </p:txBody>
      </p:sp>
      <p:sp>
        <p:nvSpPr>
          <p:cNvPr id="9" name="Textplatzhalter 8">
            <a:extLst>
              <a:ext uri="{FF2B5EF4-FFF2-40B4-BE49-F238E27FC236}">
                <a16:creationId xmlns:a16="http://schemas.microsoft.com/office/drawing/2014/main" id="{2BB6E187-FF0E-491C-81A2-9322292875DC}"/>
              </a:ext>
            </a:extLst>
          </p:cNvPr>
          <p:cNvSpPr>
            <a:spLocks noGrp="1"/>
          </p:cNvSpPr>
          <p:nvPr>
            <p:ph type="body" sz="quarter" idx="24"/>
          </p:nvPr>
        </p:nvSpPr>
        <p:spPr>
          <a:xfrm>
            <a:off x="912285" y="747021"/>
            <a:ext cx="7920567" cy="364067"/>
          </a:xfrm>
        </p:spPr>
        <p:txBody>
          <a:bodyPr/>
          <a:lstStyle>
            <a:lvl1pPr marL="0" indent="0" algn="l">
              <a:buFont typeface="Arial" panose="020B0604020202020204" pitchFamily="34" charset="0"/>
              <a:buNone/>
              <a:defRPr spc="107" baseline="0"/>
            </a:lvl1pPr>
            <a:lvl2pPr marL="335992" indent="0" algn="l">
              <a:buNone/>
              <a:defRPr spc="107" baseline="0"/>
            </a:lvl2pPr>
            <a:lvl3pPr algn="l">
              <a:defRPr spc="107" baseline="0"/>
            </a:lvl3pPr>
            <a:lvl4pPr algn="l">
              <a:defRPr spc="107" baseline="0"/>
            </a:lvl4pPr>
            <a:lvl5pPr algn="l">
              <a:defRPr spc="107" baseline="0"/>
            </a:lvl5pPr>
          </a:lstStyle>
          <a:p>
            <a:pPr lvl="0"/>
            <a:r>
              <a:rPr lang="de-DE"/>
              <a:t>Mastertextformat bearbeiten</a:t>
            </a:r>
          </a:p>
        </p:txBody>
      </p:sp>
    </p:spTree>
    <p:extLst>
      <p:ext uri="{BB962C8B-B14F-4D97-AF65-F5344CB8AC3E}">
        <p14:creationId xmlns:p14="http://schemas.microsoft.com/office/powerpoint/2010/main" val="2017675135"/>
      </p:ext>
    </p:extLst>
  </p:cSld>
  <p:clrMapOvr>
    <a:masterClrMapping/>
  </p:clrMapOvr>
  <p:extLst>
    <p:ext uri="{DCECCB84-F9BA-43D5-87BE-67443E8EF086}">
      <p15:sldGuideLst xmlns:p15="http://schemas.microsoft.com/office/powerpoint/2012/main"/>
    </p:ext>
  </p:extLst>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Text + Bild 3x">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91CAC10-7EF9-E540-BE8A-6AEB6016C25F}"/>
              </a:ext>
            </a:extLst>
          </p:cNvPr>
          <p:cNvSpPr>
            <a:spLocks noGrp="1"/>
          </p:cNvSpPr>
          <p:nvPr>
            <p:ph type="title"/>
          </p:nvPr>
        </p:nvSpPr>
        <p:spPr>
          <a:xfrm>
            <a:off x="912285" y="1066105"/>
            <a:ext cx="5183716" cy="886397"/>
          </a:xfrm>
        </p:spPr>
        <p:txBody>
          <a:bodyPr/>
          <a:lstStyle/>
          <a:p>
            <a:r>
              <a:rPr lang="de-DE"/>
              <a:t>Mastertitelformat bearbeiten</a:t>
            </a:r>
          </a:p>
        </p:txBody>
      </p:sp>
      <p:sp>
        <p:nvSpPr>
          <p:cNvPr id="3" name="Datumsplatzhalter 2">
            <a:extLst>
              <a:ext uri="{FF2B5EF4-FFF2-40B4-BE49-F238E27FC236}">
                <a16:creationId xmlns:a16="http://schemas.microsoft.com/office/drawing/2014/main" id="{59C955F6-4F1D-D54D-BE42-D936383C6D67}"/>
              </a:ext>
            </a:extLst>
          </p:cNvPr>
          <p:cNvSpPr>
            <a:spLocks noGrp="1"/>
          </p:cNvSpPr>
          <p:nvPr>
            <p:ph type="dt" sz="half" idx="10"/>
          </p:nvPr>
        </p:nvSpPr>
        <p:spPr>
          <a:xfrm>
            <a:off x="912284" y="6295058"/>
            <a:ext cx="1436176" cy="365125"/>
          </a:xfrm>
          <a:prstGeom prst="rect">
            <a:avLst/>
          </a:prstGeom>
        </p:spPr>
        <p:txBody>
          <a:bodyPr/>
          <a:lstStyle/>
          <a:p>
            <a:fld id="{17488151-DED4-1C4C-809E-BDB603848923}" type="datetime1">
              <a:rPr lang="de-AT" smtClean="0"/>
              <a:t>27.02.2024</a:t>
            </a:fld>
            <a:endParaRPr lang="de-DE" sz="1067"/>
          </a:p>
        </p:txBody>
      </p:sp>
      <p:sp>
        <p:nvSpPr>
          <p:cNvPr id="4" name="Fußzeilenplatzhalter 3">
            <a:extLst>
              <a:ext uri="{FF2B5EF4-FFF2-40B4-BE49-F238E27FC236}">
                <a16:creationId xmlns:a16="http://schemas.microsoft.com/office/drawing/2014/main" id="{EE18A94E-B86E-AE46-8D8B-6CA2942E5D7E}"/>
              </a:ext>
            </a:extLst>
          </p:cNvPr>
          <p:cNvSpPr>
            <a:spLocks noGrp="1"/>
          </p:cNvSpPr>
          <p:nvPr>
            <p:ph type="ftr" sz="quarter" idx="11"/>
          </p:nvPr>
        </p:nvSpPr>
        <p:spPr>
          <a:xfrm>
            <a:off x="2508357" y="6295058"/>
            <a:ext cx="7185284" cy="365125"/>
          </a:xfrm>
          <a:prstGeom prst="rect">
            <a:avLst/>
          </a:prstGeom>
        </p:spPr>
        <p:txBody>
          <a:bodyPr/>
          <a:lstStyle>
            <a:lvl1pPr>
              <a:defRPr sz="933"/>
            </a:lvl1pPr>
          </a:lstStyle>
          <a:p>
            <a:endParaRPr lang="de-DE"/>
          </a:p>
        </p:txBody>
      </p:sp>
      <p:sp>
        <p:nvSpPr>
          <p:cNvPr id="5" name="Foliennummernplatzhalter 4">
            <a:extLst>
              <a:ext uri="{FF2B5EF4-FFF2-40B4-BE49-F238E27FC236}">
                <a16:creationId xmlns:a16="http://schemas.microsoft.com/office/drawing/2014/main" id="{F17DFFAE-9D9D-C64C-893B-4D37B9412F24}"/>
              </a:ext>
            </a:extLst>
          </p:cNvPr>
          <p:cNvSpPr>
            <a:spLocks noGrp="1"/>
          </p:cNvSpPr>
          <p:nvPr>
            <p:ph type="sldNum" sz="quarter" idx="12"/>
          </p:nvPr>
        </p:nvSpPr>
        <p:spPr/>
        <p:txBody>
          <a:bodyPr/>
          <a:lstStyle/>
          <a:p>
            <a:fld id="{52CF354A-3E7C-4AF0-94B3-C47ABC721F9D}" type="slidenum">
              <a:rPr lang="de-DE" smtClean="0"/>
              <a:pPr/>
              <a:t>‹Nr.›</a:t>
            </a:fld>
            <a:endParaRPr lang="de-DE" sz="1067"/>
          </a:p>
        </p:txBody>
      </p:sp>
      <p:sp>
        <p:nvSpPr>
          <p:cNvPr id="6" name="Textplatzhalter 7">
            <a:extLst>
              <a:ext uri="{FF2B5EF4-FFF2-40B4-BE49-F238E27FC236}">
                <a16:creationId xmlns:a16="http://schemas.microsoft.com/office/drawing/2014/main" id="{3CFDBECA-5838-C24D-A4AE-7C8B77C923C9}"/>
              </a:ext>
            </a:extLst>
          </p:cNvPr>
          <p:cNvSpPr>
            <a:spLocks noGrp="1"/>
          </p:cNvSpPr>
          <p:nvPr>
            <p:ph type="body" sz="quarter" idx="16"/>
          </p:nvPr>
        </p:nvSpPr>
        <p:spPr>
          <a:xfrm>
            <a:off x="912284" y="1963847"/>
            <a:ext cx="5183717" cy="347243"/>
          </a:xfrm>
        </p:spPr>
        <p:txBody>
          <a:bodyPr/>
          <a:lstStyle>
            <a:lvl1pPr marL="0" indent="0">
              <a:spcBef>
                <a:spcPts val="0"/>
              </a:spcBef>
              <a:buNone/>
              <a:defRPr kern="0" spc="107" baseline="0"/>
            </a:lvl1pPr>
          </a:lstStyle>
          <a:p>
            <a:pPr lvl="0"/>
            <a:r>
              <a:rPr lang="de-DE"/>
              <a:t>Mastertextformat bearbeiten</a:t>
            </a:r>
          </a:p>
        </p:txBody>
      </p:sp>
      <p:sp>
        <p:nvSpPr>
          <p:cNvPr id="8" name="Textplatzhalter 7">
            <a:extLst>
              <a:ext uri="{FF2B5EF4-FFF2-40B4-BE49-F238E27FC236}">
                <a16:creationId xmlns:a16="http://schemas.microsoft.com/office/drawing/2014/main" id="{CA9A7FEC-7881-6747-BC50-742011013A3E}"/>
              </a:ext>
            </a:extLst>
          </p:cNvPr>
          <p:cNvSpPr>
            <a:spLocks noGrp="1"/>
          </p:cNvSpPr>
          <p:nvPr>
            <p:ph type="body" sz="quarter" idx="17"/>
          </p:nvPr>
        </p:nvSpPr>
        <p:spPr>
          <a:xfrm>
            <a:off x="912285" y="2660652"/>
            <a:ext cx="5183716" cy="3744381"/>
          </a:xfrm>
        </p:spPr>
        <p:txBody>
          <a:bodyPr anchor="b"/>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10" name="Bildplatzhalter 9">
            <a:extLst>
              <a:ext uri="{FF2B5EF4-FFF2-40B4-BE49-F238E27FC236}">
                <a16:creationId xmlns:a16="http://schemas.microsoft.com/office/drawing/2014/main" id="{FAC491BB-5D0A-B143-89BC-3C3D7365197A}"/>
              </a:ext>
            </a:extLst>
          </p:cNvPr>
          <p:cNvSpPr>
            <a:spLocks noGrp="1"/>
          </p:cNvSpPr>
          <p:nvPr>
            <p:ph type="pic" sz="quarter" idx="18"/>
          </p:nvPr>
        </p:nvSpPr>
        <p:spPr>
          <a:xfrm>
            <a:off x="6623052" y="708055"/>
            <a:ext cx="5185833" cy="1824000"/>
          </a:xfrm>
          <a:solidFill>
            <a:schemeClr val="accent6"/>
          </a:solidFill>
        </p:spPr>
        <p:txBody>
          <a:bodyPr/>
          <a:lstStyle/>
          <a:p>
            <a:r>
              <a:rPr lang="de-DE"/>
              <a:t>Bild durch Klicken auf Symbol hinzufügen</a:t>
            </a:r>
          </a:p>
        </p:txBody>
      </p:sp>
      <p:sp>
        <p:nvSpPr>
          <p:cNvPr id="12" name="Bildplatzhalter 9">
            <a:extLst>
              <a:ext uri="{FF2B5EF4-FFF2-40B4-BE49-F238E27FC236}">
                <a16:creationId xmlns:a16="http://schemas.microsoft.com/office/drawing/2014/main" id="{A5926DEB-362A-4659-82F6-1E9CE7B04969}"/>
              </a:ext>
            </a:extLst>
          </p:cNvPr>
          <p:cNvSpPr>
            <a:spLocks noGrp="1"/>
          </p:cNvSpPr>
          <p:nvPr>
            <p:ph type="pic" sz="quarter" idx="21"/>
          </p:nvPr>
        </p:nvSpPr>
        <p:spPr>
          <a:xfrm>
            <a:off x="6623052" y="4589664"/>
            <a:ext cx="5185833" cy="1824000"/>
          </a:xfrm>
          <a:solidFill>
            <a:schemeClr val="accent6"/>
          </a:solidFill>
        </p:spPr>
        <p:txBody>
          <a:bodyPr/>
          <a:lstStyle/>
          <a:p>
            <a:r>
              <a:rPr lang="de-DE"/>
              <a:t>Bild durch Klicken auf Symbol hinzufügen</a:t>
            </a:r>
          </a:p>
        </p:txBody>
      </p:sp>
      <p:sp>
        <p:nvSpPr>
          <p:cNvPr id="14" name="Textplatzhalter 7">
            <a:extLst>
              <a:ext uri="{FF2B5EF4-FFF2-40B4-BE49-F238E27FC236}">
                <a16:creationId xmlns:a16="http://schemas.microsoft.com/office/drawing/2014/main" id="{0DBBDEDD-E719-4885-AF27-35EE58ECC4B9}"/>
              </a:ext>
            </a:extLst>
          </p:cNvPr>
          <p:cNvSpPr>
            <a:spLocks noGrp="1"/>
          </p:cNvSpPr>
          <p:nvPr>
            <p:ph type="body" sz="quarter" idx="23" hasCustomPrompt="1"/>
          </p:nvPr>
        </p:nvSpPr>
        <p:spPr>
          <a:xfrm>
            <a:off x="8755028" y="6061867"/>
            <a:ext cx="2976033" cy="347243"/>
          </a:xfrm>
        </p:spPr>
        <p:txBody>
          <a:bodyPr>
            <a:noAutofit/>
          </a:bodyPr>
          <a:lstStyle>
            <a:lvl1pPr marL="0" indent="0" algn="r">
              <a:spcBef>
                <a:spcPts val="0"/>
              </a:spcBef>
              <a:buNone/>
              <a:defRPr lang="de-DE" sz="800" smtClean="0">
                <a:solidFill>
                  <a:schemeClr val="bg1"/>
                </a:solidFill>
                <a:effectLst/>
              </a:defRPr>
            </a:lvl1pPr>
          </a:lstStyle>
          <a:p>
            <a:pPr lvl="0"/>
            <a:r>
              <a:rPr lang="de-DE"/>
              <a:t>Bildnachweis bearbeiten</a:t>
            </a:r>
          </a:p>
        </p:txBody>
      </p:sp>
      <p:sp>
        <p:nvSpPr>
          <p:cNvPr id="15" name="Bildplatzhalter 9">
            <a:extLst>
              <a:ext uri="{FF2B5EF4-FFF2-40B4-BE49-F238E27FC236}">
                <a16:creationId xmlns:a16="http://schemas.microsoft.com/office/drawing/2014/main" id="{00D0FCD8-8CA8-4B56-B1EA-03FFDA17F556}"/>
              </a:ext>
            </a:extLst>
          </p:cNvPr>
          <p:cNvSpPr>
            <a:spLocks noGrp="1"/>
          </p:cNvSpPr>
          <p:nvPr>
            <p:ph type="pic" sz="quarter" idx="24"/>
          </p:nvPr>
        </p:nvSpPr>
        <p:spPr>
          <a:xfrm>
            <a:off x="6623052" y="2648860"/>
            <a:ext cx="5185833" cy="1824000"/>
          </a:xfrm>
          <a:solidFill>
            <a:schemeClr val="accent6"/>
          </a:solidFill>
        </p:spPr>
        <p:txBody>
          <a:bodyPr/>
          <a:lstStyle/>
          <a:p>
            <a:r>
              <a:rPr lang="de-DE"/>
              <a:t>Bild durch Klicken auf Symbol hinzufügen</a:t>
            </a:r>
          </a:p>
        </p:txBody>
      </p:sp>
      <p:sp>
        <p:nvSpPr>
          <p:cNvPr id="13" name="Textplatzhalter 7">
            <a:extLst>
              <a:ext uri="{FF2B5EF4-FFF2-40B4-BE49-F238E27FC236}">
                <a16:creationId xmlns:a16="http://schemas.microsoft.com/office/drawing/2014/main" id="{8F742B4A-D03B-4361-838E-CACD75501E3F}"/>
              </a:ext>
            </a:extLst>
          </p:cNvPr>
          <p:cNvSpPr>
            <a:spLocks noGrp="1"/>
          </p:cNvSpPr>
          <p:nvPr>
            <p:ph type="body" sz="quarter" idx="22" hasCustomPrompt="1"/>
          </p:nvPr>
        </p:nvSpPr>
        <p:spPr>
          <a:xfrm>
            <a:off x="8755028" y="4133631"/>
            <a:ext cx="2976033" cy="347243"/>
          </a:xfrm>
        </p:spPr>
        <p:txBody>
          <a:bodyPr>
            <a:noAutofit/>
          </a:bodyPr>
          <a:lstStyle>
            <a:lvl1pPr marL="0" indent="0" algn="r">
              <a:spcBef>
                <a:spcPts val="0"/>
              </a:spcBef>
              <a:buNone/>
              <a:defRPr lang="de-DE" sz="800" smtClean="0">
                <a:solidFill>
                  <a:schemeClr val="bg1"/>
                </a:solidFill>
                <a:effectLst/>
              </a:defRPr>
            </a:lvl1pPr>
          </a:lstStyle>
          <a:p>
            <a:pPr lvl="0"/>
            <a:r>
              <a:rPr lang="de-DE"/>
              <a:t>Bildnachweis bearbeiten</a:t>
            </a:r>
          </a:p>
        </p:txBody>
      </p:sp>
      <p:sp>
        <p:nvSpPr>
          <p:cNvPr id="16" name="Textplatzhalter 7">
            <a:extLst>
              <a:ext uri="{FF2B5EF4-FFF2-40B4-BE49-F238E27FC236}">
                <a16:creationId xmlns:a16="http://schemas.microsoft.com/office/drawing/2014/main" id="{BB44587B-174B-40B9-858E-292F05C3BF18}"/>
              </a:ext>
            </a:extLst>
          </p:cNvPr>
          <p:cNvSpPr>
            <a:spLocks noGrp="1"/>
          </p:cNvSpPr>
          <p:nvPr>
            <p:ph type="body" sz="quarter" idx="25" hasCustomPrompt="1"/>
          </p:nvPr>
        </p:nvSpPr>
        <p:spPr>
          <a:xfrm>
            <a:off x="8755028" y="2186699"/>
            <a:ext cx="2976033" cy="347243"/>
          </a:xfrm>
        </p:spPr>
        <p:txBody>
          <a:bodyPr>
            <a:noAutofit/>
          </a:bodyPr>
          <a:lstStyle>
            <a:lvl1pPr marL="0" indent="0" algn="r">
              <a:spcBef>
                <a:spcPts val="0"/>
              </a:spcBef>
              <a:buNone/>
              <a:defRPr lang="de-DE" sz="800" smtClean="0">
                <a:solidFill>
                  <a:schemeClr val="bg1"/>
                </a:solidFill>
                <a:effectLst/>
              </a:defRPr>
            </a:lvl1pPr>
          </a:lstStyle>
          <a:p>
            <a:pPr lvl="0"/>
            <a:r>
              <a:rPr lang="de-DE"/>
              <a:t>Bildnachweis bearbeiten</a:t>
            </a:r>
          </a:p>
        </p:txBody>
      </p:sp>
    </p:spTree>
    <p:extLst>
      <p:ext uri="{BB962C8B-B14F-4D97-AF65-F5344CB8AC3E}">
        <p14:creationId xmlns:p14="http://schemas.microsoft.com/office/powerpoint/2010/main" val="3592312593"/>
      </p:ext>
    </p:extLst>
  </p:cSld>
  <p:clrMapOvr>
    <a:masterClrMapping/>
  </p:clrMapOvr>
  <p:extLst>
    <p:ext uri="{DCECCB84-F9BA-43D5-87BE-67443E8EF086}">
      <p15:sldGuideLst xmlns:p15="http://schemas.microsoft.com/office/powerpoint/2012/main"/>
    </p:ext>
  </p:extLst>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Text + Textbox + Bild 2x">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91CAC10-7EF9-E540-BE8A-6AEB6016C25F}"/>
              </a:ext>
            </a:extLst>
          </p:cNvPr>
          <p:cNvSpPr>
            <a:spLocks noGrp="1"/>
          </p:cNvSpPr>
          <p:nvPr>
            <p:ph type="title"/>
          </p:nvPr>
        </p:nvSpPr>
        <p:spPr>
          <a:xfrm>
            <a:off x="912285" y="1066105"/>
            <a:ext cx="5183716" cy="886397"/>
          </a:xfrm>
        </p:spPr>
        <p:txBody>
          <a:bodyPr/>
          <a:lstStyle/>
          <a:p>
            <a:r>
              <a:rPr lang="de-DE"/>
              <a:t>Mastertitelformat bearbeiten</a:t>
            </a:r>
          </a:p>
        </p:txBody>
      </p:sp>
      <p:sp>
        <p:nvSpPr>
          <p:cNvPr id="3" name="Datumsplatzhalter 2">
            <a:extLst>
              <a:ext uri="{FF2B5EF4-FFF2-40B4-BE49-F238E27FC236}">
                <a16:creationId xmlns:a16="http://schemas.microsoft.com/office/drawing/2014/main" id="{59C955F6-4F1D-D54D-BE42-D936383C6D67}"/>
              </a:ext>
            </a:extLst>
          </p:cNvPr>
          <p:cNvSpPr>
            <a:spLocks noGrp="1"/>
          </p:cNvSpPr>
          <p:nvPr>
            <p:ph type="dt" sz="half" idx="10"/>
          </p:nvPr>
        </p:nvSpPr>
        <p:spPr>
          <a:xfrm>
            <a:off x="912284" y="6295058"/>
            <a:ext cx="1436176" cy="365125"/>
          </a:xfrm>
          <a:prstGeom prst="rect">
            <a:avLst/>
          </a:prstGeom>
        </p:spPr>
        <p:txBody>
          <a:bodyPr/>
          <a:lstStyle/>
          <a:p>
            <a:fld id="{17488151-DED4-1C4C-809E-BDB603848923}" type="datetime1">
              <a:rPr lang="de-AT" smtClean="0"/>
              <a:t>27.02.2024</a:t>
            </a:fld>
            <a:endParaRPr lang="de-DE" sz="1067"/>
          </a:p>
        </p:txBody>
      </p:sp>
      <p:sp>
        <p:nvSpPr>
          <p:cNvPr id="4" name="Fußzeilenplatzhalter 3">
            <a:extLst>
              <a:ext uri="{FF2B5EF4-FFF2-40B4-BE49-F238E27FC236}">
                <a16:creationId xmlns:a16="http://schemas.microsoft.com/office/drawing/2014/main" id="{EE18A94E-B86E-AE46-8D8B-6CA2942E5D7E}"/>
              </a:ext>
            </a:extLst>
          </p:cNvPr>
          <p:cNvSpPr>
            <a:spLocks noGrp="1"/>
          </p:cNvSpPr>
          <p:nvPr>
            <p:ph type="ftr" sz="quarter" idx="11"/>
          </p:nvPr>
        </p:nvSpPr>
        <p:spPr>
          <a:xfrm>
            <a:off x="2508357" y="6295058"/>
            <a:ext cx="7185284" cy="365125"/>
          </a:xfrm>
          <a:prstGeom prst="rect">
            <a:avLst/>
          </a:prstGeom>
        </p:spPr>
        <p:txBody>
          <a:bodyPr/>
          <a:lstStyle>
            <a:lvl1pPr>
              <a:defRPr sz="933"/>
            </a:lvl1pPr>
          </a:lstStyle>
          <a:p>
            <a:endParaRPr lang="de-DE"/>
          </a:p>
        </p:txBody>
      </p:sp>
      <p:sp>
        <p:nvSpPr>
          <p:cNvPr id="5" name="Foliennummernplatzhalter 4">
            <a:extLst>
              <a:ext uri="{FF2B5EF4-FFF2-40B4-BE49-F238E27FC236}">
                <a16:creationId xmlns:a16="http://schemas.microsoft.com/office/drawing/2014/main" id="{F17DFFAE-9D9D-C64C-893B-4D37B9412F24}"/>
              </a:ext>
            </a:extLst>
          </p:cNvPr>
          <p:cNvSpPr>
            <a:spLocks noGrp="1"/>
          </p:cNvSpPr>
          <p:nvPr>
            <p:ph type="sldNum" sz="quarter" idx="12"/>
          </p:nvPr>
        </p:nvSpPr>
        <p:spPr/>
        <p:txBody>
          <a:bodyPr/>
          <a:lstStyle/>
          <a:p>
            <a:fld id="{52CF354A-3E7C-4AF0-94B3-C47ABC721F9D}" type="slidenum">
              <a:rPr lang="de-DE" smtClean="0"/>
              <a:pPr/>
              <a:t>‹Nr.›</a:t>
            </a:fld>
            <a:endParaRPr lang="de-DE" sz="1067"/>
          </a:p>
        </p:txBody>
      </p:sp>
      <p:sp>
        <p:nvSpPr>
          <p:cNvPr id="6" name="Textplatzhalter 7">
            <a:extLst>
              <a:ext uri="{FF2B5EF4-FFF2-40B4-BE49-F238E27FC236}">
                <a16:creationId xmlns:a16="http://schemas.microsoft.com/office/drawing/2014/main" id="{3CFDBECA-5838-C24D-A4AE-7C8B77C923C9}"/>
              </a:ext>
            </a:extLst>
          </p:cNvPr>
          <p:cNvSpPr>
            <a:spLocks noGrp="1"/>
          </p:cNvSpPr>
          <p:nvPr>
            <p:ph type="body" sz="quarter" idx="16"/>
          </p:nvPr>
        </p:nvSpPr>
        <p:spPr>
          <a:xfrm>
            <a:off x="912284" y="1963847"/>
            <a:ext cx="5183717" cy="347243"/>
          </a:xfrm>
        </p:spPr>
        <p:txBody>
          <a:bodyPr/>
          <a:lstStyle>
            <a:lvl1pPr marL="0" indent="0">
              <a:spcBef>
                <a:spcPts val="0"/>
              </a:spcBef>
              <a:buNone/>
              <a:defRPr kern="0" spc="107" baseline="0"/>
            </a:lvl1pPr>
          </a:lstStyle>
          <a:p>
            <a:pPr lvl="0"/>
            <a:r>
              <a:rPr lang="de-DE"/>
              <a:t>Mastertextformat bearbeiten</a:t>
            </a:r>
          </a:p>
        </p:txBody>
      </p:sp>
      <p:sp>
        <p:nvSpPr>
          <p:cNvPr id="8" name="Textplatzhalter 7">
            <a:extLst>
              <a:ext uri="{FF2B5EF4-FFF2-40B4-BE49-F238E27FC236}">
                <a16:creationId xmlns:a16="http://schemas.microsoft.com/office/drawing/2014/main" id="{CA9A7FEC-7881-6747-BC50-742011013A3E}"/>
              </a:ext>
            </a:extLst>
          </p:cNvPr>
          <p:cNvSpPr>
            <a:spLocks noGrp="1"/>
          </p:cNvSpPr>
          <p:nvPr>
            <p:ph type="body" sz="quarter" idx="17"/>
          </p:nvPr>
        </p:nvSpPr>
        <p:spPr>
          <a:xfrm>
            <a:off x="912285" y="2660652"/>
            <a:ext cx="5183716" cy="2231459"/>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10" name="Bildplatzhalter 9">
            <a:extLst>
              <a:ext uri="{FF2B5EF4-FFF2-40B4-BE49-F238E27FC236}">
                <a16:creationId xmlns:a16="http://schemas.microsoft.com/office/drawing/2014/main" id="{FAC491BB-5D0A-B143-89BC-3C3D7365197A}"/>
              </a:ext>
            </a:extLst>
          </p:cNvPr>
          <p:cNvSpPr>
            <a:spLocks noGrp="1"/>
          </p:cNvSpPr>
          <p:nvPr>
            <p:ph type="pic" sz="quarter" idx="18"/>
          </p:nvPr>
        </p:nvSpPr>
        <p:spPr>
          <a:xfrm>
            <a:off x="6623052" y="1555752"/>
            <a:ext cx="5185833" cy="2499289"/>
          </a:xfrm>
          <a:solidFill>
            <a:schemeClr val="accent6"/>
          </a:solidFill>
        </p:spPr>
        <p:txBody>
          <a:bodyPr/>
          <a:lstStyle/>
          <a:p>
            <a:r>
              <a:rPr lang="de-DE"/>
              <a:t>Bild durch Klicken auf Symbol hinzufügen</a:t>
            </a:r>
          </a:p>
        </p:txBody>
      </p:sp>
      <p:sp>
        <p:nvSpPr>
          <p:cNvPr id="12" name="Bildplatzhalter 9">
            <a:extLst>
              <a:ext uri="{FF2B5EF4-FFF2-40B4-BE49-F238E27FC236}">
                <a16:creationId xmlns:a16="http://schemas.microsoft.com/office/drawing/2014/main" id="{A5926DEB-362A-4659-82F6-1E9CE7B04969}"/>
              </a:ext>
            </a:extLst>
          </p:cNvPr>
          <p:cNvSpPr>
            <a:spLocks noGrp="1"/>
          </p:cNvSpPr>
          <p:nvPr>
            <p:ph type="pic" sz="quarter" idx="21"/>
          </p:nvPr>
        </p:nvSpPr>
        <p:spPr>
          <a:xfrm>
            <a:off x="6623052" y="4186660"/>
            <a:ext cx="5185833" cy="2499289"/>
          </a:xfrm>
          <a:solidFill>
            <a:schemeClr val="accent6"/>
          </a:solidFill>
        </p:spPr>
        <p:txBody>
          <a:bodyPr/>
          <a:lstStyle/>
          <a:p>
            <a:r>
              <a:rPr lang="de-DE"/>
              <a:t>Bild durch Klicken auf Symbol hinzufügen</a:t>
            </a:r>
          </a:p>
        </p:txBody>
      </p:sp>
      <p:sp>
        <p:nvSpPr>
          <p:cNvPr id="13" name="Textplatzhalter 7">
            <a:extLst>
              <a:ext uri="{FF2B5EF4-FFF2-40B4-BE49-F238E27FC236}">
                <a16:creationId xmlns:a16="http://schemas.microsoft.com/office/drawing/2014/main" id="{8F742B4A-D03B-4361-838E-CACD75501E3F}"/>
              </a:ext>
            </a:extLst>
          </p:cNvPr>
          <p:cNvSpPr>
            <a:spLocks noGrp="1"/>
          </p:cNvSpPr>
          <p:nvPr>
            <p:ph type="body" sz="quarter" idx="22" hasCustomPrompt="1"/>
          </p:nvPr>
        </p:nvSpPr>
        <p:spPr>
          <a:xfrm>
            <a:off x="8755028" y="3696104"/>
            <a:ext cx="2976033" cy="347243"/>
          </a:xfrm>
        </p:spPr>
        <p:txBody>
          <a:bodyPr>
            <a:noAutofit/>
          </a:bodyPr>
          <a:lstStyle>
            <a:lvl1pPr marL="0" indent="0" algn="r">
              <a:spcBef>
                <a:spcPts val="0"/>
              </a:spcBef>
              <a:buNone/>
              <a:defRPr lang="de-DE" sz="800" smtClean="0">
                <a:solidFill>
                  <a:schemeClr val="bg1"/>
                </a:solidFill>
                <a:effectLst/>
              </a:defRPr>
            </a:lvl1pPr>
          </a:lstStyle>
          <a:p>
            <a:pPr lvl="0"/>
            <a:r>
              <a:rPr lang="de-DE"/>
              <a:t>Bildnachweis bearbeiten</a:t>
            </a:r>
          </a:p>
        </p:txBody>
      </p:sp>
      <p:sp>
        <p:nvSpPr>
          <p:cNvPr id="14" name="Textplatzhalter 7">
            <a:extLst>
              <a:ext uri="{FF2B5EF4-FFF2-40B4-BE49-F238E27FC236}">
                <a16:creationId xmlns:a16="http://schemas.microsoft.com/office/drawing/2014/main" id="{0DBBDEDD-E719-4885-AF27-35EE58ECC4B9}"/>
              </a:ext>
            </a:extLst>
          </p:cNvPr>
          <p:cNvSpPr>
            <a:spLocks noGrp="1"/>
          </p:cNvSpPr>
          <p:nvPr>
            <p:ph type="body" sz="quarter" idx="23" hasCustomPrompt="1"/>
          </p:nvPr>
        </p:nvSpPr>
        <p:spPr>
          <a:xfrm>
            <a:off x="8755028" y="6325823"/>
            <a:ext cx="2976033" cy="347243"/>
          </a:xfrm>
        </p:spPr>
        <p:txBody>
          <a:bodyPr>
            <a:noAutofit/>
          </a:bodyPr>
          <a:lstStyle>
            <a:lvl1pPr marL="0" indent="0" algn="r">
              <a:spcBef>
                <a:spcPts val="0"/>
              </a:spcBef>
              <a:buNone/>
              <a:defRPr lang="de-DE" sz="800" smtClean="0">
                <a:solidFill>
                  <a:schemeClr val="bg1"/>
                </a:solidFill>
                <a:effectLst/>
              </a:defRPr>
            </a:lvl1pPr>
          </a:lstStyle>
          <a:p>
            <a:pPr lvl="0"/>
            <a:r>
              <a:rPr lang="de-DE"/>
              <a:t>Bildnachweis bearbeiten</a:t>
            </a:r>
          </a:p>
        </p:txBody>
      </p:sp>
      <p:sp>
        <p:nvSpPr>
          <p:cNvPr id="15" name="Textplatzhalter 9">
            <a:extLst>
              <a:ext uri="{FF2B5EF4-FFF2-40B4-BE49-F238E27FC236}">
                <a16:creationId xmlns:a16="http://schemas.microsoft.com/office/drawing/2014/main" id="{EF451711-6D3A-4630-8A4A-AA13DC890EF5}"/>
              </a:ext>
            </a:extLst>
          </p:cNvPr>
          <p:cNvSpPr>
            <a:spLocks noGrp="1"/>
          </p:cNvSpPr>
          <p:nvPr>
            <p:ph type="body" sz="quarter" idx="24"/>
          </p:nvPr>
        </p:nvSpPr>
        <p:spPr>
          <a:xfrm>
            <a:off x="912285" y="4917876"/>
            <a:ext cx="7920567" cy="1488019"/>
          </a:xfrm>
          <a:solidFill>
            <a:schemeClr val="accent1"/>
          </a:solidFill>
        </p:spPr>
        <p:txBody>
          <a:bodyPr lIns="251999" tIns="144000" rIns="251999" bIns="144000"/>
          <a:lstStyle>
            <a:lvl1pPr marL="0" indent="0">
              <a:buFontTx/>
              <a:buNone/>
              <a:defRPr>
                <a:solidFill>
                  <a:schemeClr val="bg1"/>
                </a:solidFill>
              </a:defRPr>
            </a:lvl1pPr>
          </a:lstStyle>
          <a:p>
            <a:pPr lvl="0"/>
            <a:r>
              <a:rPr lang="de-DE"/>
              <a:t>Mastertextformat bearbeiten</a:t>
            </a:r>
          </a:p>
        </p:txBody>
      </p:sp>
    </p:spTree>
    <p:extLst>
      <p:ext uri="{BB962C8B-B14F-4D97-AF65-F5344CB8AC3E}">
        <p14:creationId xmlns:p14="http://schemas.microsoft.com/office/powerpoint/2010/main" val="2922743652"/>
      </p:ext>
    </p:extLst>
  </p:cSld>
  <p:clrMapOvr>
    <a:masterClrMapping/>
  </p:clrMapOvr>
  <p:extLst>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Zwischenfolie Sand">
    <p:spTree>
      <p:nvGrpSpPr>
        <p:cNvPr id="1" name=""/>
        <p:cNvGrpSpPr/>
        <p:nvPr/>
      </p:nvGrpSpPr>
      <p:grpSpPr>
        <a:xfrm>
          <a:off x="0" y="0"/>
          <a:ext cx="0" cy="0"/>
          <a:chOff x="0" y="0"/>
          <a:chExt cx="0" cy="0"/>
        </a:xfrm>
      </p:grpSpPr>
      <p:pic>
        <p:nvPicPr>
          <p:cNvPr id="11" name="Grafik 10">
            <a:extLst>
              <a:ext uri="{FF2B5EF4-FFF2-40B4-BE49-F238E27FC236}">
                <a16:creationId xmlns:a16="http://schemas.microsoft.com/office/drawing/2014/main" id="{744A1A9B-CDD9-4A45-9D13-33A1CE055405}"/>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7036" r="7496"/>
          <a:stretch/>
        </p:blipFill>
        <p:spPr>
          <a:xfrm>
            <a:off x="0" y="1545758"/>
            <a:ext cx="12192000" cy="3768119"/>
          </a:xfrm>
          <a:prstGeom prst="rect">
            <a:avLst/>
          </a:prstGeom>
        </p:spPr>
      </p:pic>
      <p:sp>
        <p:nvSpPr>
          <p:cNvPr id="2" name="Titel 1">
            <a:extLst>
              <a:ext uri="{FF2B5EF4-FFF2-40B4-BE49-F238E27FC236}">
                <a16:creationId xmlns:a16="http://schemas.microsoft.com/office/drawing/2014/main" id="{172B58C7-EC10-440A-B3EA-7D741D804DCD}"/>
              </a:ext>
            </a:extLst>
          </p:cNvPr>
          <p:cNvSpPr>
            <a:spLocks noGrp="1"/>
          </p:cNvSpPr>
          <p:nvPr>
            <p:ph type="ctrTitle"/>
          </p:nvPr>
        </p:nvSpPr>
        <p:spPr>
          <a:xfrm>
            <a:off x="912285" y="2764201"/>
            <a:ext cx="7920567" cy="1329595"/>
          </a:xfrm>
        </p:spPr>
        <p:txBody>
          <a:bodyPr anchor="ctr" anchorCtr="0"/>
          <a:lstStyle>
            <a:lvl1pPr algn="l">
              <a:defRPr sz="4800"/>
            </a:lvl1pPr>
          </a:lstStyle>
          <a:p>
            <a:r>
              <a:rPr lang="de-DE"/>
              <a:t>Mastertitelformat bearbeiten</a:t>
            </a:r>
          </a:p>
        </p:txBody>
      </p:sp>
      <p:pic>
        <p:nvPicPr>
          <p:cNvPr id="5" name="Grafik 4" descr="Ein Bild, das Text, Gerät, Anzeige, Messanzeige enthält.&#10;&#10;Automatisch generierte Beschreibung">
            <a:extLst>
              <a:ext uri="{FF2B5EF4-FFF2-40B4-BE49-F238E27FC236}">
                <a16:creationId xmlns:a16="http://schemas.microsoft.com/office/drawing/2014/main" id="{769D2D33-1C9A-7340-926C-BCCC469A4838}"/>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430761" y="4671068"/>
            <a:ext cx="1200000" cy="975000"/>
          </a:xfrm>
          <a:prstGeom prst="rect">
            <a:avLst/>
          </a:prstGeom>
        </p:spPr>
      </p:pic>
      <p:sp>
        <p:nvSpPr>
          <p:cNvPr id="9" name="Fußzeilenplatzhalter 4">
            <a:extLst>
              <a:ext uri="{FF2B5EF4-FFF2-40B4-BE49-F238E27FC236}">
                <a16:creationId xmlns:a16="http://schemas.microsoft.com/office/drawing/2014/main" id="{888F5A1A-7259-4F7F-9939-B4A904D3FABD}"/>
              </a:ext>
            </a:extLst>
          </p:cNvPr>
          <p:cNvSpPr>
            <a:spLocks noGrp="1"/>
          </p:cNvSpPr>
          <p:nvPr>
            <p:ph type="ftr" sz="quarter" idx="3"/>
          </p:nvPr>
        </p:nvSpPr>
        <p:spPr>
          <a:xfrm>
            <a:off x="912285" y="6238790"/>
            <a:ext cx="7920567" cy="365125"/>
          </a:xfrm>
          <a:prstGeom prst="rect">
            <a:avLst/>
          </a:prstGeom>
        </p:spPr>
        <p:txBody>
          <a:bodyPr vert="horz" lIns="0" tIns="0" rIns="0" bIns="0" rtlCol="0" anchor="b" anchorCtr="0"/>
          <a:lstStyle>
            <a:lvl1pPr algn="l">
              <a:defRPr sz="1333">
                <a:solidFill>
                  <a:schemeClr val="tx2">
                    <a:lumMod val="50000"/>
                    <a:lumOff val="50000"/>
                  </a:schemeClr>
                </a:solidFill>
              </a:defRPr>
            </a:lvl1pPr>
          </a:lstStyle>
          <a:p>
            <a:r>
              <a:rPr lang="de-DE"/>
              <a:t>Kapitelüberschrift</a:t>
            </a:r>
          </a:p>
        </p:txBody>
      </p:sp>
      <p:sp>
        <p:nvSpPr>
          <p:cNvPr id="7" name="Foliennummernplatzhalter 2"/>
          <p:cNvSpPr>
            <a:spLocks noGrp="1"/>
          </p:cNvSpPr>
          <p:nvPr>
            <p:ph type="sldNum" sz="quarter" idx="10"/>
          </p:nvPr>
        </p:nvSpPr>
        <p:spPr>
          <a:xfrm>
            <a:off x="11280001" y="6238790"/>
            <a:ext cx="528884" cy="358861"/>
          </a:xfrm>
        </p:spPr>
        <p:txBody>
          <a:bodyPr/>
          <a:lstStyle/>
          <a:p>
            <a:fld id="{52CF354A-3E7C-4AF0-94B3-C47ABC721F9D}" type="slidenum">
              <a:rPr lang="de-AT" smtClean="0"/>
              <a:pPr/>
              <a:t>‹Nr.›</a:t>
            </a:fld>
            <a:endParaRPr lang="de-AT"/>
          </a:p>
        </p:txBody>
      </p:sp>
    </p:spTree>
    <p:extLst>
      <p:ext uri="{BB962C8B-B14F-4D97-AF65-F5344CB8AC3E}">
        <p14:creationId xmlns:p14="http://schemas.microsoft.com/office/powerpoint/2010/main" val="1291621210"/>
      </p:ext>
    </p:extLst>
  </p:cSld>
  <p:clrMapOvr>
    <a:masterClrMapping/>
  </p:clrMapOvr>
  <p:extLst>
    <p:ext uri="{DCECCB84-F9BA-43D5-87BE-67443E8EF086}">
      <p15:sldGuideLst xmlns:p15="http://schemas.microsoft.com/office/powerpoint/2012/main"/>
    </p:ext>
  </p:extLst>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Diagramm +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8D17427-F08A-9E41-9672-14DA979BBCA2}"/>
              </a:ext>
            </a:extLst>
          </p:cNvPr>
          <p:cNvSpPr>
            <a:spLocks noGrp="1"/>
          </p:cNvSpPr>
          <p:nvPr>
            <p:ph type="title"/>
          </p:nvPr>
        </p:nvSpPr>
        <p:spPr>
          <a:xfrm>
            <a:off x="912285" y="1066105"/>
            <a:ext cx="5183716" cy="886397"/>
          </a:xfrm>
        </p:spPr>
        <p:txBody>
          <a:bodyPr/>
          <a:lstStyle/>
          <a:p>
            <a:r>
              <a:rPr lang="de-DE"/>
              <a:t>Mastertitelformat bearbeiten</a:t>
            </a:r>
          </a:p>
        </p:txBody>
      </p:sp>
      <p:sp>
        <p:nvSpPr>
          <p:cNvPr id="3" name="Datumsplatzhalter 2">
            <a:extLst>
              <a:ext uri="{FF2B5EF4-FFF2-40B4-BE49-F238E27FC236}">
                <a16:creationId xmlns:a16="http://schemas.microsoft.com/office/drawing/2014/main" id="{5DD75A1D-5EA5-7146-980A-0D9A42F35425}"/>
              </a:ext>
            </a:extLst>
          </p:cNvPr>
          <p:cNvSpPr>
            <a:spLocks noGrp="1"/>
          </p:cNvSpPr>
          <p:nvPr>
            <p:ph type="dt" sz="half" idx="10"/>
          </p:nvPr>
        </p:nvSpPr>
        <p:spPr>
          <a:xfrm>
            <a:off x="912284" y="6295058"/>
            <a:ext cx="1436176" cy="365125"/>
          </a:xfrm>
          <a:prstGeom prst="rect">
            <a:avLst/>
          </a:prstGeom>
        </p:spPr>
        <p:txBody>
          <a:bodyPr/>
          <a:lstStyle/>
          <a:p>
            <a:fld id="{47D2BC59-14E2-2947-B215-B12921A3A658}" type="datetime1">
              <a:rPr lang="de-AT" smtClean="0"/>
              <a:t>27.02.2024</a:t>
            </a:fld>
            <a:endParaRPr lang="de-DE" sz="1067"/>
          </a:p>
        </p:txBody>
      </p:sp>
      <p:sp>
        <p:nvSpPr>
          <p:cNvPr id="4" name="Fußzeilenplatzhalter 3">
            <a:extLst>
              <a:ext uri="{FF2B5EF4-FFF2-40B4-BE49-F238E27FC236}">
                <a16:creationId xmlns:a16="http://schemas.microsoft.com/office/drawing/2014/main" id="{46D980B5-299B-184F-9B90-9566A2BAF00D}"/>
              </a:ext>
            </a:extLst>
          </p:cNvPr>
          <p:cNvSpPr>
            <a:spLocks noGrp="1"/>
          </p:cNvSpPr>
          <p:nvPr>
            <p:ph type="ftr" sz="quarter" idx="11"/>
          </p:nvPr>
        </p:nvSpPr>
        <p:spPr>
          <a:xfrm>
            <a:off x="2508357" y="6295058"/>
            <a:ext cx="7185284" cy="365125"/>
          </a:xfrm>
          <a:prstGeom prst="rect">
            <a:avLst/>
          </a:prstGeom>
        </p:spPr>
        <p:txBody>
          <a:bodyPr/>
          <a:lstStyle>
            <a:lvl1pPr>
              <a:defRPr sz="933"/>
            </a:lvl1pPr>
          </a:lstStyle>
          <a:p>
            <a:endParaRPr lang="de-DE"/>
          </a:p>
        </p:txBody>
      </p:sp>
      <p:sp>
        <p:nvSpPr>
          <p:cNvPr id="5" name="Foliennummernplatzhalter 4">
            <a:extLst>
              <a:ext uri="{FF2B5EF4-FFF2-40B4-BE49-F238E27FC236}">
                <a16:creationId xmlns:a16="http://schemas.microsoft.com/office/drawing/2014/main" id="{1EC1DA61-042D-B14F-BE29-D8F4251A3EE7}"/>
              </a:ext>
            </a:extLst>
          </p:cNvPr>
          <p:cNvSpPr>
            <a:spLocks noGrp="1"/>
          </p:cNvSpPr>
          <p:nvPr>
            <p:ph type="sldNum" sz="quarter" idx="12"/>
          </p:nvPr>
        </p:nvSpPr>
        <p:spPr/>
        <p:txBody>
          <a:bodyPr/>
          <a:lstStyle/>
          <a:p>
            <a:fld id="{52CF354A-3E7C-4AF0-94B3-C47ABC721F9D}" type="slidenum">
              <a:rPr lang="de-DE" smtClean="0"/>
              <a:pPr/>
              <a:t>‹Nr.›</a:t>
            </a:fld>
            <a:endParaRPr lang="de-DE" sz="1067"/>
          </a:p>
        </p:txBody>
      </p:sp>
      <p:sp>
        <p:nvSpPr>
          <p:cNvPr id="8" name="Textplatzhalter 7">
            <a:extLst>
              <a:ext uri="{FF2B5EF4-FFF2-40B4-BE49-F238E27FC236}">
                <a16:creationId xmlns:a16="http://schemas.microsoft.com/office/drawing/2014/main" id="{ABF1DC93-AD62-5B4A-A761-E2B8156CD927}"/>
              </a:ext>
            </a:extLst>
          </p:cNvPr>
          <p:cNvSpPr>
            <a:spLocks noGrp="1"/>
          </p:cNvSpPr>
          <p:nvPr>
            <p:ph type="body" sz="quarter" idx="16"/>
          </p:nvPr>
        </p:nvSpPr>
        <p:spPr>
          <a:xfrm>
            <a:off x="912285" y="1964573"/>
            <a:ext cx="5183716" cy="347243"/>
          </a:xfrm>
        </p:spPr>
        <p:txBody>
          <a:bodyPr>
            <a:noAutofit/>
          </a:bodyPr>
          <a:lstStyle>
            <a:lvl1pPr marL="0" indent="0">
              <a:spcBef>
                <a:spcPts val="0"/>
              </a:spcBef>
              <a:buNone/>
              <a:defRPr spc="107" baseline="0"/>
            </a:lvl1pPr>
          </a:lstStyle>
          <a:p>
            <a:pPr lvl="0"/>
            <a:r>
              <a:rPr lang="de-DE"/>
              <a:t>Mastertextformat bearbeiten</a:t>
            </a:r>
          </a:p>
        </p:txBody>
      </p:sp>
      <p:sp>
        <p:nvSpPr>
          <p:cNvPr id="10" name="Textplatzhalter 9">
            <a:extLst>
              <a:ext uri="{FF2B5EF4-FFF2-40B4-BE49-F238E27FC236}">
                <a16:creationId xmlns:a16="http://schemas.microsoft.com/office/drawing/2014/main" id="{05875F7C-DB01-8342-BCB1-F51A69216958}"/>
              </a:ext>
            </a:extLst>
          </p:cNvPr>
          <p:cNvSpPr>
            <a:spLocks noGrp="1"/>
          </p:cNvSpPr>
          <p:nvPr>
            <p:ph type="body" sz="quarter" idx="17"/>
          </p:nvPr>
        </p:nvSpPr>
        <p:spPr>
          <a:xfrm>
            <a:off x="912285" y="2660652"/>
            <a:ext cx="5183716" cy="1760355"/>
          </a:xfrm>
        </p:spPr>
        <p:txBody>
          <a:bodyPr/>
          <a:lstStyle>
            <a:lvl1pPr>
              <a:buNone/>
              <a:defRPr/>
            </a:lvl1pPr>
            <a:lvl2pPr>
              <a:buNone/>
              <a:defRPr/>
            </a:lvl2pPr>
            <a:lvl3pPr>
              <a:buNone/>
              <a:defRPr/>
            </a:lvl3pPr>
            <a:lvl4pPr>
              <a:buNone/>
              <a:defRPr/>
            </a:lvl4pPr>
            <a:lvl5pPr>
              <a:buNone/>
              <a:defRPr/>
            </a:lvl5pPr>
          </a:lstStyle>
          <a:p>
            <a:pPr lvl="0"/>
            <a:r>
              <a:rPr lang="de-DE"/>
              <a:t>Mastertextformat bearbeiten</a:t>
            </a:r>
          </a:p>
        </p:txBody>
      </p:sp>
      <p:sp>
        <p:nvSpPr>
          <p:cNvPr id="11" name="Textplatzhalter 10">
            <a:extLst>
              <a:ext uri="{FF2B5EF4-FFF2-40B4-BE49-F238E27FC236}">
                <a16:creationId xmlns:a16="http://schemas.microsoft.com/office/drawing/2014/main" id="{89F5EF37-D3C4-2C4D-AA2B-BAAC5702B96F}"/>
              </a:ext>
            </a:extLst>
          </p:cNvPr>
          <p:cNvSpPr>
            <a:spLocks noGrp="1"/>
          </p:cNvSpPr>
          <p:nvPr>
            <p:ph type="body" sz="quarter" idx="15"/>
          </p:nvPr>
        </p:nvSpPr>
        <p:spPr>
          <a:xfrm>
            <a:off x="912284" y="4546185"/>
            <a:ext cx="5183717" cy="605083"/>
          </a:xfrm>
        </p:spPr>
        <p:txBody>
          <a:bodyPr/>
          <a:lstStyle>
            <a:lvl1pPr defTabSz="287993">
              <a:lnSpc>
                <a:spcPts val="1667"/>
              </a:lnSpc>
              <a:spcBef>
                <a:spcPts val="0"/>
              </a:spcBef>
              <a:defRPr sz="1200" b="1"/>
            </a:lvl1pPr>
          </a:lstStyle>
          <a:p>
            <a:pPr lvl="0"/>
            <a:r>
              <a:rPr lang="de-DE"/>
              <a:t>Mastertextformat bearbeiten</a:t>
            </a:r>
          </a:p>
        </p:txBody>
      </p:sp>
      <p:sp>
        <p:nvSpPr>
          <p:cNvPr id="12" name="Textplatzhalter 10">
            <a:extLst>
              <a:ext uri="{FF2B5EF4-FFF2-40B4-BE49-F238E27FC236}">
                <a16:creationId xmlns:a16="http://schemas.microsoft.com/office/drawing/2014/main" id="{FF6599E2-245C-3042-8B04-0441DC4A4664}"/>
              </a:ext>
            </a:extLst>
          </p:cNvPr>
          <p:cNvSpPr>
            <a:spLocks noGrp="1"/>
          </p:cNvSpPr>
          <p:nvPr>
            <p:ph type="body" sz="quarter" idx="18"/>
          </p:nvPr>
        </p:nvSpPr>
        <p:spPr>
          <a:xfrm>
            <a:off x="912285" y="5272901"/>
            <a:ext cx="5183716" cy="605083"/>
          </a:xfrm>
        </p:spPr>
        <p:txBody>
          <a:bodyPr/>
          <a:lstStyle>
            <a:lvl1pPr defTabSz="287993">
              <a:lnSpc>
                <a:spcPts val="1667"/>
              </a:lnSpc>
              <a:spcBef>
                <a:spcPts val="0"/>
              </a:spcBef>
              <a:buSzPct val="120000"/>
              <a:buFont typeface="Systemschrift Normal"/>
              <a:buChar char="?"/>
              <a:defRPr sz="1200" b="1"/>
            </a:lvl1pPr>
          </a:lstStyle>
          <a:p>
            <a:pPr lvl="0"/>
            <a:r>
              <a:rPr lang="de-DE"/>
              <a:t>Mastertextformat bearbeiten</a:t>
            </a:r>
          </a:p>
        </p:txBody>
      </p:sp>
      <p:cxnSp>
        <p:nvCxnSpPr>
          <p:cNvPr id="14" name="Gerade Verbindung 13">
            <a:extLst>
              <a:ext uri="{FF2B5EF4-FFF2-40B4-BE49-F238E27FC236}">
                <a16:creationId xmlns:a16="http://schemas.microsoft.com/office/drawing/2014/main" id="{2DBC86C3-BB69-7B45-B57B-4FDF8433CE8C}"/>
              </a:ext>
            </a:extLst>
          </p:cNvPr>
          <p:cNvCxnSpPr>
            <a:cxnSpLocks/>
          </p:cNvCxnSpPr>
          <p:nvPr userDrawn="1"/>
        </p:nvCxnSpPr>
        <p:spPr>
          <a:xfrm>
            <a:off x="6623052" y="1554773"/>
            <a:ext cx="5185833" cy="0"/>
          </a:xfrm>
          <a:prstGeom prst="line">
            <a:avLst/>
          </a:prstGeom>
        </p:spPr>
        <p:style>
          <a:lnRef idx="1">
            <a:schemeClr val="accent1"/>
          </a:lnRef>
          <a:fillRef idx="0">
            <a:schemeClr val="accent1"/>
          </a:fillRef>
          <a:effectRef idx="0">
            <a:schemeClr val="accent1"/>
          </a:effectRef>
          <a:fontRef idx="minor">
            <a:schemeClr val="tx1"/>
          </a:fontRef>
        </p:style>
      </p:cxnSp>
      <p:sp>
        <p:nvSpPr>
          <p:cNvPr id="13" name="Diagrammplatzhalter 6">
            <a:extLst>
              <a:ext uri="{FF2B5EF4-FFF2-40B4-BE49-F238E27FC236}">
                <a16:creationId xmlns:a16="http://schemas.microsoft.com/office/drawing/2014/main" id="{B2E02DD3-D1BB-5444-B99F-1A303DCD1C96}"/>
              </a:ext>
            </a:extLst>
          </p:cNvPr>
          <p:cNvSpPr>
            <a:spLocks noGrp="1"/>
          </p:cNvSpPr>
          <p:nvPr>
            <p:ph type="chart" sz="quarter" idx="13"/>
          </p:nvPr>
        </p:nvSpPr>
        <p:spPr>
          <a:xfrm>
            <a:off x="6504537" y="1554773"/>
            <a:ext cx="5480593" cy="4468865"/>
          </a:xfrm>
        </p:spPr>
        <p:txBody>
          <a:bodyPr/>
          <a:lstStyle/>
          <a:p>
            <a:r>
              <a:rPr lang="de-DE"/>
              <a:t>Diagramm durch Klicken auf Symbol hinzufügen</a:t>
            </a:r>
          </a:p>
        </p:txBody>
      </p:sp>
    </p:spTree>
    <p:extLst>
      <p:ext uri="{BB962C8B-B14F-4D97-AF65-F5344CB8AC3E}">
        <p14:creationId xmlns:p14="http://schemas.microsoft.com/office/powerpoint/2010/main" val="1479609470"/>
      </p:ext>
    </p:extLst>
  </p:cSld>
  <p:clrMapOvr>
    <a:masterClrMapping/>
  </p:clrMapOvr>
  <p:extLst>
    <p:ext uri="{DCECCB84-F9BA-43D5-87BE-67443E8EF086}">
      <p15:sldGuideLst xmlns:p15="http://schemas.microsoft.com/office/powerpoint/2012/main">
        <p15:guide id="2" orient="horz" pos="1620">
          <p15:clr>
            <a:srgbClr val="FBAE40"/>
          </p15:clr>
        </p15:guide>
      </p15:sldGuideLst>
    </p:ext>
  </p:extLst>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Diagramme 2rtl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A48D439-DFF8-4444-AE09-B892B4C4BEE7}"/>
              </a:ext>
            </a:extLst>
          </p:cNvPr>
          <p:cNvSpPr>
            <a:spLocks noGrp="1"/>
          </p:cNvSpPr>
          <p:nvPr>
            <p:ph type="title"/>
          </p:nvPr>
        </p:nvSpPr>
        <p:spPr>
          <a:xfrm>
            <a:off x="912285" y="311363"/>
            <a:ext cx="5183716" cy="886396"/>
          </a:xfrm>
        </p:spPr>
        <p:txBody>
          <a:bodyPr anchor="t"/>
          <a:lstStyle/>
          <a:p>
            <a:r>
              <a:rPr lang="de-DE"/>
              <a:t>Mastertitelformat bearbeiten</a:t>
            </a:r>
          </a:p>
        </p:txBody>
      </p:sp>
      <p:sp>
        <p:nvSpPr>
          <p:cNvPr id="3" name="Datumsplatzhalter 2">
            <a:extLst>
              <a:ext uri="{FF2B5EF4-FFF2-40B4-BE49-F238E27FC236}">
                <a16:creationId xmlns:a16="http://schemas.microsoft.com/office/drawing/2014/main" id="{3F050BA3-45EE-A243-A5E7-249FD456E3B2}"/>
              </a:ext>
            </a:extLst>
          </p:cNvPr>
          <p:cNvSpPr>
            <a:spLocks noGrp="1"/>
          </p:cNvSpPr>
          <p:nvPr>
            <p:ph type="dt" sz="half" idx="10"/>
          </p:nvPr>
        </p:nvSpPr>
        <p:spPr>
          <a:xfrm>
            <a:off x="912284" y="6295058"/>
            <a:ext cx="1436176" cy="365125"/>
          </a:xfrm>
          <a:prstGeom prst="rect">
            <a:avLst/>
          </a:prstGeom>
        </p:spPr>
        <p:txBody>
          <a:bodyPr/>
          <a:lstStyle/>
          <a:p>
            <a:fld id="{48AADFA9-B039-4B42-8767-54DADA84A78B}" type="datetime1">
              <a:rPr lang="de-AT" smtClean="0"/>
              <a:t>27.02.2024</a:t>
            </a:fld>
            <a:endParaRPr lang="de-DE" sz="933"/>
          </a:p>
        </p:txBody>
      </p:sp>
      <p:sp>
        <p:nvSpPr>
          <p:cNvPr id="4" name="Fußzeilenplatzhalter 3">
            <a:extLst>
              <a:ext uri="{FF2B5EF4-FFF2-40B4-BE49-F238E27FC236}">
                <a16:creationId xmlns:a16="http://schemas.microsoft.com/office/drawing/2014/main" id="{18478205-619C-E148-8A07-EB4EAF1E0F76}"/>
              </a:ext>
            </a:extLst>
          </p:cNvPr>
          <p:cNvSpPr>
            <a:spLocks noGrp="1"/>
          </p:cNvSpPr>
          <p:nvPr>
            <p:ph type="ftr" sz="quarter" idx="11"/>
          </p:nvPr>
        </p:nvSpPr>
        <p:spPr>
          <a:xfrm>
            <a:off x="2508357" y="6295058"/>
            <a:ext cx="7185284" cy="365125"/>
          </a:xfrm>
          <a:prstGeom prst="rect">
            <a:avLst/>
          </a:prstGeom>
        </p:spPr>
        <p:txBody>
          <a:bodyPr/>
          <a:lstStyle/>
          <a:p>
            <a:endParaRPr lang="de-DE" sz="933"/>
          </a:p>
        </p:txBody>
      </p:sp>
      <p:sp>
        <p:nvSpPr>
          <p:cNvPr id="5" name="Foliennummernplatzhalter 4">
            <a:extLst>
              <a:ext uri="{FF2B5EF4-FFF2-40B4-BE49-F238E27FC236}">
                <a16:creationId xmlns:a16="http://schemas.microsoft.com/office/drawing/2014/main" id="{A28B702B-B018-C74A-827F-74650A18A7C3}"/>
              </a:ext>
            </a:extLst>
          </p:cNvPr>
          <p:cNvSpPr>
            <a:spLocks noGrp="1"/>
          </p:cNvSpPr>
          <p:nvPr>
            <p:ph type="sldNum" sz="quarter" idx="12"/>
          </p:nvPr>
        </p:nvSpPr>
        <p:spPr/>
        <p:txBody>
          <a:bodyPr/>
          <a:lstStyle/>
          <a:p>
            <a:fld id="{52CF354A-3E7C-4AF0-94B3-C47ABC721F9D}" type="slidenum">
              <a:rPr lang="de-DE" smtClean="0"/>
              <a:pPr/>
              <a:t>‹Nr.›</a:t>
            </a:fld>
            <a:endParaRPr lang="de-DE" sz="933"/>
          </a:p>
        </p:txBody>
      </p:sp>
      <p:cxnSp>
        <p:nvCxnSpPr>
          <p:cNvPr id="7" name="Gerade Verbindung 6">
            <a:extLst>
              <a:ext uri="{FF2B5EF4-FFF2-40B4-BE49-F238E27FC236}">
                <a16:creationId xmlns:a16="http://schemas.microsoft.com/office/drawing/2014/main" id="{37473F5F-9980-9F4A-ADAB-A9B84D8334C1}"/>
              </a:ext>
            </a:extLst>
          </p:cNvPr>
          <p:cNvCxnSpPr/>
          <p:nvPr userDrawn="1"/>
        </p:nvCxnSpPr>
        <p:spPr>
          <a:xfrm>
            <a:off x="912285" y="1555751"/>
            <a:ext cx="518371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Gerade Verbindung 8">
            <a:extLst>
              <a:ext uri="{FF2B5EF4-FFF2-40B4-BE49-F238E27FC236}">
                <a16:creationId xmlns:a16="http://schemas.microsoft.com/office/drawing/2014/main" id="{C8294E21-23CC-B14C-AF79-46A44F71E527}"/>
              </a:ext>
            </a:extLst>
          </p:cNvPr>
          <p:cNvCxnSpPr/>
          <p:nvPr userDrawn="1"/>
        </p:nvCxnSpPr>
        <p:spPr>
          <a:xfrm>
            <a:off x="6623052" y="1555751"/>
            <a:ext cx="5185833" cy="0"/>
          </a:xfrm>
          <a:prstGeom prst="line">
            <a:avLst/>
          </a:prstGeom>
        </p:spPr>
        <p:style>
          <a:lnRef idx="1">
            <a:schemeClr val="accent1"/>
          </a:lnRef>
          <a:fillRef idx="0">
            <a:schemeClr val="accent1"/>
          </a:fillRef>
          <a:effectRef idx="0">
            <a:schemeClr val="accent1"/>
          </a:effectRef>
          <a:fontRef idx="minor">
            <a:schemeClr val="tx1"/>
          </a:fontRef>
        </p:style>
      </p:cxnSp>
      <p:sp>
        <p:nvSpPr>
          <p:cNvPr id="15" name="Diagrammplatzhalter 11">
            <a:extLst>
              <a:ext uri="{FF2B5EF4-FFF2-40B4-BE49-F238E27FC236}">
                <a16:creationId xmlns:a16="http://schemas.microsoft.com/office/drawing/2014/main" id="{A2895D6C-6FAA-044E-A8D2-AEF2E085D1A5}"/>
              </a:ext>
            </a:extLst>
          </p:cNvPr>
          <p:cNvSpPr>
            <a:spLocks noGrp="1"/>
          </p:cNvSpPr>
          <p:nvPr>
            <p:ph type="chart" sz="quarter" idx="17"/>
          </p:nvPr>
        </p:nvSpPr>
        <p:spPr>
          <a:xfrm>
            <a:off x="6316238" y="1567555"/>
            <a:ext cx="2826597" cy="2448000"/>
          </a:xfrm>
        </p:spPr>
        <p:txBody>
          <a:bodyPr/>
          <a:lstStyle>
            <a:lvl1pPr>
              <a:buNone/>
              <a:defRPr/>
            </a:lvl1pPr>
          </a:lstStyle>
          <a:p>
            <a:r>
              <a:rPr lang="de-DE"/>
              <a:t>Diagramm durch Klicken auf Symbol hinzufügen</a:t>
            </a:r>
          </a:p>
        </p:txBody>
      </p:sp>
      <p:sp>
        <p:nvSpPr>
          <p:cNvPr id="16" name="Diagrammplatzhalter 11">
            <a:extLst>
              <a:ext uri="{FF2B5EF4-FFF2-40B4-BE49-F238E27FC236}">
                <a16:creationId xmlns:a16="http://schemas.microsoft.com/office/drawing/2014/main" id="{B7E20CC4-EE0E-DD4A-B6D4-5F1E69715A70}"/>
              </a:ext>
            </a:extLst>
          </p:cNvPr>
          <p:cNvSpPr>
            <a:spLocks noGrp="1"/>
          </p:cNvSpPr>
          <p:nvPr>
            <p:ph type="chart" sz="quarter" idx="18"/>
          </p:nvPr>
        </p:nvSpPr>
        <p:spPr>
          <a:xfrm>
            <a:off x="9157907" y="1567553"/>
            <a:ext cx="2823091" cy="2448000"/>
          </a:xfrm>
        </p:spPr>
        <p:txBody>
          <a:bodyPr/>
          <a:lstStyle/>
          <a:p>
            <a:r>
              <a:rPr lang="de-DE"/>
              <a:t>Diagramm durch Klicken auf Symbol hinzufügen</a:t>
            </a:r>
          </a:p>
        </p:txBody>
      </p:sp>
      <p:sp>
        <p:nvSpPr>
          <p:cNvPr id="17" name="Diagrammplatzhalter 11">
            <a:extLst>
              <a:ext uri="{FF2B5EF4-FFF2-40B4-BE49-F238E27FC236}">
                <a16:creationId xmlns:a16="http://schemas.microsoft.com/office/drawing/2014/main" id="{A4F11056-A053-9F46-A6E9-7B8F84088FFB}"/>
              </a:ext>
            </a:extLst>
          </p:cNvPr>
          <p:cNvSpPr>
            <a:spLocks noGrp="1"/>
          </p:cNvSpPr>
          <p:nvPr>
            <p:ph type="chart" sz="quarter" idx="19"/>
          </p:nvPr>
        </p:nvSpPr>
        <p:spPr>
          <a:xfrm>
            <a:off x="9154400" y="3771401"/>
            <a:ext cx="2826597" cy="2415169"/>
          </a:xfrm>
        </p:spPr>
        <p:txBody>
          <a:bodyPr/>
          <a:lstStyle/>
          <a:p>
            <a:r>
              <a:rPr lang="de-DE"/>
              <a:t>Diagramm durch Klicken auf Symbol hinzufügen</a:t>
            </a:r>
          </a:p>
        </p:txBody>
      </p:sp>
      <p:sp>
        <p:nvSpPr>
          <p:cNvPr id="13" name="Diagrammplatzhalter 6">
            <a:extLst>
              <a:ext uri="{FF2B5EF4-FFF2-40B4-BE49-F238E27FC236}">
                <a16:creationId xmlns:a16="http://schemas.microsoft.com/office/drawing/2014/main" id="{94F979B6-3AA4-6F42-8000-04774A39C962}"/>
              </a:ext>
            </a:extLst>
          </p:cNvPr>
          <p:cNvSpPr>
            <a:spLocks noGrp="1"/>
          </p:cNvSpPr>
          <p:nvPr>
            <p:ph type="chart" sz="quarter" idx="13"/>
          </p:nvPr>
        </p:nvSpPr>
        <p:spPr>
          <a:xfrm>
            <a:off x="798681" y="1555751"/>
            <a:ext cx="5480593" cy="4467888"/>
          </a:xfrm>
        </p:spPr>
        <p:txBody>
          <a:bodyPr/>
          <a:lstStyle/>
          <a:p>
            <a:r>
              <a:rPr lang="de-DE"/>
              <a:t>Diagramm durch Klicken auf Symbol hinzufügen</a:t>
            </a:r>
          </a:p>
        </p:txBody>
      </p:sp>
      <p:sp>
        <p:nvSpPr>
          <p:cNvPr id="14" name="Diagrammplatzhalter 11">
            <a:extLst>
              <a:ext uri="{FF2B5EF4-FFF2-40B4-BE49-F238E27FC236}">
                <a16:creationId xmlns:a16="http://schemas.microsoft.com/office/drawing/2014/main" id="{0A049900-7CCB-794C-AEDD-1ECECFE7999E}"/>
              </a:ext>
            </a:extLst>
          </p:cNvPr>
          <p:cNvSpPr>
            <a:spLocks noGrp="1"/>
          </p:cNvSpPr>
          <p:nvPr>
            <p:ph type="chart" sz="quarter" idx="16"/>
          </p:nvPr>
        </p:nvSpPr>
        <p:spPr>
          <a:xfrm>
            <a:off x="6316240" y="3771403"/>
            <a:ext cx="2826597" cy="2415167"/>
          </a:xfrm>
        </p:spPr>
        <p:txBody>
          <a:bodyPr/>
          <a:lstStyle/>
          <a:p>
            <a:r>
              <a:rPr lang="de-DE"/>
              <a:t>Diagramm durch Klicken auf Symbol hinzufügen</a:t>
            </a:r>
          </a:p>
        </p:txBody>
      </p:sp>
    </p:spTree>
    <p:extLst>
      <p:ext uri="{BB962C8B-B14F-4D97-AF65-F5344CB8AC3E}">
        <p14:creationId xmlns:p14="http://schemas.microsoft.com/office/powerpoint/2010/main" val="1743692938"/>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Diagramme 2rtlg.-Sublin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A48D439-DFF8-4444-AE09-B892B4C4BEE7}"/>
              </a:ext>
            </a:extLst>
          </p:cNvPr>
          <p:cNvSpPr>
            <a:spLocks noGrp="1"/>
          </p:cNvSpPr>
          <p:nvPr>
            <p:ph type="title"/>
          </p:nvPr>
        </p:nvSpPr>
        <p:spPr>
          <a:xfrm>
            <a:off x="912285" y="311363"/>
            <a:ext cx="7920567" cy="443199"/>
          </a:xfrm>
        </p:spPr>
        <p:txBody>
          <a:bodyPr anchor="t"/>
          <a:lstStyle/>
          <a:p>
            <a:r>
              <a:rPr lang="de-DE"/>
              <a:t>Mastertitelformat bearbeiten</a:t>
            </a:r>
          </a:p>
        </p:txBody>
      </p:sp>
      <p:sp>
        <p:nvSpPr>
          <p:cNvPr id="3" name="Datumsplatzhalter 2">
            <a:extLst>
              <a:ext uri="{FF2B5EF4-FFF2-40B4-BE49-F238E27FC236}">
                <a16:creationId xmlns:a16="http://schemas.microsoft.com/office/drawing/2014/main" id="{3F050BA3-45EE-A243-A5E7-249FD456E3B2}"/>
              </a:ext>
            </a:extLst>
          </p:cNvPr>
          <p:cNvSpPr>
            <a:spLocks noGrp="1"/>
          </p:cNvSpPr>
          <p:nvPr>
            <p:ph type="dt" sz="half" idx="10"/>
          </p:nvPr>
        </p:nvSpPr>
        <p:spPr>
          <a:xfrm>
            <a:off x="912284" y="6295058"/>
            <a:ext cx="1436176" cy="365125"/>
          </a:xfrm>
          <a:prstGeom prst="rect">
            <a:avLst/>
          </a:prstGeom>
        </p:spPr>
        <p:txBody>
          <a:bodyPr/>
          <a:lstStyle/>
          <a:p>
            <a:fld id="{48AADFA9-B039-4B42-8767-54DADA84A78B}" type="datetime1">
              <a:rPr lang="de-AT" smtClean="0"/>
              <a:t>27.02.2024</a:t>
            </a:fld>
            <a:endParaRPr lang="de-DE" sz="933"/>
          </a:p>
        </p:txBody>
      </p:sp>
      <p:sp>
        <p:nvSpPr>
          <p:cNvPr id="4" name="Fußzeilenplatzhalter 3">
            <a:extLst>
              <a:ext uri="{FF2B5EF4-FFF2-40B4-BE49-F238E27FC236}">
                <a16:creationId xmlns:a16="http://schemas.microsoft.com/office/drawing/2014/main" id="{18478205-619C-E148-8A07-EB4EAF1E0F76}"/>
              </a:ext>
            </a:extLst>
          </p:cNvPr>
          <p:cNvSpPr>
            <a:spLocks noGrp="1"/>
          </p:cNvSpPr>
          <p:nvPr>
            <p:ph type="ftr" sz="quarter" idx="11"/>
          </p:nvPr>
        </p:nvSpPr>
        <p:spPr>
          <a:xfrm>
            <a:off x="2508357" y="6295058"/>
            <a:ext cx="7185284" cy="365125"/>
          </a:xfrm>
          <a:prstGeom prst="rect">
            <a:avLst/>
          </a:prstGeom>
        </p:spPr>
        <p:txBody>
          <a:bodyPr/>
          <a:lstStyle/>
          <a:p>
            <a:endParaRPr lang="de-DE" sz="933"/>
          </a:p>
        </p:txBody>
      </p:sp>
      <p:sp>
        <p:nvSpPr>
          <p:cNvPr id="5" name="Foliennummernplatzhalter 4">
            <a:extLst>
              <a:ext uri="{FF2B5EF4-FFF2-40B4-BE49-F238E27FC236}">
                <a16:creationId xmlns:a16="http://schemas.microsoft.com/office/drawing/2014/main" id="{A28B702B-B018-C74A-827F-74650A18A7C3}"/>
              </a:ext>
            </a:extLst>
          </p:cNvPr>
          <p:cNvSpPr>
            <a:spLocks noGrp="1"/>
          </p:cNvSpPr>
          <p:nvPr>
            <p:ph type="sldNum" sz="quarter" idx="12"/>
          </p:nvPr>
        </p:nvSpPr>
        <p:spPr/>
        <p:txBody>
          <a:bodyPr/>
          <a:lstStyle/>
          <a:p>
            <a:fld id="{52CF354A-3E7C-4AF0-94B3-C47ABC721F9D}" type="slidenum">
              <a:rPr lang="de-DE" smtClean="0"/>
              <a:pPr/>
              <a:t>‹Nr.›</a:t>
            </a:fld>
            <a:endParaRPr lang="de-DE" sz="933"/>
          </a:p>
        </p:txBody>
      </p:sp>
      <p:cxnSp>
        <p:nvCxnSpPr>
          <p:cNvPr id="7" name="Gerade Verbindung 6">
            <a:extLst>
              <a:ext uri="{FF2B5EF4-FFF2-40B4-BE49-F238E27FC236}">
                <a16:creationId xmlns:a16="http://schemas.microsoft.com/office/drawing/2014/main" id="{37473F5F-9980-9F4A-ADAB-A9B84D8334C1}"/>
              </a:ext>
            </a:extLst>
          </p:cNvPr>
          <p:cNvCxnSpPr/>
          <p:nvPr userDrawn="1"/>
        </p:nvCxnSpPr>
        <p:spPr>
          <a:xfrm>
            <a:off x="912285" y="1555751"/>
            <a:ext cx="518371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Gerade Verbindung 8">
            <a:extLst>
              <a:ext uri="{FF2B5EF4-FFF2-40B4-BE49-F238E27FC236}">
                <a16:creationId xmlns:a16="http://schemas.microsoft.com/office/drawing/2014/main" id="{C8294E21-23CC-B14C-AF79-46A44F71E527}"/>
              </a:ext>
            </a:extLst>
          </p:cNvPr>
          <p:cNvCxnSpPr/>
          <p:nvPr userDrawn="1"/>
        </p:nvCxnSpPr>
        <p:spPr>
          <a:xfrm>
            <a:off x="6623052" y="1555751"/>
            <a:ext cx="5185833" cy="0"/>
          </a:xfrm>
          <a:prstGeom prst="line">
            <a:avLst/>
          </a:prstGeom>
        </p:spPr>
        <p:style>
          <a:lnRef idx="1">
            <a:schemeClr val="accent1"/>
          </a:lnRef>
          <a:fillRef idx="0">
            <a:schemeClr val="accent1"/>
          </a:fillRef>
          <a:effectRef idx="0">
            <a:schemeClr val="accent1"/>
          </a:effectRef>
          <a:fontRef idx="minor">
            <a:schemeClr val="tx1"/>
          </a:fontRef>
        </p:style>
      </p:cxnSp>
      <p:sp>
        <p:nvSpPr>
          <p:cNvPr id="15" name="Diagrammplatzhalter 11">
            <a:extLst>
              <a:ext uri="{FF2B5EF4-FFF2-40B4-BE49-F238E27FC236}">
                <a16:creationId xmlns:a16="http://schemas.microsoft.com/office/drawing/2014/main" id="{A2895D6C-6FAA-044E-A8D2-AEF2E085D1A5}"/>
              </a:ext>
            </a:extLst>
          </p:cNvPr>
          <p:cNvSpPr>
            <a:spLocks noGrp="1"/>
          </p:cNvSpPr>
          <p:nvPr>
            <p:ph type="chart" sz="quarter" idx="17"/>
          </p:nvPr>
        </p:nvSpPr>
        <p:spPr>
          <a:xfrm>
            <a:off x="6316238" y="1567555"/>
            <a:ext cx="2826597" cy="2448000"/>
          </a:xfrm>
        </p:spPr>
        <p:txBody>
          <a:bodyPr/>
          <a:lstStyle>
            <a:lvl1pPr>
              <a:buNone/>
              <a:defRPr/>
            </a:lvl1pPr>
          </a:lstStyle>
          <a:p>
            <a:r>
              <a:rPr lang="de-DE"/>
              <a:t>Diagramm durch Klicken auf Symbol hinzufügen</a:t>
            </a:r>
          </a:p>
        </p:txBody>
      </p:sp>
      <p:sp>
        <p:nvSpPr>
          <p:cNvPr id="16" name="Diagrammplatzhalter 11">
            <a:extLst>
              <a:ext uri="{FF2B5EF4-FFF2-40B4-BE49-F238E27FC236}">
                <a16:creationId xmlns:a16="http://schemas.microsoft.com/office/drawing/2014/main" id="{B7E20CC4-EE0E-DD4A-B6D4-5F1E69715A70}"/>
              </a:ext>
            </a:extLst>
          </p:cNvPr>
          <p:cNvSpPr>
            <a:spLocks noGrp="1"/>
          </p:cNvSpPr>
          <p:nvPr>
            <p:ph type="chart" sz="quarter" idx="18"/>
          </p:nvPr>
        </p:nvSpPr>
        <p:spPr>
          <a:xfrm>
            <a:off x="9157907" y="1567553"/>
            <a:ext cx="2823091" cy="2448000"/>
          </a:xfrm>
        </p:spPr>
        <p:txBody>
          <a:bodyPr/>
          <a:lstStyle/>
          <a:p>
            <a:r>
              <a:rPr lang="de-DE"/>
              <a:t>Diagramm durch Klicken auf Symbol hinzufügen</a:t>
            </a:r>
          </a:p>
        </p:txBody>
      </p:sp>
      <p:sp>
        <p:nvSpPr>
          <p:cNvPr id="17" name="Diagrammplatzhalter 11">
            <a:extLst>
              <a:ext uri="{FF2B5EF4-FFF2-40B4-BE49-F238E27FC236}">
                <a16:creationId xmlns:a16="http://schemas.microsoft.com/office/drawing/2014/main" id="{A4F11056-A053-9F46-A6E9-7B8F84088FFB}"/>
              </a:ext>
            </a:extLst>
          </p:cNvPr>
          <p:cNvSpPr>
            <a:spLocks noGrp="1"/>
          </p:cNvSpPr>
          <p:nvPr>
            <p:ph type="chart" sz="quarter" idx="19"/>
          </p:nvPr>
        </p:nvSpPr>
        <p:spPr>
          <a:xfrm>
            <a:off x="9154400" y="3771401"/>
            <a:ext cx="2826597" cy="2415169"/>
          </a:xfrm>
        </p:spPr>
        <p:txBody>
          <a:bodyPr/>
          <a:lstStyle/>
          <a:p>
            <a:r>
              <a:rPr lang="de-DE"/>
              <a:t>Diagramm durch Klicken auf Symbol hinzufügen</a:t>
            </a:r>
          </a:p>
        </p:txBody>
      </p:sp>
      <p:sp>
        <p:nvSpPr>
          <p:cNvPr id="13" name="Diagrammplatzhalter 6">
            <a:extLst>
              <a:ext uri="{FF2B5EF4-FFF2-40B4-BE49-F238E27FC236}">
                <a16:creationId xmlns:a16="http://schemas.microsoft.com/office/drawing/2014/main" id="{94F979B6-3AA4-6F42-8000-04774A39C962}"/>
              </a:ext>
            </a:extLst>
          </p:cNvPr>
          <p:cNvSpPr>
            <a:spLocks noGrp="1"/>
          </p:cNvSpPr>
          <p:nvPr>
            <p:ph type="chart" sz="quarter" idx="13"/>
          </p:nvPr>
        </p:nvSpPr>
        <p:spPr>
          <a:xfrm>
            <a:off x="798681" y="1555751"/>
            <a:ext cx="5480593" cy="4467888"/>
          </a:xfrm>
        </p:spPr>
        <p:txBody>
          <a:bodyPr/>
          <a:lstStyle/>
          <a:p>
            <a:r>
              <a:rPr lang="de-DE"/>
              <a:t>Diagramm durch Klicken auf Symbol hinzufügen</a:t>
            </a:r>
          </a:p>
        </p:txBody>
      </p:sp>
      <p:sp>
        <p:nvSpPr>
          <p:cNvPr id="14" name="Diagrammplatzhalter 11">
            <a:extLst>
              <a:ext uri="{FF2B5EF4-FFF2-40B4-BE49-F238E27FC236}">
                <a16:creationId xmlns:a16="http://schemas.microsoft.com/office/drawing/2014/main" id="{0A049900-7CCB-794C-AEDD-1ECECFE7999E}"/>
              </a:ext>
            </a:extLst>
          </p:cNvPr>
          <p:cNvSpPr>
            <a:spLocks noGrp="1"/>
          </p:cNvSpPr>
          <p:nvPr>
            <p:ph type="chart" sz="quarter" idx="16"/>
          </p:nvPr>
        </p:nvSpPr>
        <p:spPr>
          <a:xfrm>
            <a:off x="6316240" y="3771403"/>
            <a:ext cx="2826597" cy="2415167"/>
          </a:xfrm>
        </p:spPr>
        <p:txBody>
          <a:bodyPr/>
          <a:lstStyle/>
          <a:p>
            <a:r>
              <a:rPr lang="de-DE"/>
              <a:t>Diagramm durch Klicken auf Symbol hinzufügen</a:t>
            </a:r>
          </a:p>
        </p:txBody>
      </p:sp>
      <p:sp>
        <p:nvSpPr>
          <p:cNvPr id="18" name="Textplatzhalter 7">
            <a:extLst>
              <a:ext uri="{FF2B5EF4-FFF2-40B4-BE49-F238E27FC236}">
                <a16:creationId xmlns:a16="http://schemas.microsoft.com/office/drawing/2014/main" id="{00D3FACB-B728-B349-A945-AAA5CB8A589E}"/>
              </a:ext>
            </a:extLst>
          </p:cNvPr>
          <p:cNvSpPr>
            <a:spLocks noGrp="1"/>
          </p:cNvSpPr>
          <p:nvPr>
            <p:ph type="body" sz="quarter" idx="20"/>
          </p:nvPr>
        </p:nvSpPr>
        <p:spPr>
          <a:xfrm>
            <a:off x="912285" y="789820"/>
            <a:ext cx="7920567" cy="347243"/>
          </a:xfrm>
        </p:spPr>
        <p:txBody>
          <a:bodyPr/>
          <a:lstStyle>
            <a:lvl1pPr marL="0" indent="0">
              <a:spcBef>
                <a:spcPts val="0"/>
              </a:spcBef>
              <a:buNone/>
              <a:defRPr kern="0" spc="107" baseline="0"/>
            </a:lvl1pPr>
          </a:lstStyle>
          <a:p>
            <a:pPr lvl="0"/>
            <a:r>
              <a:rPr lang="de-DE"/>
              <a:t>Mastertextformat bearbeiten</a:t>
            </a:r>
          </a:p>
        </p:txBody>
      </p:sp>
    </p:spTree>
    <p:extLst>
      <p:ext uri="{BB962C8B-B14F-4D97-AF65-F5344CB8AC3E}">
        <p14:creationId xmlns:p14="http://schemas.microsoft.com/office/powerpoint/2010/main" val="4097113617"/>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Diagramme 3rtl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A48D439-DFF8-4444-AE09-B892B4C4BEE7}"/>
              </a:ext>
            </a:extLst>
          </p:cNvPr>
          <p:cNvSpPr>
            <a:spLocks noGrp="1"/>
          </p:cNvSpPr>
          <p:nvPr>
            <p:ph type="title"/>
          </p:nvPr>
        </p:nvSpPr>
        <p:spPr>
          <a:xfrm>
            <a:off x="912285" y="311363"/>
            <a:ext cx="5183716" cy="886396"/>
          </a:xfrm>
        </p:spPr>
        <p:txBody>
          <a:bodyPr/>
          <a:lstStyle/>
          <a:p>
            <a:r>
              <a:rPr lang="de-DE"/>
              <a:t>Mastertitelformat bearbeiten</a:t>
            </a:r>
          </a:p>
        </p:txBody>
      </p:sp>
      <p:sp>
        <p:nvSpPr>
          <p:cNvPr id="3" name="Datumsplatzhalter 2">
            <a:extLst>
              <a:ext uri="{FF2B5EF4-FFF2-40B4-BE49-F238E27FC236}">
                <a16:creationId xmlns:a16="http://schemas.microsoft.com/office/drawing/2014/main" id="{3F050BA3-45EE-A243-A5E7-249FD456E3B2}"/>
              </a:ext>
            </a:extLst>
          </p:cNvPr>
          <p:cNvSpPr>
            <a:spLocks noGrp="1"/>
          </p:cNvSpPr>
          <p:nvPr>
            <p:ph type="dt" sz="half" idx="10"/>
          </p:nvPr>
        </p:nvSpPr>
        <p:spPr>
          <a:xfrm>
            <a:off x="912284" y="6295058"/>
            <a:ext cx="1436176" cy="365125"/>
          </a:xfrm>
          <a:prstGeom prst="rect">
            <a:avLst/>
          </a:prstGeom>
        </p:spPr>
        <p:txBody>
          <a:bodyPr/>
          <a:lstStyle/>
          <a:p>
            <a:fld id="{552CAE0A-E9F9-A546-8133-6A8D2872328F}" type="datetime1">
              <a:rPr lang="de-AT" smtClean="0"/>
              <a:t>27.02.2024</a:t>
            </a:fld>
            <a:endParaRPr lang="de-DE" sz="933"/>
          </a:p>
        </p:txBody>
      </p:sp>
      <p:sp>
        <p:nvSpPr>
          <p:cNvPr id="4" name="Fußzeilenplatzhalter 3">
            <a:extLst>
              <a:ext uri="{FF2B5EF4-FFF2-40B4-BE49-F238E27FC236}">
                <a16:creationId xmlns:a16="http://schemas.microsoft.com/office/drawing/2014/main" id="{18478205-619C-E148-8A07-EB4EAF1E0F76}"/>
              </a:ext>
            </a:extLst>
          </p:cNvPr>
          <p:cNvSpPr>
            <a:spLocks noGrp="1"/>
          </p:cNvSpPr>
          <p:nvPr>
            <p:ph type="ftr" sz="quarter" idx="11"/>
          </p:nvPr>
        </p:nvSpPr>
        <p:spPr>
          <a:xfrm>
            <a:off x="2508357" y="6295058"/>
            <a:ext cx="7185284" cy="365125"/>
          </a:xfrm>
          <a:prstGeom prst="rect">
            <a:avLst/>
          </a:prstGeom>
        </p:spPr>
        <p:txBody>
          <a:bodyPr/>
          <a:lstStyle/>
          <a:p>
            <a:endParaRPr lang="de-DE" sz="933"/>
          </a:p>
        </p:txBody>
      </p:sp>
      <p:sp>
        <p:nvSpPr>
          <p:cNvPr id="5" name="Foliennummernplatzhalter 4">
            <a:extLst>
              <a:ext uri="{FF2B5EF4-FFF2-40B4-BE49-F238E27FC236}">
                <a16:creationId xmlns:a16="http://schemas.microsoft.com/office/drawing/2014/main" id="{A28B702B-B018-C74A-827F-74650A18A7C3}"/>
              </a:ext>
            </a:extLst>
          </p:cNvPr>
          <p:cNvSpPr>
            <a:spLocks noGrp="1"/>
          </p:cNvSpPr>
          <p:nvPr>
            <p:ph type="sldNum" sz="quarter" idx="12"/>
          </p:nvPr>
        </p:nvSpPr>
        <p:spPr/>
        <p:txBody>
          <a:bodyPr/>
          <a:lstStyle/>
          <a:p>
            <a:fld id="{52CF354A-3E7C-4AF0-94B3-C47ABC721F9D}" type="slidenum">
              <a:rPr lang="de-DE" smtClean="0"/>
              <a:pPr/>
              <a:t>‹Nr.›</a:t>
            </a:fld>
            <a:endParaRPr lang="de-DE" sz="933"/>
          </a:p>
        </p:txBody>
      </p:sp>
      <p:cxnSp>
        <p:nvCxnSpPr>
          <p:cNvPr id="7" name="Gerade Verbindung 6">
            <a:extLst>
              <a:ext uri="{FF2B5EF4-FFF2-40B4-BE49-F238E27FC236}">
                <a16:creationId xmlns:a16="http://schemas.microsoft.com/office/drawing/2014/main" id="{37473F5F-9980-9F4A-ADAB-A9B84D8334C1}"/>
              </a:ext>
            </a:extLst>
          </p:cNvPr>
          <p:cNvCxnSpPr/>
          <p:nvPr userDrawn="1"/>
        </p:nvCxnSpPr>
        <p:spPr>
          <a:xfrm>
            <a:off x="912285" y="1555751"/>
            <a:ext cx="518371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Gerade Verbindung 8">
            <a:extLst>
              <a:ext uri="{FF2B5EF4-FFF2-40B4-BE49-F238E27FC236}">
                <a16:creationId xmlns:a16="http://schemas.microsoft.com/office/drawing/2014/main" id="{C8294E21-23CC-B14C-AF79-46A44F71E527}"/>
              </a:ext>
            </a:extLst>
          </p:cNvPr>
          <p:cNvCxnSpPr/>
          <p:nvPr userDrawn="1"/>
        </p:nvCxnSpPr>
        <p:spPr>
          <a:xfrm>
            <a:off x="6623052" y="1555751"/>
            <a:ext cx="5185833" cy="0"/>
          </a:xfrm>
          <a:prstGeom prst="line">
            <a:avLst/>
          </a:prstGeom>
        </p:spPr>
        <p:style>
          <a:lnRef idx="1">
            <a:schemeClr val="accent1"/>
          </a:lnRef>
          <a:fillRef idx="0">
            <a:schemeClr val="accent1"/>
          </a:fillRef>
          <a:effectRef idx="0">
            <a:schemeClr val="accent1"/>
          </a:effectRef>
          <a:fontRef idx="minor">
            <a:schemeClr val="tx1"/>
          </a:fontRef>
        </p:style>
      </p:cxnSp>
      <p:sp>
        <p:nvSpPr>
          <p:cNvPr id="10" name="Diagrammplatzhalter 6">
            <a:extLst>
              <a:ext uri="{FF2B5EF4-FFF2-40B4-BE49-F238E27FC236}">
                <a16:creationId xmlns:a16="http://schemas.microsoft.com/office/drawing/2014/main" id="{D5F7078A-FB20-2249-AF17-9A23F11E32D1}"/>
              </a:ext>
            </a:extLst>
          </p:cNvPr>
          <p:cNvSpPr>
            <a:spLocks noGrp="1"/>
          </p:cNvSpPr>
          <p:nvPr>
            <p:ph type="chart" sz="quarter" idx="13"/>
          </p:nvPr>
        </p:nvSpPr>
        <p:spPr>
          <a:xfrm>
            <a:off x="798681" y="1555751"/>
            <a:ext cx="5480593" cy="4467888"/>
          </a:xfrm>
        </p:spPr>
        <p:txBody>
          <a:bodyPr/>
          <a:lstStyle/>
          <a:p>
            <a:r>
              <a:rPr lang="de-DE"/>
              <a:t>Diagramm durch Klicken auf Symbol hinzufügen</a:t>
            </a:r>
          </a:p>
        </p:txBody>
      </p:sp>
      <p:sp>
        <p:nvSpPr>
          <p:cNvPr id="18" name="Diagrammplatzhalter 6">
            <a:extLst>
              <a:ext uri="{FF2B5EF4-FFF2-40B4-BE49-F238E27FC236}">
                <a16:creationId xmlns:a16="http://schemas.microsoft.com/office/drawing/2014/main" id="{E59BB087-0B3F-DB4B-8608-B532C963F9A9}"/>
              </a:ext>
            </a:extLst>
          </p:cNvPr>
          <p:cNvSpPr>
            <a:spLocks noGrp="1"/>
          </p:cNvSpPr>
          <p:nvPr>
            <p:ph type="chart" sz="quarter" idx="16"/>
          </p:nvPr>
        </p:nvSpPr>
        <p:spPr>
          <a:xfrm>
            <a:off x="6475668" y="1555751"/>
            <a:ext cx="5480595" cy="2208000"/>
          </a:xfrm>
        </p:spPr>
        <p:txBody>
          <a:bodyPr/>
          <a:lstStyle/>
          <a:p>
            <a:r>
              <a:rPr lang="de-DE"/>
              <a:t>Diagramm durch Klicken auf Symbol hinzufügen</a:t>
            </a:r>
          </a:p>
        </p:txBody>
      </p:sp>
      <p:sp>
        <p:nvSpPr>
          <p:cNvPr id="19" name="Diagrammplatzhalter 6">
            <a:extLst>
              <a:ext uri="{FF2B5EF4-FFF2-40B4-BE49-F238E27FC236}">
                <a16:creationId xmlns:a16="http://schemas.microsoft.com/office/drawing/2014/main" id="{E95DD713-708C-C042-9F0C-EB2D4D6A5466}"/>
              </a:ext>
            </a:extLst>
          </p:cNvPr>
          <p:cNvSpPr>
            <a:spLocks noGrp="1"/>
          </p:cNvSpPr>
          <p:nvPr>
            <p:ph type="chart" sz="quarter" idx="17"/>
          </p:nvPr>
        </p:nvSpPr>
        <p:spPr>
          <a:xfrm>
            <a:off x="6475669" y="3814079"/>
            <a:ext cx="5480593" cy="2209563"/>
          </a:xfrm>
        </p:spPr>
        <p:txBody>
          <a:bodyPr/>
          <a:lstStyle/>
          <a:p>
            <a:r>
              <a:rPr lang="de-DE"/>
              <a:t>Diagramm durch Klicken auf Symbol hinzufügen</a:t>
            </a:r>
          </a:p>
        </p:txBody>
      </p:sp>
      <p:cxnSp>
        <p:nvCxnSpPr>
          <p:cNvPr id="20" name="Gerade Verbindung 19">
            <a:extLst>
              <a:ext uri="{FF2B5EF4-FFF2-40B4-BE49-F238E27FC236}">
                <a16:creationId xmlns:a16="http://schemas.microsoft.com/office/drawing/2014/main" id="{DE1C6A0E-DBDA-504A-A02C-75941DBDBE81}"/>
              </a:ext>
            </a:extLst>
          </p:cNvPr>
          <p:cNvCxnSpPr/>
          <p:nvPr userDrawn="1"/>
        </p:nvCxnSpPr>
        <p:spPr>
          <a:xfrm>
            <a:off x="6623052" y="3789696"/>
            <a:ext cx="5185833"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38522548"/>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Diagramme 3rtlg.-Subline">
    <p:spTree>
      <p:nvGrpSpPr>
        <p:cNvPr id="1" name=""/>
        <p:cNvGrpSpPr/>
        <p:nvPr/>
      </p:nvGrpSpPr>
      <p:grpSpPr>
        <a:xfrm>
          <a:off x="0" y="0"/>
          <a:ext cx="0" cy="0"/>
          <a:chOff x="0" y="0"/>
          <a:chExt cx="0" cy="0"/>
        </a:xfrm>
      </p:grpSpPr>
      <p:sp>
        <p:nvSpPr>
          <p:cNvPr id="3" name="Datumsplatzhalter 2">
            <a:extLst>
              <a:ext uri="{FF2B5EF4-FFF2-40B4-BE49-F238E27FC236}">
                <a16:creationId xmlns:a16="http://schemas.microsoft.com/office/drawing/2014/main" id="{3F050BA3-45EE-A243-A5E7-249FD456E3B2}"/>
              </a:ext>
            </a:extLst>
          </p:cNvPr>
          <p:cNvSpPr>
            <a:spLocks noGrp="1"/>
          </p:cNvSpPr>
          <p:nvPr>
            <p:ph type="dt" sz="half" idx="10"/>
          </p:nvPr>
        </p:nvSpPr>
        <p:spPr>
          <a:xfrm>
            <a:off x="912284" y="6295058"/>
            <a:ext cx="1436176" cy="365125"/>
          </a:xfrm>
          <a:prstGeom prst="rect">
            <a:avLst/>
          </a:prstGeom>
        </p:spPr>
        <p:txBody>
          <a:bodyPr/>
          <a:lstStyle/>
          <a:p>
            <a:fld id="{552CAE0A-E9F9-A546-8133-6A8D2872328F}" type="datetime1">
              <a:rPr lang="de-AT" smtClean="0"/>
              <a:t>27.02.2024</a:t>
            </a:fld>
            <a:endParaRPr lang="de-DE" sz="933"/>
          </a:p>
        </p:txBody>
      </p:sp>
      <p:sp>
        <p:nvSpPr>
          <p:cNvPr id="4" name="Fußzeilenplatzhalter 3">
            <a:extLst>
              <a:ext uri="{FF2B5EF4-FFF2-40B4-BE49-F238E27FC236}">
                <a16:creationId xmlns:a16="http://schemas.microsoft.com/office/drawing/2014/main" id="{18478205-619C-E148-8A07-EB4EAF1E0F76}"/>
              </a:ext>
            </a:extLst>
          </p:cNvPr>
          <p:cNvSpPr>
            <a:spLocks noGrp="1"/>
          </p:cNvSpPr>
          <p:nvPr>
            <p:ph type="ftr" sz="quarter" idx="11"/>
          </p:nvPr>
        </p:nvSpPr>
        <p:spPr>
          <a:xfrm>
            <a:off x="2508357" y="6295058"/>
            <a:ext cx="7185284" cy="365125"/>
          </a:xfrm>
          <a:prstGeom prst="rect">
            <a:avLst/>
          </a:prstGeom>
        </p:spPr>
        <p:txBody>
          <a:bodyPr/>
          <a:lstStyle/>
          <a:p>
            <a:endParaRPr lang="de-DE" sz="933"/>
          </a:p>
        </p:txBody>
      </p:sp>
      <p:sp>
        <p:nvSpPr>
          <p:cNvPr id="5" name="Foliennummernplatzhalter 4">
            <a:extLst>
              <a:ext uri="{FF2B5EF4-FFF2-40B4-BE49-F238E27FC236}">
                <a16:creationId xmlns:a16="http://schemas.microsoft.com/office/drawing/2014/main" id="{A28B702B-B018-C74A-827F-74650A18A7C3}"/>
              </a:ext>
            </a:extLst>
          </p:cNvPr>
          <p:cNvSpPr>
            <a:spLocks noGrp="1"/>
          </p:cNvSpPr>
          <p:nvPr>
            <p:ph type="sldNum" sz="quarter" idx="12"/>
          </p:nvPr>
        </p:nvSpPr>
        <p:spPr/>
        <p:txBody>
          <a:bodyPr/>
          <a:lstStyle/>
          <a:p>
            <a:fld id="{52CF354A-3E7C-4AF0-94B3-C47ABC721F9D}" type="slidenum">
              <a:rPr lang="de-DE" smtClean="0"/>
              <a:pPr/>
              <a:t>‹Nr.›</a:t>
            </a:fld>
            <a:endParaRPr lang="de-DE" sz="933"/>
          </a:p>
        </p:txBody>
      </p:sp>
      <p:cxnSp>
        <p:nvCxnSpPr>
          <p:cNvPr id="7" name="Gerade Verbindung 6">
            <a:extLst>
              <a:ext uri="{FF2B5EF4-FFF2-40B4-BE49-F238E27FC236}">
                <a16:creationId xmlns:a16="http://schemas.microsoft.com/office/drawing/2014/main" id="{37473F5F-9980-9F4A-ADAB-A9B84D8334C1}"/>
              </a:ext>
            </a:extLst>
          </p:cNvPr>
          <p:cNvCxnSpPr/>
          <p:nvPr userDrawn="1"/>
        </p:nvCxnSpPr>
        <p:spPr>
          <a:xfrm>
            <a:off x="912285" y="1555751"/>
            <a:ext cx="518371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Gerade Verbindung 8">
            <a:extLst>
              <a:ext uri="{FF2B5EF4-FFF2-40B4-BE49-F238E27FC236}">
                <a16:creationId xmlns:a16="http://schemas.microsoft.com/office/drawing/2014/main" id="{C8294E21-23CC-B14C-AF79-46A44F71E527}"/>
              </a:ext>
            </a:extLst>
          </p:cNvPr>
          <p:cNvCxnSpPr/>
          <p:nvPr userDrawn="1"/>
        </p:nvCxnSpPr>
        <p:spPr>
          <a:xfrm>
            <a:off x="6623052" y="1555751"/>
            <a:ext cx="5185833" cy="0"/>
          </a:xfrm>
          <a:prstGeom prst="line">
            <a:avLst/>
          </a:prstGeom>
        </p:spPr>
        <p:style>
          <a:lnRef idx="1">
            <a:schemeClr val="accent1"/>
          </a:lnRef>
          <a:fillRef idx="0">
            <a:schemeClr val="accent1"/>
          </a:fillRef>
          <a:effectRef idx="0">
            <a:schemeClr val="accent1"/>
          </a:effectRef>
          <a:fontRef idx="minor">
            <a:schemeClr val="tx1"/>
          </a:fontRef>
        </p:style>
      </p:cxnSp>
      <p:sp>
        <p:nvSpPr>
          <p:cNvPr id="10" name="Diagrammplatzhalter 6">
            <a:extLst>
              <a:ext uri="{FF2B5EF4-FFF2-40B4-BE49-F238E27FC236}">
                <a16:creationId xmlns:a16="http://schemas.microsoft.com/office/drawing/2014/main" id="{D5F7078A-FB20-2249-AF17-9A23F11E32D1}"/>
              </a:ext>
            </a:extLst>
          </p:cNvPr>
          <p:cNvSpPr>
            <a:spLocks noGrp="1"/>
          </p:cNvSpPr>
          <p:nvPr>
            <p:ph type="chart" sz="quarter" idx="13"/>
          </p:nvPr>
        </p:nvSpPr>
        <p:spPr>
          <a:xfrm>
            <a:off x="798681" y="1555751"/>
            <a:ext cx="5480593" cy="4467888"/>
          </a:xfrm>
        </p:spPr>
        <p:txBody>
          <a:bodyPr/>
          <a:lstStyle/>
          <a:p>
            <a:r>
              <a:rPr lang="de-DE"/>
              <a:t>Diagramm durch Klicken auf Symbol hinzufügen</a:t>
            </a:r>
          </a:p>
        </p:txBody>
      </p:sp>
      <p:sp>
        <p:nvSpPr>
          <p:cNvPr id="18" name="Diagrammplatzhalter 6">
            <a:extLst>
              <a:ext uri="{FF2B5EF4-FFF2-40B4-BE49-F238E27FC236}">
                <a16:creationId xmlns:a16="http://schemas.microsoft.com/office/drawing/2014/main" id="{E59BB087-0B3F-DB4B-8608-B532C963F9A9}"/>
              </a:ext>
            </a:extLst>
          </p:cNvPr>
          <p:cNvSpPr>
            <a:spLocks noGrp="1"/>
          </p:cNvSpPr>
          <p:nvPr>
            <p:ph type="chart" sz="quarter" idx="16"/>
          </p:nvPr>
        </p:nvSpPr>
        <p:spPr>
          <a:xfrm>
            <a:off x="6475668" y="1555751"/>
            <a:ext cx="5480595" cy="2208000"/>
          </a:xfrm>
        </p:spPr>
        <p:txBody>
          <a:bodyPr/>
          <a:lstStyle/>
          <a:p>
            <a:r>
              <a:rPr lang="de-DE"/>
              <a:t>Diagramm durch Klicken auf Symbol hinzufügen</a:t>
            </a:r>
          </a:p>
        </p:txBody>
      </p:sp>
      <p:sp>
        <p:nvSpPr>
          <p:cNvPr id="19" name="Diagrammplatzhalter 6">
            <a:extLst>
              <a:ext uri="{FF2B5EF4-FFF2-40B4-BE49-F238E27FC236}">
                <a16:creationId xmlns:a16="http://schemas.microsoft.com/office/drawing/2014/main" id="{E95DD713-708C-C042-9F0C-EB2D4D6A5466}"/>
              </a:ext>
            </a:extLst>
          </p:cNvPr>
          <p:cNvSpPr>
            <a:spLocks noGrp="1"/>
          </p:cNvSpPr>
          <p:nvPr>
            <p:ph type="chart" sz="quarter" idx="17"/>
          </p:nvPr>
        </p:nvSpPr>
        <p:spPr>
          <a:xfrm>
            <a:off x="6475669" y="3814079"/>
            <a:ext cx="5480593" cy="2209563"/>
          </a:xfrm>
        </p:spPr>
        <p:txBody>
          <a:bodyPr/>
          <a:lstStyle/>
          <a:p>
            <a:r>
              <a:rPr lang="de-DE"/>
              <a:t>Diagramm durch Klicken auf Symbol hinzufügen</a:t>
            </a:r>
          </a:p>
        </p:txBody>
      </p:sp>
      <p:cxnSp>
        <p:nvCxnSpPr>
          <p:cNvPr id="20" name="Gerade Verbindung 19">
            <a:extLst>
              <a:ext uri="{FF2B5EF4-FFF2-40B4-BE49-F238E27FC236}">
                <a16:creationId xmlns:a16="http://schemas.microsoft.com/office/drawing/2014/main" id="{DE1C6A0E-DBDA-504A-A02C-75941DBDBE81}"/>
              </a:ext>
            </a:extLst>
          </p:cNvPr>
          <p:cNvCxnSpPr/>
          <p:nvPr userDrawn="1"/>
        </p:nvCxnSpPr>
        <p:spPr>
          <a:xfrm>
            <a:off x="6623052" y="3789696"/>
            <a:ext cx="5185833" cy="0"/>
          </a:xfrm>
          <a:prstGeom prst="line">
            <a:avLst/>
          </a:prstGeom>
        </p:spPr>
        <p:style>
          <a:lnRef idx="1">
            <a:schemeClr val="accent1"/>
          </a:lnRef>
          <a:fillRef idx="0">
            <a:schemeClr val="accent1"/>
          </a:fillRef>
          <a:effectRef idx="0">
            <a:schemeClr val="accent1"/>
          </a:effectRef>
          <a:fontRef idx="minor">
            <a:schemeClr val="tx1"/>
          </a:fontRef>
        </p:style>
      </p:cxnSp>
      <p:sp>
        <p:nvSpPr>
          <p:cNvPr id="12" name="Titel 1">
            <a:extLst>
              <a:ext uri="{FF2B5EF4-FFF2-40B4-BE49-F238E27FC236}">
                <a16:creationId xmlns:a16="http://schemas.microsoft.com/office/drawing/2014/main" id="{988EDB4E-C72E-7F47-93C9-74E92F7A3B96}"/>
              </a:ext>
            </a:extLst>
          </p:cNvPr>
          <p:cNvSpPr>
            <a:spLocks noGrp="1"/>
          </p:cNvSpPr>
          <p:nvPr>
            <p:ph type="title"/>
          </p:nvPr>
        </p:nvSpPr>
        <p:spPr>
          <a:xfrm>
            <a:off x="912285" y="311363"/>
            <a:ext cx="7920567" cy="443199"/>
          </a:xfrm>
        </p:spPr>
        <p:txBody>
          <a:bodyPr anchor="t"/>
          <a:lstStyle/>
          <a:p>
            <a:r>
              <a:rPr lang="de-DE"/>
              <a:t>Mastertitelformat bearbeiten</a:t>
            </a:r>
          </a:p>
        </p:txBody>
      </p:sp>
      <p:sp>
        <p:nvSpPr>
          <p:cNvPr id="13" name="Textplatzhalter 7">
            <a:extLst>
              <a:ext uri="{FF2B5EF4-FFF2-40B4-BE49-F238E27FC236}">
                <a16:creationId xmlns:a16="http://schemas.microsoft.com/office/drawing/2014/main" id="{38424437-F496-364E-A075-E3CFA8B7E401}"/>
              </a:ext>
            </a:extLst>
          </p:cNvPr>
          <p:cNvSpPr>
            <a:spLocks noGrp="1"/>
          </p:cNvSpPr>
          <p:nvPr>
            <p:ph type="body" sz="quarter" idx="20"/>
          </p:nvPr>
        </p:nvSpPr>
        <p:spPr>
          <a:xfrm>
            <a:off x="912285" y="789820"/>
            <a:ext cx="7920567" cy="347243"/>
          </a:xfrm>
        </p:spPr>
        <p:txBody>
          <a:bodyPr/>
          <a:lstStyle>
            <a:lvl1pPr marL="0" indent="0">
              <a:spcBef>
                <a:spcPts val="0"/>
              </a:spcBef>
              <a:buNone/>
              <a:defRPr kern="0" spc="107" baseline="0"/>
            </a:lvl1pPr>
          </a:lstStyle>
          <a:p>
            <a:pPr lvl="0"/>
            <a:r>
              <a:rPr lang="de-DE"/>
              <a:t>Mastertextformat bearbeiten</a:t>
            </a:r>
          </a:p>
        </p:txBody>
      </p:sp>
    </p:spTree>
    <p:extLst>
      <p:ext uri="{BB962C8B-B14F-4D97-AF65-F5344CB8AC3E}">
        <p14:creationId xmlns:p14="http://schemas.microsoft.com/office/powerpoint/2010/main" val="4024794791"/>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Diagramme 4rtl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A48D439-DFF8-4444-AE09-B892B4C4BEE7}"/>
              </a:ext>
            </a:extLst>
          </p:cNvPr>
          <p:cNvSpPr>
            <a:spLocks noGrp="1"/>
          </p:cNvSpPr>
          <p:nvPr>
            <p:ph type="title"/>
          </p:nvPr>
        </p:nvSpPr>
        <p:spPr>
          <a:xfrm>
            <a:off x="912285" y="311363"/>
            <a:ext cx="5183716" cy="886396"/>
          </a:xfrm>
        </p:spPr>
        <p:txBody>
          <a:bodyPr/>
          <a:lstStyle/>
          <a:p>
            <a:r>
              <a:rPr lang="de-DE"/>
              <a:t>Mastertitelformat bearbeiten</a:t>
            </a:r>
          </a:p>
        </p:txBody>
      </p:sp>
      <p:sp>
        <p:nvSpPr>
          <p:cNvPr id="3" name="Datumsplatzhalter 2">
            <a:extLst>
              <a:ext uri="{FF2B5EF4-FFF2-40B4-BE49-F238E27FC236}">
                <a16:creationId xmlns:a16="http://schemas.microsoft.com/office/drawing/2014/main" id="{3F050BA3-45EE-A243-A5E7-249FD456E3B2}"/>
              </a:ext>
            </a:extLst>
          </p:cNvPr>
          <p:cNvSpPr>
            <a:spLocks noGrp="1"/>
          </p:cNvSpPr>
          <p:nvPr>
            <p:ph type="dt" sz="half" idx="10"/>
          </p:nvPr>
        </p:nvSpPr>
        <p:spPr>
          <a:xfrm>
            <a:off x="912284" y="6295058"/>
            <a:ext cx="1436176" cy="365125"/>
          </a:xfrm>
          <a:prstGeom prst="rect">
            <a:avLst/>
          </a:prstGeom>
        </p:spPr>
        <p:txBody>
          <a:bodyPr/>
          <a:lstStyle/>
          <a:p>
            <a:fld id="{8FDF8838-A941-4A49-AE84-0FD388E8236B}" type="datetime1">
              <a:rPr lang="de-AT" smtClean="0"/>
              <a:t>27.02.2024</a:t>
            </a:fld>
            <a:endParaRPr lang="de-DE" sz="933"/>
          </a:p>
        </p:txBody>
      </p:sp>
      <p:sp>
        <p:nvSpPr>
          <p:cNvPr id="4" name="Fußzeilenplatzhalter 3">
            <a:extLst>
              <a:ext uri="{FF2B5EF4-FFF2-40B4-BE49-F238E27FC236}">
                <a16:creationId xmlns:a16="http://schemas.microsoft.com/office/drawing/2014/main" id="{18478205-619C-E148-8A07-EB4EAF1E0F76}"/>
              </a:ext>
            </a:extLst>
          </p:cNvPr>
          <p:cNvSpPr>
            <a:spLocks noGrp="1"/>
          </p:cNvSpPr>
          <p:nvPr>
            <p:ph type="ftr" sz="quarter" idx="11"/>
          </p:nvPr>
        </p:nvSpPr>
        <p:spPr>
          <a:xfrm>
            <a:off x="2508357" y="6295058"/>
            <a:ext cx="7185284" cy="365125"/>
          </a:xfrm>
          <a:prstGeom prst="rect">
            <a:avLst/>
          </a:prstGeom>
        </p:spPr>
        <p:txBody>
          <a:bodyPr/>
          <a:lstStyle/>
          <a:p>
            <a:endParaRPr lang="de-DE" sz="933"/>
          </a:p>
        </p:txBody>
      </p:sp>
      <p:sp>
        <p:nvSpPr>
          <p:cNvPr id="5" name="Foliennummernplatzhalter 4">
            <a:extLst>
              <a:ext uri="{FF2B5EF4-FFF2-40B4-BE49-F238E27FC236}">
                <a16:creationId xmlns:a16="http://schemas.microsoft.com/office/drawing/2014/main" id="{A28B702B-B018-C74A-827F-74650A18A7C3}"/>
              </a:ext>
            </a:extLst>
          </p:cNvPr>
          <p:cNvSpPr>
            <a:spLocks noGrp="1"/>
          </p:cNvSpPr>
          <p:nvPr>
            <p:ph type="sldNum" sz="quarter" idx="12"/>
          </p:nvPr>
        </p:nvSpPr>
        <p:spPr/>
        <p:txBody>
          <a:bodyPr/>
          <a:lstStyle/>
          <a:p>
            <a:fld id="{52CF354A-3E7C-4AF0-94B3-C47ABC721F9D}" type="slidenum">
              <a:rPr lang="de-DE" smtClean="0"/>
              <a:pPr/>
              <a:t>‹Nr.›</a:t>
            </a:fld>
            <a:endParaRPr lang="de-DE" sz="933"/>
          </a:p>
        </p:txBody>
      </p:sp>
      <p:cxnSp>
        <p:nvCxnSpPr>
          <p:cNvPr id="7" name="Gerade Verbindung 6">
            <a:extLst>
              <a:ext uri="{FF2B5EF4-FFF2-40B4-BE49-F238E27FC236}">
                <a16:creationId xmlns:a16="http://schemas.microsoft.com/office/drawing/2014/main" id="{37473F5F-9980-9F4A-ADAB-A9B84D8334C1}"/>
              </a:ext>
            </a:extLst>
          </p:cNvPr>
          <p:cNvCxnSpPr/>
          <p:nvPr userDrawn="1"/>
        </p:nvCxnSpPr>
        <p:spPr>
          <a:xfrm>
            <a:off x="912285" y="1555751"/>
            <a:ext cx="518371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Gerade Verbindung 8">
            <a:extLst>
              <a:ext uri="{FF2B5EF4-FFF2-40B4-BE49-F238E27FC236}">
                <a16:creationId xmlns:a16="http://schemas.microsoft.com/office/drawing/2014/main" id="{C8294E21-23CC-B14C-AF79-46A44F71E527}"/>
              </a:ext>
            </a:extLst>
          </p:cNvPr>
          <p:cNvCxnSpPr/>
          <p:nvPr userDrawn="1"/>
        </p:nvCxnSpPr>
        <p:spPr>
          <a:xfrm>
            <a:off x="6623052" y="1555751"/>
            <a:ext cx="5185833" cy="0"/>
          </a:xfrm>
          <a:prstGeom prst="line">
            <a:avLst/>
          </a:prstGeom>
        </p:spPr>
        <p:style>
          <a:lnRef idx="1">
            <a:schemeClr val="accent1"/>
          </a:lnRef>
          <a:fillRef idx="0">
            <a:schemeClr val="accent1"/>
          </a:fillRef>
          <a:effectRef idx="0">
            <a:schemeClr val="accent1"/>
          </a:effectRef>
          <a:fontRef idx="minor">
            <a:schemeClr val="tx1"/>
          </a:fontRef>
        </p:style>
      </p:cxnSp>
      <p:sp>
        <p:nvSpPr>
          <p:cNvPr id="10" name="Diagrammplatzhalter 6">
            <a:extLst>
              <a:ext uri="{FF2B5EF4-FFF2-40B4-BE49-F238E27FC236}">
                <a16:creationId xmlns:a16="http://schemas.microsoft.com/office/drawing/2014/main" id="{D5F7078A-FB20-2249-AF17-9A23F11E32D1}"/>
              </a:ext>
            </a:extLst>
          </p:cNvPr>
          <p:cNvSpPr>
            <a:spLocks noGrp="1"/>
          </p:cNvSpPr>
          <p:nvPr>
            <p:ph type="chart" sz="quarter" idx="13"/>
          </p:nvPr>
        </p:nvSpPr>
        <p:spPr>
          <a:xfrm>
            <a:off x="798681" y="1555752"/>
            <a:ext cx="5480593" cy="2208000"/>
          </a:xfrm>
        </p:spPr>
        <p:txBody>
          <a:bodyPr/>
          <a:lstStyle/>
          <a:p>
            <a:r>
              <a:rPr lang="de-DE"/>
              <a:t>Diagramm durch Klicken auf Symbol hinzufügen</a:t>
            </a:r>
          </a:p>
        </p:txBody>
      </p:sp>
      <p:sp>
        <p:nvSpPr>
          <p:cNvPr id="19" name="Diagrammplatzhalter 6">
            <a:extLst>
              <a:ext uri="{FF2B5EF4-FFF2-40B4-BE49-F238E27FC236}">
                <a16:creationId xmlns:a16="http://schemas.microsoft.com/office/drawing/2014/main" id="{890CEBCC-0ED3-1A41-9FF0-014608261A38}"/>
              </a:ext>
            </a:extLst>
          </p:cNvPr>
          <p:cNvSpPr>
            <a:spLocks noGrp="1"/>
          </p:cNvSpPr>
          <p:nvPr>
            <p:ph type="chart" sz="quarter" idx="15"/>
          </p:nvPr>
        </p:nvSpPr>
        <p:spPr>
          <a:xfrm>
            <a:off x="798680" y="3814080"/>
            <a:ext cx="5480593" cy="2209563"/>
          </a:xfrm>
        </p:spPr>
        <p:txBody>
          <a:bodyPr/>
          <a:lstStyle/>
          <a:p>
            <a:r>
              <a:rPr lang="de-DE"/>
              <a:t>Diagramm durch Klicken auf Symbol hinzufügen</a:t>
            </a:r>
          </a:p>
        </p:txBody>
      </p:sp>
      <p:sp>
        <p:nvSpPr>
          <p:cNvPr id="20" name="Diagrammplatzhalter 6">
            <a:extLst>
              <a:ext uri="{FF2B5EF4-FFF2-40B4-BE49-F238E27FC236}">
                <a16:creationId xmlns:a16="http://schemas.microsoft.com/office/drawing/2014/main" id="{5A9831CB-280E-8E43-9FF2-4137BC747F85}"/>
              </a:ext>
            </a:extLst>
          </p:cNvPr>
          <p:cNvSpPr>
            <a:spLocks noGrp="1"/>
          </p:cNvSpPr>
          <p:nvPr>
            <p:ph type="chart" sz="quarter" idx="16"/>
          </p:nvPr>
        </p:nvSpPr>
        <p:spPr>
          <a:xfrm>
            <a:off x="6475667" y="1555752"/>
            <a:ext cx="5480596" cy="2208000"/>
          </a:xfrm>
        </p:spPr>
        <p:txBody>
          <a:bodyPr/>
          <a:lstStyle/>
          <a:p>
            <a:r>
              <a:rPr lang="de-DE"/>
              <a:t>Diagramm durch Klicken auf Symbol hinzufügen</a:t>
            </a:r>
          </a:p>
        </p:txBody>
      </p:sp>
      <p:sp>
        <p:nvSpPr>
          <p:cNvPr id="21" name="Diagrammplatzhalter 6">
            <a:extLst>
              <a:ext uri="{FF2B5EF4-FFF2-40B4-BE49-F238E27FC236}">
                <a16:creationId xmlns:a16="http://schemas.microsoft.com/office/drawing/2014/main" id="{33C388DD-8B13-E54F-B519-3482A9157254}"/>
              </a:ext>
            </a:extLst>
          </p:cNvPr>
          <p:cNvSpPr>
            <a:spLocks noGrp="1"/>
          </p:cNvSpPr>
          <p:nvPr>
            <p:ph type="chart" sz="quarter" idx="17"/>
          </p:nvPr>
        </p:nvSpPr>
        <p:spPr>
          <a:xfrm>
            <a:off x="6475669" y="3814079"/>
            <a:ext cx="5480593" cy="2209563"/>
          </a:xfrm>
        </p:spPr>
        <p:txBody>
          <a:bodyPr/>
          <a:lstStyle/>
          <a:p>
            <a:r>
              <a:rPr lang="de-DE"/>
              <a:t>Diagramm durch Klicken auf Symbol hinzufügen</a:t>
            </a:r>
          </a:p>
        </p:txBody>
      </p:sp>
      <p:cxnSp>
        <p:nvCxnSpPr>
          <p:cNvPr id="8" name="Gerade Verbindung 7">
            <a:extLst>
              <a:ext uri="{FF2B5EF4-FFF2-40B4-BE49-F238E27FC236}">
                <a16:creationId xmlns:a16="http://schemas.microsoft.com/office/drawing/2014/main" id="{D1E40D2A-DB20-514F-9A1D-2296B67C4B2A}"/>
              </a:ext>
            </a:extLst>
          </p:cNvPr>
          <p:cNvCxnSpPr/>
          <p:nvPr userDrawn="1"/>
        </p:nvCxnSpPr>
        <p:spPr>
          <a:xfrm>
            <a:off x="912285" y="3789696"/>
            <a:ext cx="518371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3" name="Gerade Verbindung 22">
            <a:extLst>
              <a:ext uri="{FF2B5EF4-FFF2-40B4-BE49-F238E27FC236}">
                <a16:creationId xmlns:a16="http://schemas.microsoft.com/office/drawing/2014/main" id="{8021DC34-E656-F648-B38D-34B8F4AF8A11}"/>
              </a:ext>
            </a:extLst>
          </p:cNvPr>
          <p:cNvCxnSpPr/>
          <p:nvPr userDrawn="1"/>
        </p:nvCxnSpPr>
        <p:spPr>
          <a:xfrm>
            <a:off x="6623052" y="3789696"/>
            <a:ext cx="5185833"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86040666"/>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Diagramme 4rtlg.-Subline">
    <p:spTree>
      <p:nvGrpSpPr>
        <p:cNvPr id="1" name=""/>
        <p:cNvGrpSpPr/>
        <p:nvPr/>
      </p:nvGrpSpPr>
      <p:grpSpPr>
        <a:xfrm>
          <a:off x="0" y="0"/>
          <a:ext cx="0" cy="0"/>
          <a:chOff x="0" y="0"/>
          <a:chExt cx="0" cy="0"/>
        </a:xfrm>
      </p:grpSpPr>
      <p:sp>
        <p:nvSpPr>
          <p:cNvPr id="3" name="Datumsplatzhalter 2">
            <a:extLst>
              <a:ext uri="{FF2B5EF4-FFF2-40B4-BE49-F238E27FC236}">
                <a16:creationId xmlns:a16="http://schemas.microsoft.com/office/drawing/2014/main" id="{3F050BA3-45EE-A243-A5E7-249FD456E3B2}"/>
              </a:ext>
            </a:extLst>
          </p:cNvPr>
          <p:cNvSpPr>
            <a:spLocks noGrp="1"/>
          </p:cNvSpPr>
          <p:nvPr>
            <p:ph type="dt" sz="half" idx="10"/>
          </p:nvPr>
        </p:nvSpPr>
        <p:spPr>
          <a:xfrm>
            <a:off x="912284" y="6295058"/>
            <a:ext cx="1436176" cy="365125"/>
          </a:xfrm>
          <a:prstGeom prst="rect">
            <a:avLst/>
          </a:prstGeom>
        </p:spPr>
        <p:txBody>
          <a:bodyPr/>
          <a:lstStyle/>
          <a:p>
            <a:fld id="{8FDF8838-A941-4A49-AE84-0FD388E8236B}" type="datetime1">
              <a:rPr lang="de-AT" smtClean="0"/>
              <a:t>27.02.2024</a:t>
            </a:fld>
            <a:endParaRPr lang="de-DE" sz="933"/>
          </a:p>
        </p:txBody>
      </p:sp>
      <p:sp>
        <p:nvSpPr>
          <p:cNvPr id="4" name="Fußzeilenplatzhalter 3">
            <a:extLst>
              <a:ext uri="{FF2B5EF4-FFF2-40B4-BE49-F238E27FC236}">
                <a16:creationId xmlns:a16="http://schemas.microsoft.com/office/drawing/2014/main" id="{18478205-619C-E148-8A07-EB4EAF1E0F76}"/>
              </a:ext>
            </a:extLst>
          </p:cNvPr>
          <p:cNvSpPr>
            <a:spLocks noGrp="1"/>
          </p:cNvSpPr>
          <p:nvPr>
            <p:ph type="ftr" sz="quarter" idx="11"/>
          </p:nvPr>
        </p:nvSpPr>
        <p:spPr>
          <a:xfrm>
            <a:off x="2508357" y="6295058"/>
            <a:ext cx="7185284" cy="365125"/>
          </a:xfrm>
          <a:prstGeom prst="rect">
            <a:avLst/>
          </a:prstGeom>
        </p:spPr>
        <p:txBody>
          <a:bodyPr/>
          <a:lstStyle/>
          <a:p>
            <a:endParaRPr lang="de-DE" sz="933"/>
          </a:p>
        </p:txBody>
      </p:sp>
      <p:sp>
        <p:nvSpPr>
          <p:cNvPr id="5" name="Foliennummernplatzhalter 4">
            <a:extLst>
              <a:ext uri="{FF2B5EF4-FFF2-40B4-BE49-F238E27FC236}">
                <a16:creationId xmlns:a16="http://schemas.microsoft.com/office/drawing/2014/main" id="{A28B702B-B018-C74A-827F-74650A18A7C3}"/>
              </a:ext>
            </a:extLst>
          </p:cNvPr>
          <p:cNvSpPr>
            <a:spLocks noGrp="1"/>
          </p:cNvSpPr>
          <p:nvPr>
            <p:ph type="sldNum" sz="quarter" idx="12"/>
          </p:nvPr>
        </p:nvSpPr>
        <p:spPr/>
        <p:txBody>
          <a:bodyPr/>
          <a:lstStyle/>
          <a:p>
            <a:fld id="{52CF354A-3E7C-4AF0-94B3-C47ABC721F9D}" type="slidenum">
              <a:rPr lang="de-DE" smtClean="0"/>
              <a:pPr/>
              <a:t>‹Nr.›</a:t>
            </a:fld>
            <a:endParaRPr lang="de-DE" sz="933"/>
          </a:p>
        </p:txBody>
      </p:sp>
      <p:cxnSp>
        <p:nvCxnSpPr>
          <p:cNvPr id="7" name="Gerade Verbindung 6">
            <a:extLst>
              <a:ext uri="{FF2B5EF4-FFF2-40B4-BE49-F238E27FC236}">
                <a16:creationId xmlns:a16="http://schemas.microsoft.com/office/drawing/2014/main" id="{37473F5F-9980-9F4A-ADAB-A9B84D8334C1}"/>
              </a:ext>
            </a:extLst>
          </p:cNvPr>
          <p:cNvCxnSpPr/>
          <p:nvPr userDrawn="1"/>
        </p:nvCxnSpPr>
        <p:spPr>
          <a:xfrm>
            <a:off x="912285" y="1555751"/>
            <a:ext cx="518371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Gerade Verbindung 8">
            <a:extLst>
              <a:ext uri="{FF2B5EF4-FFF2-40B4-BE49-F238E27FC236}">
                <a16:creationId xmlns:a16="http://schemas.microsoft.com/office/drawing/2014/main" id="{C8294E21-23CC-B14C-AF79-46A44F71E527}"/>
              </a:ext>
            </a:extLst>
          </p:cNvPr>
          <p:cNvCxnSpPr/>
          <p:nvPr userDrawn="1"/>
        </p:nvCxnSpPr>
        <p:spPr>
          <a:xfrm>
            <a:off x="6623052" y="1555751"/>
            <a:ext cx="5185833" cy="0"/>
          </a:xfrm>
          <a:prstGeom prst="line">
            <a:avLst/>
          </a:prstGeom>
        </p:spPr>
        <p:style>
          <a:lnRef idx="1">
            <a:schemeClr val="accent1"/>
          </a:lnRef>
          <a:fillRef idx="0">
            <a:schemeClr val="accent1"/>
          </a:fillRef>
          <a:effectRef idx="0">
            <a:schemeClr val="accent1"/>
          </a:effectRef>
          <a:fontRef idx="minor">
            <a:schemeClr val="tx1"/>
          </a:fontRef>
        </p:style>
      </p:cxnSp>
      <p:sp>
        <p:nvSpPr>
          <p:cNvPr id="10" name="Diagrammplatzhalter 6">
            <a:extLst>
              <a:ext uri="{FF2B5EF4-FFF2-40B4-BE49-F238E27FC236}">
                <a16:creationId xmlns:a16="http://schemas.microsoft.com/office/drawing/2014/main" id="{D5F7078A-FB20-2249-AF17-9A23F11E32D1}"/>
              </a:ext>
            </a:extLst>
          </p:cNvPr>
          <p:cNvSpPr>
            <a:spLocks noGrp="1"/>
          </p:cNvSpPr>
          <p:nvPr>
            <p:ph type="chart" sz="quarter" idx="13"/>
          </p:nvPr>
        </p:nvSpPr>
        <p:spPr>
          <a:xfrm>
            <a:off x="798681" y="1555752"/>
            <a:ext cx="5480593" cy="2208000"/>
          </a:xfrm>
        </p:spPr>
        <p:txBody>
          <a:bodyPr/>
          <a:lstStyle/>
          <a:p>
            <a:r>
              <a:rPr lang="de-DE"/>
              <a:t>Diagramm durch Klicken auf Symbol hinzufügen</a:t>
            </a:r>
          </a:p>
        </p:txBody>
      </p:sp>
      <p:sp>
        <p:nvSpPr>
          <p:cNvPr id="19" name="Diagrammplatzhalter 6">
            <a:extLst>
              <a:ext uri="{FF2B5EF4-FFF2-40B4-BE49-F238E27FC236}">
                <a16:creationId xmlns:a16="http://schemas.microsoft.com/office/drawing/2014/main" id="{890CEBCC-0ED3-1A41-9FF0-014608261A38}"/>
              </a:ext>
            </a:extLst>
          </p:cNvPr>
          <p:cNvSpPr>
            <a:spLocks noGrp="1"/>
          </p:cNvSpPr>
          <p:nvPr>
            <p:ph type="chart" sz="quarter" idx="15"/>
          </p:nvPr>
        </p:nvSpPr>
        <p:spPr>
          <a:xfrm>
            <a:off x="798680" y="3814080"/>
            <a:ext cx="5480593" cy="2209563"/>
          </a:xfrm>
        </p:spPr>
        <p:txBody>
          <a:bodyPr/>
          <a:lstStyle/>
          <a:p>
            <a:r>
              <a:rPr lang="de-DE"/>
              <a:t>Diagramm durch Klicken auf Symbol hinzufügen</a:t>
            </a:r>
          </a:p>
        </p:txBody>
      </p:sp>
      <p:sp>
        <p:nvSpPr>
          <p:cNvPr id="20" name="Diagrammplatzhalter 6">
            <a:extLst>
              <a:ext uri="{FF2B5EF4-FFF2-40B4-BE49-F238E27FC236}">
                <a16:creationId xmlns:a16="http://schemas.microsoft.com/office/drawing/2014/main" id="{5A9831CB-280E-8E43-9FF2-4137BC747F85}"/>
              </a:ext>
            </a:extLst>
          </p:cNvPr>
          <p:cNvSpPr>
            <a:spLocks noGrp="1"/>
          </p:cNvSpPr>
          <p:nvPr>
            <p:ph type="chart" sz="quarter" idx="16"/>
          </p:nvPr>
        </p:nvSpPr>
        <p:spPr>
          <a:xfrm>
            <a:off x="6475667" y="1555752"/>
            <a:ext cx="5480596" cy="2208000"/>
          </a:xfrm>
        </p:spPr>
        <p:txBody>
          <a:bodyPr/>
          <a:lstStyle/>
          <a:p>
            <a:r>
              <a:rPr lang="de-DE"/>
              <a:t>Diagramm durch Klicken auf Symbol hinzufügen</a:t>
            </a:r>
          </a:p>
        </p:txBody>
      </p:sp>
      <p:sp>
        <p:nvSpPr>
          <p:cNvPr id="21" name="Diagrammplatzhalter 6">
            <a:extLst>
              <a:ext uri="{FF2B5EF4-FFF2-40B4-BE49-F238E27FC236}">
                <a16:creationId xmlns:a16="http://schemas.microsoft.com/office/drawing/2014/main" id="{33C388DD-8B13-E54F-B519-3482A9157254}"/>
              </a:ext>
            </a:extLst>
          </p:cNvPr>
          <p:cNvSpPr>
            <a:spLocks noGrp="1"/>
          </p:cNvSpPr>
          <p:nvPr>
            <p:ph type="chart" sz="quarter" idx="17"/>
          </p:nvPr>
        </p:nvSpPr>
        <p:spPr>
          <a:xfrm>
            <a:off x="6475669" y="3814079"/>
            <a:ext cx="5480593" cy="2209563"/>
          </a:xfrm>
        </p:spPr>
        <p:txBody>
          <a:bodyPr/>
          <a:lstStyle/>
          <a:p>
            <a:r>
              <a:rPr lang="de-DE"/>
              <a:t>Diagramm durch Klicken auf Symbol hinzufügen</a:t>
            </a:r>
          </a:p>
        </p:txBody>
      </p:sp>
      <p:cxnSp>
        <p:nvCxnSpPr>
          <p:cNvPr id="8" name="Gerade Verbindung 7">
            <a:extLst>
              <a:ext uri="{FF2B5EF4-FFF2-40B4-BE49-F238E27FC236}">
                <a16:creationId xmlns:a16="http://schemas.microsoft.com/office/drawing/2014/main" id="{D1E40D2A-DB20-514F-9A1D-2296B67C4B2A}"/>
              </a:ext>
            </a:extLst>
          </p:cNvPr>
          <p:cNvCxnSpPr/>
          <p:nvPr userDrawn="1"/>
        </p:nvCxnSpPr>
        <p:spPr>
          <a:xfrm>
            <a:off x="912285" y="3789696"/>
            <a:ext cx="518371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3" name="Gerade Verbindung 22">
            <a:extLst>
              <a:ext uri="{FF2B5EF4-FFF2-40B4-BE49-F238E27FC236}">
                <a16:creationId xmlns:a16="http://schemas.microsoft.com/office/drawing/2014/main" id="{8021DC34-E656-F648-B38D-34B8F4AF8A11}"/>
              </a:ext>
            </a:extLst>
          </p:cNvPr>
          <p:cNvCxnSpPr/>
          <p:nvPr userDrawn="1"/>
        </p:nvCxnSpPr>
        <p:spPr>
          <a:xfrm>
            <a:off x="6623052" y="3789696"/>
            <a:ext cx="5185833" cy="0"/>
          </a:xfrm>
          <a:prstGeom prst="line">
            <a:avLst/>
          </a:prstGeom>
        </p:spPr>
        <p:style>
          <a:lnRef idx="1">
            <a:schemeClr val="accent1"/>
          </a:lnRef>
          <a:fillRef idx="0">
            <a:schemeClr val="accent1"/>
          </a:fillRef>
          <a:effectRef idx="0">
            <a:schemeClr val="accent1"/>
          </a:effectRef>
          <a:fontRef idx="minor">
            <a:schemeClr val="tx1"/>
          </a:fontRef>
        </p:style>
      </p:cxnSp>
      <p:sp>
        <p:nvSpPr>
          <p:cNvPr id="14" name="Titel 1">
            <a:extLst>
              <a:ext uri="{FF2B5EF4-FFF2-40B4-BE49-F238E27FC236}">
                <a16:creationId xmlns:a16="http://schemas.microsoft.com/office/drawing/2014/main" id="{0B83AD0F-C773-AF48-B3A6-135BEBDB6FCD}"/>
              </a:ext>
            </a:extLst>
          </p:cNvPr>
          <p:cNvSpPr>
            <a:spLocks noGrp="1"/>
          </p:cNvSpPr>
          <p:nvPr>
            <p:ph type="title"/>
          </p:nvPr>
        </p:nvSpPr>
        <p:spPr>
          <a:xfrm>
            <a:off x="912285" y="311363"/>
            <a:ext cx="7920567" cy="443199"/>
          </a:xfrm>
        </p:spPr>
        <p:txBody>
          <a:bodyPr anchor="t"/>
          <a:lstStyle/>
          <a:p>
            <a:r>
              <a:rPr lang="de-DE"/>
              <a:t>Mastertitelformat bearbeiten</a:t>
            </a:r>
          </a:p>
        </p:txBody>
      </p:sp>
      <p:sp>
        <p:nvSpPr>
          <p:cNvPr id="15" name="Textplatzhalter 7">
            <a:extLst>
              <a:ext uri="{FF2B5EF4-FFF2-40B4-BE49-F238E27FC236}">
                <a16:creationId xmlns:a16="http://schemas.microsoft.com/office/drawing/2014/main" id="{3F106262-5148-4C4F-9178-C2AD093AABA6}"/>
              </a:ext>
            </a:extLst>
          </p:cNvPr>
          <p:cNvSpPr>
            <a:spLocks noGrp="1"/>
          </p:cNvSpPr>
          <p:nvPr>
            <p:ph type="body" sz="quarter" idx="20"/>
          </p:nvPr>
        </p:nvSpPr>
        <p:spPr>
          <a:xfrm>
            <a:off x="912285" y="789820"/>
            <a:ext cx="7920567" cy="347243"/>
          </a:xfrm>
        </p:spPr>
        <p:txBody>
          <a:bodyPr/>
          <a:lstStyle>
            <a:lvl1pPr marL="0" indent="0">
              <a:spcBef>
                <a:spcPts val="0"/>
              </a:spcBef>
              <a:buNone/>
              <a:defRPr kern="0" spc="107" baseline="0"/>
            </a:lvl1pPr>
          </a:lstStyle>
          <a:p>
            <a:pPr lvl="0"/>
            <a:r>
              <a:rPr lang="de-DE"/>
              <a:t>Mastertextformat bearbeiten</a:t>
            </a:r>
          </a:p>
        </p:txBody>
      </p:sp>
    </p:spTree>
    <p:extLst>
      <p:ext uri="{BB962C8B-B14F-4D97-AF65-F5344CB8AC3E}">
        <p14:creationId xmlns:p14="http://schemas.microsoft.com/office/powerpoint/2010/main" val="1799799866"/>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Prozess + Tabell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A48D439-DFF8-4444-AE09-B892B4C4BEE7}"/>
              </a:ext>
            </a:extLst>
          </p:cNvPr>
          <p:cNvSpPr>
            <a:spLocks noGrp="1"/>
          </p:cNvSpPr>
          <p:nvPr>
            <p:ph type="title"/>
          </p:nvPr>
        </p:nvSpPr>
        <p:spPr>
          <a:xfrm>
            <a:off x="912285" y="311363"/>
            <a:ext cx="7920567" cy="443199"/>
          </a:xfrm>
        </p:spPr>
        <p:txBody>
          <a:bodyPr anchor="t"/>
          <a:lstStyle/>
          <a:p>
            <a:r>
              <a:rPr lang="de-DE"/>
              <a:t>Mastertitelformat bearbeiten</a:t>
            </a:r>
          </a:p>
        </p:txBody>
      </p:sp>
      <p:sp>
        <p:nvSpPr>
          <p:cNvPr id="3" name="Datumsplatzhalter 2">
            <a:extLst>
              <a:ext uri="{FF2B5EF4-FFF2-40B4-BE49-F238E27FC236}">
                <a16:creationId xmlns:a16="http://schemas.microsoft.com/office/drawing/2014/main" id="{3F050BA3-45EE-A243-A5E7-249FD456E3B2}"/>
              </a:ext>
            </a:extLst>
          </p:cNvPr>
          <p:cNvSpPr>
            <a:spLocks noGrp="1"/>
          </p:cNvSpPr>
          <p:nvPr>
            <p:ph type="dt" sz="half" idx="10"/>
          </p:nvPr>
        </p:nvSpPr>
        <p:spPr>
          <a:xfrm>
            <a:off x="912284" y="6295058"/>
            <a:ext cx="1436176" cy="365125"/>
          </a:xfrm>
          <a:prstGeom prst="rect">
            <a:avLst/>
          </a:prstGeom>
        </p:spPr>
        <p:txBody>
          <a:bodyPr/>
          <a:lstStyle/>
          <a:p>
            <a:fld id="{8CBC34DC-4E89-3440-9DF6-948F53D1B6D4}" type="datetime1">
              <a:rPr lang="de-AT" smtClean="0"/>
              <a:t>27.02.2024</a:t>
            </a:fld>
            <a:endParaRPr lang="de-DE" sz="933"/>
          </a:p>
        </p:txBody>
      </p:sp>
      <p:sp>
        <p:nvSpPr>
          <p:cNvPr id="4" name="Fußzeilenplatzhalter 3">
            <a:extLst>
              <a:ext uri="{FF2B5EF4-FFF2-40B4-BE49-F238E27FC236}">
                <a16:creationId xmlns:a16="http://schemas.microsoft.com/office/drawing/2014/main" id="{18478205-619C-E148-8A07-EB4EAF1E0F76}"/>
              </a:ext>
            </a:extLst>
          </p:cNvPr>
          <p:cNvSpPr>
            <a:spLocks noGrp="1"/>
          </p:cNvSpPr>
          <p:nvPr>
            <p:ph type="ftr" sz="quarter" idx="11"/>
          </p:nvPr>
        </p:nvSpPr>
        <p:spPr>
          <a:xfrm>
            <a:off x="2508357" y="6295058"/>
            <a:ext cx="7185284" cy="365125"/>
          </a:xfrm>
          <a:prstGeom prst="rect">
            <a:avLst/>
          </a:prstGeom>
        </p:spPr>
        <p:txBody>
          <a:bodyPr/>
          <a:lstStyle/>
          <a:p>
            <a:endParaRPr lang="de-DE" sz="933"/>
          </a:p>
        </p:txBody>
      </p:sp>
      <p:sp>
        <p:nvSpPr>
          <p:cNvPr id="5" name="Foliennummernplatzhalter 4">
            <a:extLst>
              <a:ext uri="{FF2B5EF4-FFF2-40B4-BE49-F238E27FC236}">
                <a16:creationId xmlns:a16="http://schemas.microsoft.com/office/drawing/2014/main" id="{A28B702B-B018-C74A-827F-74650A18A7C3}"/>
              </a:ext>
            </a:extLst>
          </p:cNvPr>
          <p:cNvSpPr>
            <a:spLocks noGrp="1"/>
          </p:cNvSpPr>
          <p:nvPr>
            <p:ph type="sldNum" sz="quarter" idx="12"/>
          </p:nvPr>
        </p:nvSpPr>
        <p:spPr/>
        <p:txBody>
          <a:bodyPr/>
          <a:lstStyle/>
          <a:p>
            <a:fld id="{52CF354A-3E7C-4AF0-94B3-C47ABC721F9D}" type="slidenum">
              <a:rPr lang="de-DE" smtClean="0"/>
              <a:pPr/>
              <a:t>‹Nr.›</a:t>
            </a:fld>
            <a:endParaRPr lang="de-DE" sz="933"/>
          </a:p>
        </p:txBody>
      </p:sp>
      <p:cxnSp>
        <p:nvCxnSpPr>
          <p:cNvPr id="7" name="Gerade Verbindung 6">
            <a:extLst>
              <a:ext uri="{FF2B5EF4-FFF2-40B4-BE49-F238E27FC236}">
                <a16:creationId xmlns:a16="http://schemas.microsoft.com/office/drawing/2014/main" id="{37473F5F-9980-9F4A-ADAB-A9B84D8334C1}"/>
              </a:ext>
            </a:extLst>
          </p:cNvPr>
          <p:cNvCxnSpPr>
            <a:cxnSpLocks/>
          </p:cNvCxnSpPr>
          <p:nvPr userDrawn="1"/>
        </p:nvCxnSpPr>
        <p:spPr>
          <a:xfrm>
            <a:off x="912284" y="1555751"/>
            <a:ext cx="10896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Gerade Verbindung 7">
            <a:extLst>
              <a:ext uri="{FF2B5EF4-FFF2-40B4-BE49-F238E27FC236}">
                <a16:creationId xmlns:a16="http://schemas.microsoft.com/office/drawing/2014/main" id="{D1E40D2A-DB20-514F-9A1D-2296B67C4B2A}"/>
              </a:ext>
            </a:extLst>
          </p:cNvPr>
          <p:cNvCxnSpPr>
            <a:cxnSpLocks/>
          </p:cNvCxnSpPr>
          <p:nvPr userDrawn="1"/>
        </p:nvCxnSpPr>
        <p:spPr>
          <a:xfrm>
            <a:off x="912284" y="3667072"/>
            <a:ext cx="10896600" cy="0"/>
          </a:xfrm>
          <a:prstGeom prst="line">
            <a:avLst/>
          </a:prstGeom>
        </p:spPr>
        <p:style>
          <a:lnRef idx="1">
            <a:schemeClr val="accent1"/>
          </a:lnRef>
          <a:fillRef idx="0">
            <a:schemeClr val="accent1"/>
          </a:fillRef>
          <a:effectRef idx="0">
            <a:schemeClr val="accent1"/>
          </a:effectRef>
          <a:fontRef idx="minor">
            <a:schemeClr val="tx1"/>
          </a:fontRef>
        </p:style>
      </p:cxnSp>
      <p:sp>
        <p:nvSpPr>
          <p:cNvPr id="14" name="Textplatzhalter 13">
            <a:extLst>
              <a:ext uri="{FF2B5EF4-FFF2-40B4-BE49-F238E27FC236}">
                <a16:creationId xmlns:a16="http://schemas.microsoft.com/office/drawing/2014/main" id="{49D60A28-E4FF-1A45-ACEC-86A9D71051B9}"/>
              </a:ext>
            </a:extLst>
          </p:cNvPr>
          <p:cNvSpPr>
            <a:spLocks noGrp="1"/>
          </p:cNvSpPr>
          <p:nvPr>
            <p:ph type="body" sz="quarter" idx="13"/>
          </p:nvPr>
        </p:nvSpPr>
        <p:spPr>
          <a:xfrm>
            <a:off x="912284" y="1679951"/>
            <a:ext cx="10896600" cy="249767"/>
          </a:xfrm>
        </p:spPr>
        <p:txBody>
          <a:bodyPr/>
          <a:lstStyle>
            <a:lvl1pPr marL="0" indent="0" algn="ctr">
              <a:buNone/>
              <a:defRPr sz="1200" b="1" i="0" spc="40" baseline="0">
                <a:solidFill>
                  <a:schemeClr val="accent1"/>
                </a:solidFill>
              </a:defRPr>
            </a:lvl1pPr>
          </a:lstStyle>
          <a:p>
            <a:pPr lvl="0"/>
            <a:r>
              <a:rPr lang="de-DE"/>
              <a:t>Mastertextformat bearbeiten</a:t>
            </a:r>
          </a:p>
        </p:txBody>
      </p:sp>
      <p:sp>
        <p:nvSpPr>
          <p:cNvPr id="16" name="Textplatzhalter 15">
            <a:extLst>
              <a:ext uri="{FF2B5EF4-FFF2-40B4-BE49-F238E27FC236}">
                <a16:creationId xmlns:a16="http://schemas.microsoft.com/office/drawing/2014/main" id="{5B8A8F63-2B32-C740-8B87-B887E86C0C48}"/>
              </a:ext>
            </a:extLst>
          </p:cNvPr>
          <p:cNvSpPr>
            <a:spLocks noGrp="1"/>
          </p:cNvSpPr>
          <p:nvPr>
            <p:ph type="body" sz="quarter" idx="14"/>
          </p:nvPr>
        </p:nvSpPr>
        <p:spPr>
          <a:xfrm>
            <a:off x="912286" y="2131551"/>
            <a:ext cx="1436175" cy="1056351"/>
          </a:xfrm>
          <a:solidFill>
            <a:schemeClr val="accent1"/>
          </a:solidFill>
        </p:spPr>
        <p:txBody>
          <a:bodyPr lIns="108000" tIns="108000" rIns="108000" bIns="108000"/>
          <a:lstStyle>
            <a:lvl1pPr marL="0" indent="0" algn="ctr">
              <a:lnSpc>
                <a:spcPct val="100000"/>
              </a:lnSpc>
              <a:buNone/>
              <a:defRPr sz="1200">
                <a:solidFill>
                  <a:schemeClr val="bg1"/>
                </a:solidFill>
              </a:defRPr>
            </a:lvl1pPr>
          </a:lstStyle>
          <a:p>
            <a:pPr lvl="0"/>
            <a:r>
              <a:rPr lang="de-DE"/>
              <a:t>Mastertextformat bearbeiten</a:t>
            </a:r>
          </a:p>
        </p:txBody>
      </p:sp>
      <p:sp>
        <p:nvSpPr>
          <p:cNvPr id="32" name="Textplatzhalter 15">
            <a:extLst>
              <a:ext uri="{FF2B5EF4-FFF2-40B4-BE49-F238E27FC236}">
                <a16:creationId xmlns:a16="http://schemas.microsoft.com/office/drawing/2014/main" id="{A1B3C863-7669-F749-968B-CF8152D5F771}"/>
              </a:ext>
            </a:extLst>
          </p:cNvPr>
          <p:cNvSpPr>
            <a:spLocks noGrp="1"/>
          </p:cNvSpPr>
          <p:nvPr>
            <p:ph type="body" sz="quarter" idx="15"/>
          </p:nvPr>
        </p:nvSpPr>
        <p:spPr>
          <a:xfrm>
            <a:off x="10372710" y="2131550"/>
            <a:ext cx="1436175" cy="1056351"/>
          </a:xfrm>
          <a:solidFill>
            <a:schemeClr val="accent1"/>
          </a:solidFill>
        </p:spPr>
        <p:txBody>
          <a:bodyPr lIns="108000" tIns="108000" rIns="108000" bIns="108000"/>
          <a:lstStyle>
            <a:lvl1pPr marL="0" indent="0" algn="ctr">
              <a:lnSpc>
                <a:spcPct val="100000"/>
              </a:lnSpc>
              <a:buNone/>
              <a:defRPr sz="1200">
                <a:solidFill>
                  <a:schemeClr val="bg1"/>
                </a:solidFill>
              </a:defRPr>
            </a:lvl1pPr>
          </a:lstStyle>
          <a:p>
            <a:pPr lvl="0"/>
            <a:r>
              <a:rPr lang="de-DE"/>
              <a:t>Mastertextformat bearbeiten</a:t>
            </a:r>
          </a:p>
        </p:txBody>
      </p:sp>
      <p:sp>
        <p:nvSpPr>
          <p:cNvPr id="33" name="Textplatzhalter 15">
            <a:extLst>
              <a:ext uri="{FF2B5EF4-FFF2-40B4-BE49-F238E27FC236}">
                <a16:creationId xmlns:a16="http://schemas.microsoft.com/office/drawing/2014/main" id="{A8595213-0D7C-124D-B44C-9ED52C2059D3}"/>
              </a:ext>
            </a:extLst>
          </p:cNvPr>
          <p:cNvSpPr>
            <a:spLocks noGrp="1"/>
          </p:cNvSpPr>
          <p:nvPr>
            <p:ph type="body" sz="quarter" idx="16"/>
          </p:nvPr>
        </p:nvSpPr>
        <p:spPr>
          <a:xfrm>
            <a:off x="2804371" y="2131549"/>
            <a:ext cx="1436175" cy="1056351"/>
          </a:xfrm>
          <a:solidFill>
            <a:schemeClr val="accent1"/>
          </a:solidFill>
        </p:spPr>
        <p:txBody>
          <a:bodyPr lIns="108000" tIns="108000" rIns="108000" bIns="108000"/>
          <a:lstStyle>
            <a:lvl1pPr marL="0" indent="0" algn="ctr">
              <a:lnSpc>
                <a:spcPct val="100000"/>
              </a:lnSpc>
              <a:buNone/>
              <a:defRPr sz="1200">
                <a:solidFill>
                  <a:schemeClr val="bg1"/>
                </a:solidFill>
              </a:defRPr>
            </a:lvl1pPr>
          </a:lstStyle>
          <a:p>
            <a:pPr lvl="0"/>
            <a:r>
              <a:rPr lang="de-DE"/>
              <a:t>Mastertextformat bearbeiten</a:t>
            </a:r>
          </a:p>
        </p:txBody>
      </p:sp>
      <p:sp>
        <p:nvSpPr>
          <p:cNvPr id="34" name="Textplatzhalter 15">
            <a:extLst>
              <a:ext uri="{FF2B5EF4-FFF2-40B4-BE49-F238E27FC236}">
                <a16:creationId xmlns:a16="http://schemas.microsoft.com/office/drawing/2014/main" id="{4FE0150F-1FD0-564A-B06F-AD078D1B0627}"/>
              </a:ext>
            </a:extLst>
          </p:cNvPr>
          <p:cNvSpPr>
            <a:spLocks noGrp="1"/>
          </p:cNvSpPr>
          <p:nvPr>
            <p:ph type="body" sz="quarter" idx="17"/>
          </p:nvPr>
        </p:nvSpPr>
        <p:spPr>
          <a:xfrm>
            <a:off x="4696457" y="2131546"/>
            <a:ext cx="1436175" cy="1056351"/>
          </a:xfrm>
          <a:solidFill>
            <a:schemeClr val="accent1"/>
          </a:solidFill>
        </p:spPr>
        <p:txBody>
          <a:bodyPr lIns="108000" tIns="108000" rIns="108000" bIns="108000"/>
          <a:lstStyle>
            <a:lvl1pPr marL="0" indent="0" algn="ctr">
              <a:lnSpc>
                <a:spcPct val="100000"/>
              </a:lnSpc>
              <a:buNone/>
              <a:defRPr sz="1200">
                <a:solidFill>
                  <a:schemeClr val="bg1"/>
                </a:solidFill>
              </a:defRPr>
            </a:lvl1pPr>
          </a:lstStyle>
          <a:p>
            <a:pPr lvl="0"/>
            <a:r>
              <a:rPr lang="de-DE"/>
              <a:t>Mastertextformat bearbeiten</a:t>
            </a:r>
          </a:p>
        </p:txBody>
      </p:sp>
      <p:sp>
        <p:nvSpPr>
          <p:cNvPr id="35" name="Textplatzhalter 15">
            <a:extLst>
              <a:ext uri="{FF2B5EF4-FFF2-40B4-BE49-F238E27FC236}">
                <a16:creationId xmlns:a16="http://schemas.microsoft.com/office/drawing/2014/main" id="{484DD560-E9DC-4A45-8CFB-884210595181}"/>
              </a:ext>
            </a:extLst>
          </p:cNvPr>
          <p:cNvSpPr>
            <a:spLocks noGrp="1"/>
          </p:cNvSpPr>
          <p:nvPr>
            <p:ph type="body" sz="quarter" idx="18"/>
          </p:nvPr>
        </p:nvSpPr>
        <p:spPr>
          <a:xfrm>
            <a:off x="6588542" y="2131543"/>
            <a:ext cx="1436175" cy="1056351"/>
          </a:xfrm>
          <a:solidFill>
            <a:schemeClr val="accent1"/>
          </a:solidFill>
        </p:spPr>
        <p:txBody>
          <a:bodyPr lIns="108000" tIns="108000" rIns="108000" bIns="108000"/>
          <a:lstStyle>
            <a:lvl1pPr marL="0" indent="0" algn="ctr">
              <a:lnSpc>
                <a:spcPct val="100000"/>
              </a:lnSpc>
              <a:buNone/>
              <a:defRPr sz="1200">
                <a:solidFill>
                  <a:schemeClr val="bg1"/>
                </a:solidFill>
              </a:defRPr>
            </a:lvl1pPr>
          </a:lstStyle>
          <a:p>
            <a:pPr lvl="0"/>
            <a:r>
              <a:rPr lang="de-DE"/>
              <a:t>Mastertextformat bearbeiten</a:t>
            </a:r>
          </a:p>
        </p:txBody>
      </p:sp>
      <p:sp>
        <p:nvSpPr>
          <p:cNvPr id="36" name="Textplatzhalter 15">
            <a:extLst>
              <a:ext uri="{FF2B5EF4-FFF2-40B4-BE49-F238E27FC236}">
                <a16:creationId xmlns:a16="http://schemas.microsoft.com/office/drawing/2014/main" id="{B509BADC-8356-5245-A650-6B1A05B5FB3C}"/>
              </a:ext>
            </a:extLst>
          </p:cNvPr>
          <p:cNvSpPr>
            <a:spLocks noGrp="1"/>
          </p:cNvSpPr>
          <p:nvPr>
            <p:ph type="body" sz="quarter" idx="19"/>
          </p:nvPr>
        </p:nvSpPr>
        <p:spPr>
          <a:xfrm>
            <a:off x="8480627" y="2131541"/>
            <a:ext cx="1436175" cy="1056351"/>
          </a:xfrm>
          <a:solidFill>
            <a:schemeClr val="accent1"/>
          </a:solidFill>
        </p:spPr>
        <p:txBody>
          <a:bodyPr lIns="108000" tIns="108000" rIns="108000" bIns="108000"/>
          <a:lstStyle>
            <a:lvl1pPr marL="0" indent="0" algn="ctr">
              <a:lnSpc>
                <a:spcPct val="100000"/>
              </a:lnSpc>
              <a:buNone/>
              <a:defRPr sz="1200">
                <a:solidFill>
                  <a:schemeClr val="bg1"/>
                </a:solidFill>
              </a:defRPr>
            </a:lvl1pPr>
          </a:lstStyle>
          <a:p>
            <a:pPr lvl="0"/>
            <a:r>
              <a:rPr lang="de-DE"/>
              <a:t>Mastertextformat bearbeiten</a:t>
            </a:r>
          </a:p>
        </p:txBody>
      </p:sp>
      <p:sp>
        <p:nvSpPr>
          <p:cNvPr id="18" name="Tabellenplatzhalter 17">
            <a:extLst>
              <a:ext uri="{FF2B5EF4-FFF2-40B4-BE49-F238E27FC236}">
                <a16:creationId xmlns:a16="http://schemas.microsoft.com/office/drawing/2014/main" id="{229DE918-288C-6E48-9E05-459CD2B1F63A}"/>
              </a:ext>
            </a:extLst>
          </p:cNvPr>
          <p:cNvSpPr>
            <a:spLocks noGrp="1"/>
          </p:cNvSpPr>
          <p:nvPr>
            <p:ph type="tbl" sz="quarter" idx="20"/>
          </p:nvPr>
        </p:nvSpPr>
        <p:spPr>
          <a:xfrm>
            <a:off x="912284" y="4183896"/>
            <a:ext cx="10896600" cy="1694088"/>
          </a:xfrm>
        </p:spPr>
        <p:txBody>
          <a:bodyPr/>
          <a:lstStyle/>
          <a:p>
            <a:r>
              <a:rPr lang="de-DE"/>
              <a:t>Tabelle durch Klicken auf Symbol hinzufügen</a:t>
            </a:r>
          </a:p>
        </p:txBody>
      </p:sp>
      <p:sp>
        <p:nvSpPr>
          <p:cNvPr id="37" name="Textplatzhalter 13">
            <a:extLst>
              <a:ext uri="{FF2B5EF4-FFF2-40B4-BE49-F238E27FC236}">
                <a16:creationId xmlns:a16="http://schemas.microsoft.com/office/drawing/2014/main" id="{D1EA6107-1503-EC44-BD45-1CDD933B0745}"/>
              </a:ext>
            </a:extLst>
          </p:cNvPr>
          <p:cNvSpPr>
            <a:spLocks noGrp="1"/>
          </p:cNvSpPr>
          <p:nvPr>
            <p:ph type="body" sz="quarter" idx="21"/>
          </p:nvPr>
        </p:nvSpPr>
        <p:spPr>
          <a:xfrm>
            <a:off x="912284" y="3791112"/>
            <a:ext cx="10896600" cy="249767"/>
          </a:xfrm>
        </p:spPr>
        <p:txBody>
          <a:bodyPr/>
          <a:lstStyle>
            <a:lvl1pPr marL="0" indent="0" algn="ctr">
              <a:buNone/>
              <a:defRPr sz="1200" b="1" i="0" spc="40" baseline="0">
                <a:solidFill>
                  <a:schemeClr val="accent1"/>
                </a:solidFill>
              </a:defRPr>
            </a:lvl1pPr>
          </a:lstStyle>
          <a:p>
            <a:pPr lvl="0"/>
            <a:r>
              <a:rPr lang="de-DE"/>
              <a:t>Mastertextformat bearbeiten</a:t>
            </a:r>
          </a:p>
        </p:txBody>
      </p:sp>
      <p:sp>
        <p:nvSpPr>
          <p:cNvPr id="9" name="Textplatzhalter 8">
            <a:extLst>
              <a:ext uri="{FF2B5EF4-FFF2-40B4-BE49-F238E27FC236}">
                <a16:creationId xmlns:a16="http://schemas.microsoft.com/office/drawing/2014/main" id="{72A911DD-5549-D048-BDA6-1B2D08376C8F}"/>
              </a:ext>
            </a:extLst>
          </p:cNvPr>
          <p:cNvSpPr>
            <a:spLocks noGrp="1" noChangeAspect="1"/>
          </p:cNvSpPr>
          <p:nvPr>
            <p:ph type="body" sz="quarter" idx="22" hasCustomPrompt="1"/>
          </p:nvPr>
        </p:nvSpPr>
        <p:spPr>
          <a:xfrm>
            <a:off x="2407188" y="2505372"/>
            <a:ext cx="336000" cy="336000"/>
          </a:xfrm>
          <a:blipFill>
            <a:blip r:embed="rId2"/>
            <a:stretch>
              <a:fillRect/>
            </a:stretch>
          </a:blipFill>
        </p:spPr>
        <p:txBody>
          <a:bodyPr/>
          <a:lstStyle>
            <a:lvl1pPr marL="0" indent="0">
              <a:buNone/>
              <a:defRPr/>
            </a:lvl1pPr>
          </a:lstStyle>
          <a:p>
            <a:pPr lvl="0"/>
            <a:r>
              <a:rPr lang="de-DE"/>
              <a:t> </a:t>
            </a:r>
          </a:p>
        </p:txBody>
      </p:sp>
      <p:sp>
        <p:nvSpPr>
          <p:cNvPr id="19" name="Textplatzhalter 8">
            <a:extLst>
              <a:ext uri="{FF2B5EF4-FFF2-40B4-BE49-F238E27FC236}">
                <a16:creationId xmlns:a16="http://schemas.microsoft.com/office/drawing/2014/main" id="{86F95584-1A6E-9640-8762-0AE5D89FC96B}"/>
              </a:ext>
            </a:extLst>
          </p:cNvPr>
          <p:cNvSpPr>
            <a:spLocks noGrp="1" noChangeAspect="1"/>
          </p:cNvSpPr>
          <p:nvPr>
            <p:ph type="body" sz="quarter" idx="23" hasCustomPrompt="1"/>
          </p:nvPr>
        </p:nvSpPr>
        <p:spPr>
          <a:xfrm>
            <a:off x="4300499" y="2498296"/>
            <a:ext cx="336000" cy="336000"/>
          </a:xfrm>
          <a:blipFill>
            <a:blip r:embed="rId2"/>
            <a:stretch>
              <a:fillRect/>
            </a:stretch>
          </a:blipFill>
        </p:spPr>
        <p:txBody>
          <a:bodyPr/>
          <a:lstStyle>
            <a:lvl1pPr marL="0" indent="0">
              <a:buNone/>
              <a:defRPr/>
            </a:lvl1pPr>
          </a:lstStyle>
          <a:p>
            <a:pPr lvl="0"/>
            <a:r>
              <a:rPr lang="de-DE"/>
              <a:t> </a:t>
            </a:r>
          </a:p>
        </p:txBody>
      </p:sp>
      <p:sp>
        <p:nvSpPr>
          <p:cNvPr id="20" name="Textplatzhalter 8">
            <a:extLst>
              <a:ext uri="{FF2B5EF4-FFF2-40B4-BE49-F238E27FC236}">
                <a16:creationId xmlns:a16="http://schemas.microsoft.com/office/drawing/2014/main" id="{CCD9CB20-3A0A-B747-9777-F4C977E23CEE}"/>
              </a:ext>
            </a:extLst>
          </p:cNvPr>
          <p:cNvSpPr>
            <a:spLocks noGrp="1" noChangeAspect="1"/>
          </p:cNvSpPr>
          <p:nvPr>
            <p:ph type="body" sz="quarter" idx="24" hasCustomPrompt="1"/>
          </p:nvPr>
        </p:nvSpPr>
        <p:spPr>
          <a:xfrm>
            <a:off x="6193809" y="2491220"/>
            <a:ext cx="336000" cy="336000"/>
          </a:xfrm>
          <a:blipFill>
            <a:blip r:embed="rId2"/>
            <a:stretch>
              <a:fillRect/>
            </a:stretch>
          </a:blipFill>
        </p:spPr>
        <p:txBody>
          <a:bodyPr/>
          <a:lstStyle>
            <a:lvl1pPr marL="0" indent="0">
              <a:buNone/>
              <a:defRPr/>
            </a:lvl1pPr>
          </a:lstStyle>
          <a:p>
            <a:pPr lvl="0"/>
            <a:r>
              <a:rPr lang="de-DE"/>
              <a:t> </a:t>
            </a:r>
          </a:p>
        </p:txBody>
      </p:sp>
      <p:sp>
        <p:nvSpPr>
          <p:cNvPr id="21" name="Textplatzhalter 8">
            <a:extLst>
              <a:ext uri="{FF2B5EF4-FFF2-40B4-BE49-F238E27FC236}">
                <a16:creationId xmlns:a16="http://schemas.microsoft.com/office/drawing/2014/main" id="{2C4B549F-3160-A44C-9404-EBBD80BEB262}"/>
              </a:ext>
            </a:extLst>
          </p:cNvPr>
          <p:cNvSpPr>
            <a:spLocks noGrp="1" noChangeAspect="1"/>
          </p:cNvSpPr>
          <p:nvPr>
            <p:ph type="body" sz="quarter" idx="25" hasCustomPrompt="1"/>
          </p:nvPr>
        </p:nvSpPr>
        <p:spPr>
          <a:xfrm>
            <a:off x="8087120" y="2484144"/>
            <a:ext cx="336000" cy="336000"/>
          </a:xfrm>
          <a:blipFill>
            <a:blip r:embed="rId2"/>
            <a:stretch>
              <a:fillRect/>
            </a:stretch>
          </a:blipFill>
        </p:spPr>
        <p:txBody>
          <a:bodyPr/>
          <a:lstStyle>
            <a:lvl1pPr marL="0" indent="0">
              <a:buNone/>
              <a:defRPr/>
            </a:lvl1pPr>
          </a:lstStyle>
          <a:p>
            <a:pPr lvl="0"/>
            <a:r>
              <a:rPr lang="de-DE"/>
              <a:t> </a:t>
            </a:r>
          </a:p>
        </p:txBody>
      </p:sp>
      <p:sp>
        <p:nvSpPr>
          <p:cNvPr id="22" name="Textplatzhalter 8">
            <a:extLst>
              <a:ext uri="{FF2B5EF4-FFF2-40B4-BE49-F238E27FC236}">
                <a16:creationId xmlns:a16="http://schemas.microsoft.com/office/drawing/2014/main" id="{6CBC5E9C-5B71-6746-B9D7-0BA2FDC9CB50}"/>
              </a:ext>
            </a:extLst>
          </p:cNvPr>
          <p:cNvSpPr>
            <a:spLocks noGrp="1" noChangeAspect="1"/>
          </p:cNvSpPr>
          <p:nvPr>
            <p:ph type="body" sz="quarter" idx="26" hasCustomPrompt="1"/>
          </p:nvPr>
        </p:nvSpPr>
        <p:spPr>
          <a:xfrm>
            <a:off x="9980431" y="2477068"/>
            <a:ext cx="336000" cy="336000"/>
          </a:xfrm>
          <a:blipFill>
            <a:blip r:embed="rId2"/>
            <a:stretch>
              <a:fillRect/>
            </a:stretch>
          </a:blipFill>
        </p:spPr>
        <p:txBody>
          <a:bodyPr/>
          <a:lstStyle>
            <a:lvl1pPr marL="0" indent="0">
              <a:buNone/>
              <a:defRPr/>
            </a:lvl1pPr>
          </a:lstStyle>
          <a:p>
            <a:pPr lvl="0"/>
            <a:r>
              <a:rPr lang="de-DE"/>
              <a:t> </a:t>
            </a:r>
          </a:p>
        </p:txBody>
      </p:sp>
    </p:spTree>
    <p:extLst>
      <p:ext uri="{BB962C8B-B14F-4D97-AF65-F5344CB8AC3E}">
        <p14:creationId xmlns:p14="http://schemas.microsoft.com/office/powerpoint/2010/main" val="1615934297"/>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Fragen">
    <p:spTree>
      <p:nvGrpSpPr>
        <p:cNvPr id="1" name=""/>
        <p:cNvGrpSpPr/>
        <p:nvPr/>
      </p:nvGrpSpPr>
      <p:grpSpPr>
        <a:xfrm>
          <a:off x="0" y="0"/>
          <a:ext cx="0" cy="0"/>
          <a:chOff x="0" y="0"/>
          <a:chExt cx="0" cy="0"/>
        </a:xfrm>
      </p:grpSpPr>
      <p:pic>
        <p:nvPicPr>
          <p:cNvPr id="11" name="Grafik 10">
            <a:extLst>
              <a:ext uri="{FF2B5EF4-FFF2-40B4-BE49-F238E27FC236}">
                <a16:creationId xmlns:a16="http://schemas.microsoft.com/office/drawing/2014/main" id="{744A1A9B-CDD9-4A45-9D13-33A1CE055405}"/>
              </a:ext>
            </a:extLst>
          </p:cNvPr>
          <p:cNvPicPr>
            <a:picLocks noChangeAspect="1"/>
          </p:cNvPicPr>
          <p:nvPr userDrawn="1"/>
        </p:nvPicPr>
        <p:blipFill rotWithShape="1">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rcRect l="7036" r="7496"/>
          <a:stretch/>
        </p:blipFill>
        <p:spPr>
          <a:xfrm>
            <a:off x="0" y="1545758"/>
            <a:ext cx="12192000" cy="3768119"/>
          </a:xfrm>
          <a:prstGeom prst="rect">
            <a:avLst/>
          </a:prstGeom>
        </p:spPr>
      </p:pic>
      <p:sp>
        <p:nvSpPr>
          <p:cNvPr id="2" name="Titel 1">
            <a:extLst>
              <a:ext uri="{FF2B5EF4-FFF2-40B4-BE49-F238E27FC236}">
                <a16:creationId xmlns:a16="http://schemas.microsoft.com/office/drawing/2014/main" id="{172B58C7-EC10-440A-B3EA-7D741D804DCD}"/>
              </a:ext>
            </a:extLst>
          </p:cNvPr>
          <p:cNvSpPr>
            <a:spLocks noGrp="1"/>
          </p:cNvSpPr>
          <p:nvPr>
            <p:ph type="ctrTitle"/>
          </p:nvPr>
        </p:nvSpPr>
        <p:spPr>
          <a:xfrm>
            <a:off x="912285" y="2574923"/>
            <a:ext cx="7920567" cy="1329595"/>
          </a:xfrm>
        </p:spPr>
        <p:txBody>
          <a:bodyPr anchor="t" anchorCtr="0"/>
          <a:lstStyle>
            <a:lvl1pPr algn="l">
              <a:defRPr sz="4800"/>
            </a:lvl1pPr>
          </a:lstStyle>
          <a:p>
            <a:r>
              <a:rPr lang="de-DE"/>
              <a:t>Mastertitelformat bearbeiten</a:t>
            </a:r>
          </a:p>
        </p:txBody>
      </p:sp>
      <p:pic>
        <p:nvPicPr>
          <p:cNvPr id="4" name="Grafik 3" descr="Ein Bild, das Text, Gerät, Anzeige, Messanzeige enthält.&#10;&#10;Automatisch generierte Beschreibung">
            <a:extLst>
              <a:ext uri="{FF2B5EF4-FFF2-40B4-BE49-F238E27FC236}">
                <a16:creationId xmlns:a16="http://schemas.microsoft.com/office/drawing/2014/main" id="{31166CE7-6CB2-F74D-94F4-93ECA44907DF}"/>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10430761" y="4671068"/>
            <a:ext cx="1200000" cy="975000"/>
          </a:xfrm>
          <a:prstGeom prst="rect">
            <a:avLst/>
          </a:prstGeom>
        </p:spPr>
      </p:pic>
      <p:sp>
        <p:nvSpPr>
          <p:cNvPr id="3" name="Datumsplatzhalter 2">
            <a:extLst>
              <a:ext uri="{FF2B5EF4-FFF2-40B4-BE49-F238E27FC236}">
                <a16:creationId xmlns:a16="http://schemas.microsoft.com/office/drawing/2014/main" id="{8F036B0D-ADFC-444E-87DB-5C2929C4A223}"/>
              </a:ext>
            </a:extLst>
          </p:cNvPr>
          <p:cNvSpPr>
            <a:spLocks noGrp="1"/>
          </p:cNvSpPr>
          <p:nvPr>
            <p:ph type="dt" sz="half" idx="10"/>
          </p:nvPr>
        </p:nvSpPr>
        <p:spPr>
          <a:xfrm>
            <a:off x="912284" y="6295058"/>
            <a:ext cx="1436176" cy="365125"/>
          </a:xfrm>
          <a:prstGeom prst="rect">
            <a:avLst/>
          </a:prstGeom>
        </p:spPr>
        <p:txBody>
          <a:bodyPr/>
          <a:lstStyle/>
          <a:p>
            <a:fld id="{8E6934AE-CAA0-AA49-BDA6-82913CE4BC21}" type="datetime1">
              <a:rPr lang="de-AT" smtClean="0"/>
              <a:t>27.02.2024</a:t>
            </a:fld>
            <a:endParaRPr lang="de-DE" sz="933"/>
          </a:p>
        </p:txBody>
      </p:sp>
      <p:sp>
        <p:nvSpPr>
          <p:cNvPr id="5" name="Fußzeilenplatzhalter 4">
            <a:extLst>
              <a:ext uri="{FF2B5EF4-FFF2-40B4-BE49-F238E27FC236}">
                <a16:creationId xmlns:a16="http://schemas.microsoft.com/office/drawing/2014/main" id="{B2A62EDE-7FC7-EC4B-A4DF-8F9DC9C12E20}"/>
              </a:ext>
            </a:extLst>
          </p:cNvPr>
          <p:cNvSpPr>
            <a:spLocks noGrp="1"/>
          </p:cNvSpPr>
          <p:nvPr>
            <p:ph type="ftr" sz="quarter" idx="11"/>
          </p:nvPr>
        </p:nvSpPr>
        <p:spPr>
          <a:xfrm>
            <a:off x="2508357" y="6295058"/>
            <a:ext cx="7185284" cy="365125"/>
          </a:xfrm>
          <a:prstGeom prst="rect">
            <a:avLst/>
          </a:prstGeom>
        </p:spPr>
        <p:txBody>
          <a:bodyPr/>
          <a:lstStyle/>
          <a:p>
            <a:endParaRPr lang="de-DE" sz="933"/>
          </a:p>
        </p:txBody>
      </p:sp>
      <p:sp>
        <p:nvSpPr>
          <p:cNvPr id="6" name="Foliennummernplatzhalter 5">
            <a:extLst>
              <a:ext uri="{FF2B5EF4-FFF2-40B4-BE49-F238E27FC236}">
                <a16:creationId xmlns:a16="http://schemas.microsoft.com/office/drawing/2014/main" id="{3FFA6743-56DA-BD4E-AC5B-D1AF4CE70590}"/>
              </a:ext>
            </a:extLst>
          </p:cNvPr>
          <p:cNvSpPr>
            <a:spLocks noGrp="1"/>
          </p:cNvSpPr>
          <p:nvPr>
            <p:ph type="sldNum" sz="quarter" idx="12"/>
          </p:nvPr>
        </p:nvSpPr>
        <p:spPr/>
        <p:txBody>
          <a:bodyPr/>
          <a:lstStyle/>
          <a:p>
            <a:fld id="{52CF354A-3E7C-4AF0-94B3-C47ABC721F9D}" type="slidenum">
              <a:rPr lang="de-DE" smtClean="0"/>
              <a:pPr/>
              <a:t>‹Nr.›</a:t>
            </a:fld>
            <a:endParaRPr lang="de-DE" sz="933"/>
          </a:p>
        </p:txBody>
      </p:sp>
    </p:spTree>
    <p:extLst>
      <p:ext uri="{BB962C8B-B14F-4D97-AF65-F5344CB8AC3E}">
        <p14:creationId xmlns:p14="http://schemas.microsoft.com/office/powerpoint/2010/main" val="239685242"/>
      </p:ext>
    </p:extLst>
  </p:cSld>
  <p:clrMapOvr>
    <a:masterClrMapping/>
  </p:clrMapOvr>
  <p:extLst>
    <p:ext uri="{DCECCB84-F9BA-43D5-87BE-67443E8EF086}">
      <p15:sldGuideLst xmlns:p15="http://schemas.microsoft.com/office/powerpoint/2012/main">
        <p15:guide id="1" pos="3379">
          <p15:clr>
            <a:srgbClr val="FBAE40"/>
          </p15:clr>
        </p15:guide>
      </p15:sldGuideLst>
    </p:ext>
  </p:extLst>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Endfolie Kontakt">
    <p:spTree>
      <p:nvGrpSpPr>
        <p:cNvPr id="1" name=""/>
        <p:cNvGrpSpPr/>
        <p:nvPr/>
      </p:nvGrpSpPr>
      <p:grpSpPr>
        <a:xfrm>
          <a:off x="0" y="0"/>
          <a:ext cx="0" cy="0"/>
          <a:chOff x="0" y="0"/>
          <a:chExt cx="0" cy="0"/>
        </a:xfrm>
      </p:grpSpPr>
      <p:pic>
        <p:nvPicPr>
          <p:cNvPr id="11" name="Grafik 10">
            <a:extLst>
              <a:ext uri="{FF2B5EF4-FFF2-40B4-BE49-F238E27FC236}">
                <a16:creationId xmlns:a16="http://schemas.microsoft.com/office/drawing/2014/main" id="{744A1A9B-CDD9-4A45-9D13-33A1CE055405}"/>
              </a:ext>
            </a:extLst>
          </p:cNvPr>
          <p:cNvPicPr>
            <a:picLocks noChangeAspect="1"/>
          </p:cNvPicPr>
          <p:nvPr userDrawn="1"/>
        </p:nvPicPr>
        <p:blipFill rotWithShape="1">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rcRect l="7036" r="7496"/>
          <a:stretch/>
        </p:blipFill>
        <p:spPr>
          <a:xfrm>
            <a:off x="0" y="1545758"/>
            <a:ext cx="12192000" cy="3768119"/>
          </a:xfrm>
          <a:prstGeom prst="rect">
            <a:avLst/>
          </a:prstGeom>
        </p:spPr>
      </p:pic>
      <p:sp>
        <p:nvSpPr>
          <p:cNvPr id="8" name="Bildplatzhalter 7">
            <a:extLst>
              <a:ext uri="{FF2B5EF4-FFF2-40B4-BE49-F238E27FC236}">
                <a16:creationId xmlns:a16="http://schemas.microsoft.com/office/drawing/2014/main" id="{1B317E7A-68E9-BC46-AEDB-8E34A2E01D00}"/>
              </a:ext>
            </a:extLst>
          </p:cNvPr>
          <p:cNvSpPr>
            <a:spLocks noGrp="1"/>
          </p:cNvSpPr>
          <p:nvPr>
            <p:ph type="pic" sz="quarter" idx="13" hasCustomPrompt="1"/>
          </p:nvPr>
        </p:nvSpPr>
        <p:spPr>
          <a:xfrm>
            <a:off x="8832851" y="2660652"/>
            <a:ext cx="2967567" cy="2958563"/>
          </a:xfrm>
          <a:solidFill>
            <a:schemeClr val="accent6"/>
          </a:solidFill>
        </p:spPr>
        <p:txBody>
          <a:bodyPr/>
          <a:lstStyle/>
          <a:p>
            <a:r>
              <a:rPr lang="de-DE"/>
              <a:t>Portrait</a:t>
            </a:r>
          </a:p>
        </p:txBody>
      </p:sp>
      <p:sp>
        <p:nvSpPr>
          <p:cNvPr id="2" name="Titel 1">
            <a:extLst>
              <a:ext uri="{FF2B5EF4-FFF2-40B4-BE49-F238E27FC236}">
                <a16:creationId xmlns:a16="http://schemas.microsoft.com/office/drawing/2014/main" id="{172B58C7-EC10-440A-B3EA-7D741D804DCD}"/>
              </a:ext>
            </a:extLst>
          </p:cNvPr>
          <p:cNvSpPr>
            <a:spLocks noGrp="1"/>
          </p:cNvSpPr>
          <p:nvPr>
            <p:ph type="ctrTitle"/>
          </p:nvPr>
        </p:nvSpPr>
        <p:spPr>
          <a:xfrm>
            <a:off x="912285" y="2574923"/>
            <a:ext cx="6239933" cy="1329595"/>
          </a:xfrm>
        </p:spPr>
        <p:txBody>
          <a:bodyPr anchor="t" anchorCtr="0"/>
          <a:lstStyle>
            <a:lvl1pPr algn="l">
              <a:defRPr sz="4800"/>
            </a:lvl1pPr>
          </a:lstStyle>
          <a:p>
            <a:r>
              <a:rPr lang="de-DE"/>
              <a:t>Mastertitelformat bearbeiten</a:t>
            </a:r>
          </a:p>
        </p:txBody>
      </p:sp>
      <p:cxnSp>
        <p:nvCxnSpPr>
          <p:cNvPr id="5" name="Gerade Verbindung 4">
            <a:extLst>
              <a:ext uri="{FF2B5EF4-FFF2-40B4-BE49-F238E27FC236}">
                <a16:creationId xmlns:a16="http://schemas.microsoft.com/office/drawing/2014/main" id="{F4861FC4-54B9-7147-BEB8-3AED32E4386D}"/>
              </a:ext>
            </a:extLst>
          </p:cNvPr>
          <p:cNvCxnSpPr/>
          <p:nvPr userDrawn="1"/>
        </p:nvCxnSpPr>
        <p:spPr>
          <a:xfrm>
            <a:off x="912284" y="5883911"/>
            <a:ext cx="10896600" cy="0"/>
          </a:xfrm>
          <a:prstGeom prst="line">
            <a:avLst/>
          </a:prstGeom>
        </p:spPr>
        <p:style>
          <a:lnRef idx="1">
            <a:schemeClr val="accent1"/>
          </a:lnRef>
          <a:fillRef idx="0">
            <a:schemeClr val="accent1"/>
          </a:fillRef>
          <a:effectRef idx="0">
            <a:schemeClr val="accent1"/>
          </a:effectRef>
          <a:fontRef idx="minor">
            <a:schemeClr val="tx1"/>
          </a:fontRef>
        </p:style>
      </p:cxnSp>
      <p:sp>
        <p:nvSpPr>
          <p:cNvPr id="6" name="Textplatzhalter 16">
            <a:extLst>
              <a:ext uri="{FF2B5EF4-FFF2-40B4-BE49-F238E27FC236}">
                <a16:creationId xmlns:a16="http://schemas.microsoft.com/office/drawing/2014/main" id="{7F0BB29D-2753-E142-8739-C4E4299FC7A7}"/>
              </a:ext>
            </a:extLst>
          </p:cNvPr>
          <p:cNvSpPr>
            <a:spLocks noGrp="1"/>
          </p:cNvSpPr>
          <p:nvPr>
            <p:ph type="body" sz="quarter" idx="11"/>
          </p:nvPr>
        </p:nvSpPr>
        <p:spPr>
          <a:xfrm>
            <a:off x="912285" y="5400778"/>
            <a:ext cx="6239933" cy="218436"/>
          </a:xfrm>
        </p:spPr>
        <p:txBody>
          <a:bodyPr anchor="b" anchorCtr="0">
            <a:spAutoFit/>
          </a:bodyPr>
          <a:lstStyle>
            <a:lvl1pPr marL="0" indent="0">
              <a:lnSpc>
                <a:spcPts val="1800"/>
              </a:lnSpc>
              <a:spcBef>
                <a:spcPts val="0"/>
              </a:spcBef>
              <a:buNone/>
              <a:defRPr sz="1333"/>
            </a:lvl1pPr>
          </a:lstStyle>
          <a:p>
            <a:pPr lvl="0"/>
            <a:r>
              <a:rPr lang="de-DE"/>
              <a:t>Mastertextformat bearbeiten</a:t>
            </a:r>
          </a:p>
        </p:txBody>
      </p:sp>
      <p:sp>
        <p:nvSpPr>
          <p:cNvPr id="7" name="Textplatzhalter 16">
            <a:extLst>
              <a:ext uri="{FF2B5EF4-FFF2-40B4-BE49-F238E27FC236}">
                <a16:creationId xmlns:a16="http://schemas.microsoft.com/office/drawing/2014/main" id="{97A824CF-04AB-074D-BF63-88C031FBD286}"/>
              </a:ext>
            </a:extLst>
          </p:cNvPr>
          <p:cNvSpPr>
            <a:spLocks noGrp="1"/>
          </p:cNvSpPr>
          <p:nvPr>
            <p:ph type="body" sz="quarter" idx="12" hasCustomPrompt="1"/>
          </p:nvPr>
        </p:nvSpPr>
        <p:spPr>
          <a:xfrm>
            <a:off x="912283" y="6117775"/>
            <a:ext cx="6239935" cy="287259"/>
          </a:xfrm>
        </p:spPr>
        <p:txBody>
          <a:bodyPr anchor="b" anchorCtr="0">
            <a:spAutoFit/>
          </a:bodyPr>
          <a:lstStyle>
            <a:lvl1pPr marL="0" indent="0">
              <a:lnSpc>
                <a:spcPct val="100000"/>
              </a:lnSpc>
              <a:spcBef>
                <a:spcPts val="0"/>
              </a:spcBef>
              <a:buNone/>
              <a:defRPr sz="933"/>
            </a:lvl1pPr>
          </a:lstStyle>
          <a:p>
            <a:pPr lvl="0"/>
            <a:r>
              <a:rPr lang="de-DE"/>
              <a:t>Copyright</a:t>
            </a:r>
          </a:p>
          <a:p>
            <a:pPr lvl="0"/>
            <a:endParaRPr lang="de-DE"/>
          </a:p>
        </p:txBody>
      </p:sp>
      <p:sp>
        <p:nvSpPr>
          <p:cNvPr id="13" name="Textplatzhalter 12">
            <a:extLst>
              <a:ext uri="{FF2B5EF4-FFF2-40B4-BE49-F238E27FC236}">
                <a16:creationId xmlns:a16="http://schemas.microsoft.com/office/drawing/2014/main" id="{3F6EBD3F-E994-6C4C-B2E1-5A65AC06A9ED}"/>
              </a:ext>
            </a:extLst>
          </p:cNvPr>
          <p:cNvSpPr>
            <a:spLocks noGrp="1" noChangeAspect="1"/>
          </p:cNvSpPr>
          <p:nvPr>
            <p:ph type="body" sz="quarter" idx="14" hasCustomPrompt="1"/>
          </p:nvPr>
        </p:nvSpPr>
        <p:spPr>
          <a:xfrm>
            <a:off x="7889203" y="4717939"/>
            <a:ext cx="1200000" cy="975999"/>
          </a:xfrm>
          <a:blipFill>
            <a:blip r:embed="rId4"/>
            <a:stretch>
              <a:fillRect/>
            </a:stretch>
          </a:blipFill>
        </p:spPr>
        <p:txBody>
          <a:bodyPr/>
          <a:lstStyle>
            <a:lvl1pPr marL="0" indent="0">
              <a:buNone/>
              <a:defRPr/>
            </a:lvl1pPr>
          </a:lstStyle>
          <a:p>
            <a:pPr lvl="0"/>
            <a:r>
              <a:rPr lang="de-DE"/>
              <a:t>  </a:t>
            </a:r>
          </a:p>
        </p:txBody>
      </p:sp>
    </p:spTree>
    <p:extLst>
      <p:ext uri="{BB962C8B-B14F-4D97-AF65-F5344CB8AC3E}">
        <p14:creationId xmlns:p14="http://schemas.microsoft.com/office/powerpoint/2010/main" val="2166778728"/>
      </p:ext>
    </p:extLst>
  </p:cSld>
  <p:clrMapOvr>
    <a:masterClrMapping/>
  </p:clrMapOvr>
  <p:extLst>
    <p:ext uri="{DCECCB84-F9BA-43D5-87BE-67443E8EF086}">
      <p15:sldGuideLst xmlns:p15="http://schemas.microsoft.com/office/powerpoint/2012/main">
        <p15:guide id="1" pos="3379">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Zwischenfolie Sand mit Unterkapitel">
    <p:spTree>
      <p:nvGrpSpPr>
        <p:cNvPr id="1" name=""/>
        <p:cNvGrpSpPr/>
        <p:nvPr/>
      </p:nvGrpSpPr>
      <p:grpSpPr>
        <a:xfrm>
          <a:off x="0" y="0"/>
          <a:ext cx="0" cy="0"/>
          <a:chOff x="0" y="0"/>
          <a:chExt cx="0" cy="0"/>
        </a:xfrm>
      </p:grpSpPr>
      <p:pic>
        <p:nvPicPr>
          <p:cNvPr id="11" name="Grafik 10">
            <a:extLst>
              <a:ext uri="{FF2B5EF4-FFF2-40B4-BE49-F238E27FC236}">
                <a16:creationId xmlns:a16="http://schemas.microsoft.com/office/drawing/2014/main" id="{744A1A9B-CDD9-4A45-9D13-33A1CE055405}"/>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7036" r="7496"/>
          <a:stretch/>
        </p:blipFill>
        <p:spPr>
          <a:xfrm>
            <a:off x="0" y="1544941"/>
            <a:ext cx="12192000" cy="3768119"/>
          </a:xfrm>
          <a:prstGeom prst="rect">
            <a:avLst/>
          </a:prstGeom>
        </p:spPr>
      </p:pic>
      <p:sp>
        <p:nvSpPr>
          <p:cNvPr id="2" name="Titel 1">
            <a:extLst>
              <a:ext uri="{FF2B5EF4-FFF2-40B4-BE49-F238E27FC236}">
                <a16:creationId xmlns:a16="http://schemas.microsoft.com/office/drawing/2014/main" id="{172B58C7-EC10-440A-B3EA-7D741D804DCD}"/>
              </a:ext>
            </a:extLst>
          </p:cNvPr>
          <p:cNvSpPr>
            <a:spLocks noGrp="1"/>
          </p:cNvSpPr>
          <p:nvPr>
            <p:ph type="ctrTitle" hasCustomPrompt="1"/>
          </p:nvPr>
        </p:nvSpPr>
        <p:spPr>
          <a:xfrm>
            <a:off x="912285" y="3096600"/>
            <a:ext cx="7920567" cy="664797"/>
          </a:xfrm>
        </p:spPr>
        <p:txBody>
          <a:bodyPr anchor="ctr" anchorCtr="0"/>
          <a:lstStyle>
            <a:lvl1pPr algn="l">
              <a:defRPr sz="4800"/>
            </a:lvl1pPr>
          </a:lstStyle>
          <a:p>
            <a:r>
              <a:rPr lang="de-DE"/>
              <a:t>Mastertitelformat</a:t>
            </a:r>
          </a:p>
        </p:txBody>
      </p:sp>
      <p:pic>
        <p:nvPicPr>
          <p:cNvPr id="5" name="Grafik 4" descr="Ein Bild, das Text, Gerät, Anzeige, Messanzeige enthält.&#10;&#10;Automatisch generierte Beschreibung">
            <a:extLst>
              <a:ext uri="{FF2B5EF4-FFF2-40B4-BE49-F238E27FC236}">
                <a16:creationId xmlns:a16="http://schemas.microsoft.com/office/drawing/2014/main" id="{769D2D33-1C9A-7340-926C-BCCC469A4838}"/>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430761" y="4671068"/>
            <a:ext cx="1200000" cy="975000"/>
          </a:xfrm>
          <a:prstGeom prst="rect">
            <a:avLst/>
          </a:prstGeom>
        </p:spPr>
      </p:pic>
      <p:sp>
        <p:nvSpPr>
          <p:cNvPr id="9" name="Textplatzhalter 6">
            <a:extLst>
              <a:ext uri="{FF2B5EF4-FFF2-40B4-BE49-F238E27FC236}">
                <a16:creationId xmlns:a16="http://schemas.microsoft.com/office/drawing/2014/main" id="{36A14451-ABF3-BD4F-AB6F-4C7DB361CBEB}"/>
              </a:ext>
            </a:extLst>
          </p:cNvPr>
          <p:cNvSpPr>
            <a:spLocks noGrp="1"/>
          </p:cNvSpPr>
          <p:nvPr>
            <p:ph type="body" sz="quarter" idx="13" hasCustomPrompt="1"/>
          </p:nvPr>
        </p:nvSpPr>
        <p:spPr>
          <a:xfrm>
            <a:off x="912285" y="3828973"/>
            <a:ext cx="7920567" cy="2049011"/>
          </a:xfrm>
        </p:spPr>
        <p:txBody>
          <a:bodyPr/>
          <a:lstStyle>
            <a:lvl1pPr marL="304792" indent="-304792">
              <a:spcAft>
                <a:spcPts val="800"/>
              </a:spcAft>
              <a:buClr>
                <a:schemeClr val="tx1"/>
              </a:buClr>
              <a:buFont typeface="+mj-lt"/>
              <a:buAutoNum type="alphaLcPeriod"/>
              <a:defRPr/>
            </a:lvl1pPr>
          </a:lstStyle>
          <a:p>
            <a:pPr lvl="0"/>
            <a:r>
              <a:rPr lang="de-DE"/>
              <a:t>Mastertextformat bearbeiten</a:t>
            </a:r>
          </a:p>
        </p:txBody>
      </p:sp>
      <p:sp>
        <p:nvSpPr>
          <p:cNvPr id="12" name="Fußzeilenplatzhalter 4">
            <a:extLst>
              <a:ext uri="{FF2B5EF4-FFF2-40B4-BE49-F238E27FC236}">
                <a16:creationId xmlns:a16="http://schemas.microsoft.com/office/drawing/2014/main" id="{888F5A1A-7259-4F7F-9939-B4A904D3FABD}"/>
              </a:ext>
            </a:extLst>
          </p:cNvPr>
          <p:cNvSpPr>
            <a:spLocks noGrp="1"/>
          </p:cNvSpPr>
          <p:nvPr>
            <p:ph type="ftr" sz="quarter" idx="3"/>
          </p:nvPr>
        </p:nvSpPr>
        <p:spPr>
          <a:xfrm>
            <a:off x="912285" y="6238790"/>
            <a:ext cx="7920567" cy="365125"/>
          </a:xfrm>
          <a:prstGeom prst="rect">
            <a:avLst/>
          </a:prstGeom>
        </p:spPr>
        <p:txBody>
          <a:bodyPr vert="horz" lIns="0" tIns="0" rIns="0" bIns="0" rtlCol="0" anchor="b" anchorCtr="0"/>
          <a:lstStyle>
            <a:lvl1pPr algn="l">
              <a:defRPr sz="1333">
                <a:solidFill>
                  <a:schemeClr val="tx2">
                    <a:lumMod val="50000"/>
                    <a:lumOff val="50000"/>
                  </a:schemeClr>
                </a:solidFill>
              </a:defRPr>
            </a:lvl1pPr>
          </a:lstStyle>
          <a:p>
            <a:r>
              <a:rPr lang="de-DE"/>
              <a:t>Kapitelüberschrift</a:t>
            </a:r>
          </a:p>
        </p:txBody>
      </p:sp>
      <p:sp>
        <p:nvSpPr>
          <p:cNvPr id="8" name="Foliennummernplatzhalter 2"/>
          <p:cNvSpPr>
            <a:spLocks noGrp="1"/>
          </p:cNvSpPr>
          <p:nvPr>
            <p:ph type="sldNum" sz="quarter" idx="10"/>
          </p:nvPr>
        </p:nvSpPr>
        <p:spPr>
          <a:xfrm>
            <a:off x="11280001" y="6238790"/>
            <a:ext cx="528884" cy="358861"/>
          </a:xfrm>
        </p:spPr>
        <p:txBody>
          <a:bodyPr/>
          <a:lstStyle/>
          <a:p>
            <a:fld id="{52CF354A-3E7C-4AF0-94B3-C47ABC721F9D}" type="slidenum">
              <a:rPr lang="de-AT" smtClean="0"/>
              <a:pPr/>
              <a:t>‹Nr.›</a:t>
            </a:fld>
            <a:endParaRPr lang="de-AT"/>
          </a:p>
        </p:txBody>
      </p:sp>
    </p:spTree>
    <p:extLst>
      <p:ext uri="{BB962C8B-B14F-4D97-AF65-F5344CB8AC3E}">
        <p14:creationId xmlns:p14="http://schemas.microsoft.com/office/powerpoint/2010/main" val="3611953290"/>
      </p:ext>
    </p:extLst>
  </p:cSld>
  <p:clrMapOvr>
    <a:masterClrMapping/>
  </p:clrMapOvr>
  <p:extLst>
    <p:ext uri="{DCECCB84-F9BA-43D5-87BE-67443E8EF086}">
      <p15:sldGuideLst xmlns:p15="http://schemas.microsoft.com/office/powerpoint/2012/main"/>
    </p:ext>
  </p:extLst>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Endfolie">
    <p:spTree>
      <p:nvGrpSpPr>
        <p:cNvPr id="1" name=""/>
        <p:cNvGrpSpPr/>
        <p:nvPr/>
      </p:nvGrpSpPr>
      <p:grpSpPr>
        <a:xfrm>
          <a:off x="0" y="0"/>
          <a:ext cx="0" cy="0"/>
          <a:chOff x="0" y="0"/>
          <a:chExt cx="0" cy="0"/>
        </a:xfrm>
      </p:grpSpPr>
      <p:pic>
        <p:nvPicPr>
          <p:cNvPr id="11" name="Grafik 10">
            <a:extLst>
              <a:ext uri="{FF2B5EF4-FFF2-40B4-BE49-F238E27FC236}">
                <a16:creationId xmlns:a16="http://schemas.microsoft.com/office/drawing/2014/main" id="{744A1A9B-CDD9-4A45-9D13-33A1CE055405}"/>
              </a:ext>
            </a:extLst>
          </p:cNvPr>
          <p:cNvPicPr>
            <a:picLocks noChangeAspect="1"/>
          </p:cNvPicPr>
          <p:nvPr userDrawn="1"/>
        </p:nvPicPr>
        <p:blipFill rotWithShape="1">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rcRect l="7036" r="7496"/>
          <a:stretch/>
        </p:blipFill>
        <p:spPr>
          <a:xfrm>
            <a:off x="0" y="1545758"/>
            <a:ext cx="12192000" cy="3768119"/>
          </a:xfrm>
          <a:prstGeom prst="rect">
            <a:avLst/>
          </a:prstGeom>
        </p:spPr>
      </p:pic>
      <p:sp>
        <p:nvSpPr>
          <p:cNvPr id="2" name="Titel 1">
            <a:extLst>
              <a:ext uri="{FF2B5EF4-FFF2-40B4-BE49-F238E27FC236}">
                <a16:creationId xmlns:a16="http://schemas.microsoft.com/office/drawing/2014/main" id="{172B58C7-EC10-440A-B3EA-7D741D804DCD}"/>
              </a:ext>
            </a:extLst>
          </p:cNvPr>
          <p:cNvSpPr>
            <a:spLocks noGrp="1"/>
          </p:cNvSpPr>
          <p:nvPr>
            <p:ph type="ctrTitle"/>
          </p:nvPr>
        </p:nvSpPr>
        <p:spPr>
          <a:xfrm>
            <a:off x="912285" y="2574923"/>
            <a:ext cx="6239933" cy="1329595"/>
          </a:xfrm>
        </p:spPr>
        <p:txBody>
          <a:bodyPr anchor="t" anchorCtr="0"/>
          <a:lstStyle>
            <a:lvl1pPr algn="l">
              <a:defRPr sz="4800"/>
            </a:lvl1pPr>
          </a:lstStyle>
          <a:p>
            <a:r>
              <a:rPr lang="de-DE"/>
              <a:t>Mastertitelformat bearbeiten</a:t>
            </a:r>
          </a:p>
        </p:txBody>
      </p:sp>
      <p:cxnSp>
        <p:nvCxnSpPr>
          <p:cNvPr id="5" name="Gerade Verbindung 4">
            <a:extLst>
              <a:ext uri="{FF2B5EF4-FFF2-40B4-BE49-F238E27FC236}">
                <a16:creationId xmlns:a16="http://schemas.microsoft.com/office/drawing/2014/main" id="{F4861FC4-54B9-7147-BEB8-3AED32E4386D}"/>
              </a:ext>
            </a:extLst>
          </p:cNvPr>
          <p:cNvCxnSpPr/>
          <p:nvPr userDrawn="1"/>
        </p:nvCxnSpPr>
        <p:spPr>
          <a:xfrm>
            <a:off x="912284" y="5883911"/>
            <a:ext cx="10896600" cy="0"/>
          </a:xfrm>
          <a:prstGeom prst="line">
            <a:avLst/>
          </a:prstGeom>
        </p:spPr>
        <p:style>
          <a:lnRef idx="1">
            <a:schemeClr val="accent1"/>
          </a:lnRef>
          <a:fillRef idx="0">
            <a:schemeClr val="accent1"/>
          </a:fillRef>
          <a:effectRef idx="0">
            <a:schemeClr val="accent1"/>
          </a:effectRef>
          <a:fontRef idx="minor">
            <a:schemeClr val="tx1"/>
          </a:fontRef>
        </p:style>
      </p:cxnSp>
      <p:sp>
        <p:nvSpPr>
          <p:cNvPr id="6" name="Textplatzhalter 16">
            <a:extLst>
              <a:ext uri="{FF2B5EF4-FFF2-40B4-BE49-F238E27FC236}">
                <a16:creationId xmlns:a16="http://schemas.microsoft.com/office/drawing/2014/main" id="{7F0BB29D-2753-E142-8739-C4E4299FC7A7}"/>
              </a:ext>
            </a:extLst>
          </p:cNvPr>
          <p:cNvSpPr>
            <a:spLocks noGrp="1"/>
          </p:cNvSpPr>
          <p:nvPr>
            <p:ph type="body" sz="quarter" idx="11"/>
          </p:nvPr>
        </p:nvSpPr>
        <p:spPr>
          <a:xfrm>
            <a:off x="912285" y="5400778"/>
            <a:ext cx="6239933" cy="218436"/>
          </a:xfrm>
        </p:spPr>
        <p:txBody>
          <a:bodyPr anchor="b" anchorCtr="0">
            <a:spAutoFit/>
          </a:bodyPr>
          <a:lstStyle>
            <a:lvl1pPr marL="0" indent="0">
              <a:lnSpc>
                <a:spcPts val="1800"/>
              </a:lnSpc>
              <a:spcBef>
                <a:spcPts val="0"/>
              </a:spcBef>
              <a:buNone/>
              <a:defRPr sz="1333"/>
            </a:lvl1pPr>
          </a:lstStyle>
          <a:p>
            <a:pPr lvl="0"/>
            <a:r>
              <a:rPr lang="de-DE"/>
              <a:t>Mastertextformat bearbeiten</a:t>
            </a:r>
          </a:p>
        </p:txBody>
      </p:sp>
      <p:pic>
        <p:nvPicPr>
          <p:cNvPr id="9" name="Grafik 8" descr="Ein Bild, das Text, Gerät, Anzeige, Messanzeige enthält.&#10;&#10;Automatisch generierte Beschreibung">
            <a:extLst>
              <a:ext uri="{FF2B5EF4-FFF2-40B4-BE49-F238E27FC236}">
                <a16:creationId xmlns:a16="http://schemas.microsoft.com/office/drawing/2014/main" id="{B7BC630A-9415-D441-A93B-96E5485B8AC0}"/>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10430761" y="4671068"/>
            <a:ext cx="1200000" cy="975000"/>
          </a:xfrm>
          <a:prstGeom prst="rect">
            <a:avLst/>
          </a:prstGeom>
        </p:spPr>
      </p:pic>
      <p:sp>
        <p:nvSpPr>
          <p:cNvPr id="8" name="Textplatzhalter 16">
            <a:extLst>
              <a:ext uri="{FF2B5EF4-FFF2-40B4-BE49-F238E27FC236}">
                <a16:creationId xmlns:a16="http://schemas.microsoft.com/office/drawing/2014/main" id="{4575D3F5-39D0-184A-A48B-F0B8C644A612}"/>
              </a:ext>
            </a:extLst>
          </p:cNvPr>
          <p:cNvSpPr>
            <a:spLocks noGrp="1"/>
          </p:cNvSpPr>
          <p:nvPr>
            <p:ph type="body" sz="quarter" idx="12" hasCustomPrompt="1"/>
          </p:nvPr>
        </p:nvSpPr>
        <p:spPr>
          <a:xfrm>
            <a:off x="912283" y="6117775"/>
            <a:ext cx="6239935" cy="287259"/>
          </a:xfrm>
        </p:spPr>
        <p:txBody>
          <a:bodyPr anchor="b" anchorCtr="0">
            <a:spAutoFit/>
          </a:bodyPr>
          <a:lstStyle>
            <a:lvl1pPr marL="0" indent="0">
              <a:lnSpc>
                <a:spcPct val="100000"/>
              </a:lnSpc>
              <a:spcBef>
                <a:spcPts val="0"/>
              </a:spcBef>
              <a:buNone/>
              <a:defRPr sz="933"/>
            </a:lvl1pPr>
          </a:lstStyle>
          <a:p>
            <a:pPr lvl="0"/>
            <a:r>
              <a:rPr lang="de-DE"/>
              <a:t>Copyright</a:t>
            </a:r>
          </a:p>
          <a:p>
            <a:pPr lvl="0"/>
            <a:endParaRPr lang="de-DE"/>
          </a:p>
        </p:txBody>
      </p:sp>
    </p:spTree>
    <p:extLst>
      <p:ext uri="{BB962C8B-B14F-4D97-AF65-F5344CB8AC3E}">
        <p14:creationId xmlns:p14="http://schemas.microsoft.com/office/powerpoint/2010/main" val="2967644234"/>
      </p:ext>
    </p:extLst>
  </p:cSld>
  <p:clrMapOvr>
    <a:masterClrMapping/>
  </p:clrMapOvr>
  <p:extLst>
    <p:ext uri="{DCECCB84-F9BA-43D5-87BE-67443E8EF086}">
      <p15:sldGuideLst xmlns:p15="http://schemas.microsoft.com/office/powerpoint/2012/main">
        <p15:guide id="1" pos="3379">
          <p15:clr>
            <a:srgbClr val="FBAE40"/>
          </p15:clr>
        </p15:guide>
      </p15:sldGuideLst>
    </p:ext>
  </p:extLst>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Leer mit Header">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3038C18-8459-9E4C-859F-A62132ED8E05}"/>
              </a:ext>
            </a:extLst>
          </p:cNvPr>
          <p:cNvSpPr>
            <a:spLocks noGrp="1"/>
          </p:cNvSpPr>
          <p:nvPr>
            <p:ph type="title"/>
          </p:nvPr>
        </p:nvSpPr>
        <p:spPr/>
        <p:txBody>
          <a:bodyPr/>
          <a:lstStyle/>
          <a:p>
            <a:r>
              <a:rPr lang="de-DE"/>
              <a:t>Mastertitelformat bearbeiten</a:t>
            </a:r>
          </a:p>
        </p:txBody>
      </p:sp>
      <p:sp>
        <p:nvSpPr>
          <p:cNvPr id="3" name="Datumsplatzhalter 2">
            <a:extLst>
              <a:ext uri="{FF2B5EF4-FFF2-40B4-BE49-F238E27FC236}">
                <a16:creationId xmlns:a16="http://schemas.microsoft.com/office/drawing/2014/main" id="{7E0933E3-6924-954A-BF4D-9A6A0D33F804}"/>
              </a:ext>
            </a:extLst>
          </p:cNvPr>
          <p:cNvSpPr>
            <a:spLocks noGrp="1"/>
          </p:cNvSpPr>
          <p:nvPr>
            <p:ph type="dt" sz="half" idx="10"/>
          </p:nvPr>
        </p:nvSpPr>
        <p:spPr>
          <a:xfrm>
            <a:off x="912284" y="6295058"/>
            <a:ext cx="1436176" cy="365125"/>
          </a:xfrm>
          <a:prstGeom prst="rect">
            <a:avLst/>
          </a:prstGeom>
        </p:spPr>
        <p:txBody>
          <a:bodyPr/>
          <a:lstStyle/>
          <a:p>
            <a:fld id="{302AF6A3-1C05-B040-854B-4D49B612A19F}" type="datetime1">
              <a:rPr lang="de-AT" smtClean="0"/>
              <a:t>27.02.2024</a:t>
            </a:fld>
            <a:endParaRPr lang="de-DE" sz="933"/>
          </a:p>
        </p:txBody>
      </p:sp>
      <p:sp>
        <p:nvSpPr>
          <p:cNvPr id="4" name="Fußzeilenplatzhalter 3">
            <a:extLst>
              <a:ext uri="{FF2B5EF4-FFF2-40B4-BE49-F238E27FC236}">
                <a16:creationId xmlns:a16="http://schemas.microsoft.com/office/drawing/2014/main" id="{D1DCC33C-BE26-3F4D-9712-2164D1793B9D}"/>
              </a:ext>
            </a:extLst>
          </p:cNvPr>
          <p:cNvSpPr>
            <a:spLocks noGrp="1"/>
          </p:cNvSpPr>
          <p:nvPr>
            <p:ph type="ftr" sz="quarter" idx="11"/>
          </p:nvPr>
        </p:nvSpPr>
        <p:spPr>
          <a:xfrm>
            <a:off x="2508357" y="6295058"/>
            <a:ext cx="7185284" cy="365125"/>
          </a:xfrm>
          <a:prstGeom prst="rect">
            <a:avLst/>
          </a:prstGeom>
        </p:spPr>
        <p:txBody>
          <a:bodyPr/>
          <a:lstStyle/>
          <a:p>
            <a:endParaRPr lang="de-DE" sz="933"/>
          </a:p>
        </p:txBody>
      </p:sp>
      <p:sp>
        <p:nvSpPr>
          <p:cNvPr id="5" name="Foliennummernplatzhalter 4">
            <a:extLst>
              <a:ext uri="{FF2B5EF4-FFF2-40B4-BE49-F238E27FC236}">
                <a16:creationId xmlns:a16="http://schemas.microsoft.com/office/drawing/2014/main" id="{78C4D5D6-220A-3D4F-BAAA-FA162F7BF0A7}"/>
              </a:ext>
            </a:extLst>
          </p:cNvPr>
          <p:cNvSpPr>
            <a:spLocks noGrp="1"/>
          </p:cNvSpPr>
          <p:nvPr>
            <p:ph type="sldNum" sz="quarter" idx="12"/>
          </p:nvPr>
        </p:nvSpPr>
        <p:spPr/>
        <p:txBody>
          <a:bodyPr/>
          <a:lstStyle/>
          <a:p>
            <a:fld id="{52CF354A-3E7C-4AF0-94B3-C47ABC721F9D}" type="slidenum">
              <a:rPr lang="de-DE" smtClean="0"/>
              <a:pPr/>
              <a:t>‹Nr.›</a:t>
            </a:fld>
            <a:endParaRPr lang="de-DE" sz="933"/>
          </a:p>
        </p:txBody>
      </p:sp>
    </p:spTree>
    <p:extLst>
      <p:ext uri="{BB962C8B-B14F-4D97-AF65-F5344CB8AC3E}">
        <p14:creationId xmlns:p14="http://schemas.microsoft.com/office/powerpoint/2010/main" val="3286252768"/>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userDrawn="1">
  <p:cSld name="2_Text">
    <p:spTree>
      <p:nvGrpSpPr>
        <p:cNvPr id="1" name=""/>
        <p:cNvGrpSpPr/>
        <p:nvPr/>
      </p:nvGrpSpPr>
      <p:grpSpPr>
        <a:xfrm>
          <a:off x="0" y="0"/>
          <a:ext cx="0" cy="0"/>
          <a:chOff x="0" y="0"/>
          <a:chExt cx="0" cy="0"/>
        </a:xfrm>
      </p:grpSpPr>
      <p:sp>
        <p:nvSpPr>
          <p:cNvPr id="2" name="Titel 1"/>
          <p:cNvSpPr>
            <a:spLocks noGrp="1"/>
          </p:cNvSpPr>
          <p:nvPr>
            <p:ph type="title"/>
          </p:nvPr>
        </p:nvSpPr>
        <p:spPr>
          <a:xfrm>
            <a:off x="912285" y="1647803"/>
            <a:ext cx="10890343" cy="304699"/>
          </a:xfrm>
        </p:spPr>
        <p:txBody>
          <a:bodyPr/>
          <a:lstStyle>
            <a:lvl1pPr>
              <a:defRPr sz="2200"/>
            </a:lvl1pPr>
          </a:lstStyle>
          <a:p>
            <a:r>
              <a:rPr lang="de-AT"/>
              <a:t>Mastertitelformat bearbeiten</a:t>
            </a:r>
            <a:endParaRPr lang="de-DE"/>
          </a:p>
        </p:txBody>
      </p:sp>
      <p:sp>
        <p:nvSpPr>
          <p:cNvPr id="3" name="Inhaltsplatzhalter 2"/>
          <p:cNvSpPr>
            <a:spLocks noGrp="1"/>
          </p:cNvSpPr>
          <p:nvPr>
            <p:ph idx="1"/>
          </p:nvPr>
        </p:nvSpPr>
        <p:spPr/>
        <p:txBody>
          <a:bodyPr/>
          <a:lstStyle>
            <a:lvl1pPr marL="361942" indent="-361942">
              <a:buClr>
                <a:srgbClr val="E3007B"/>
              </a:buClr>
              <a:defRPr sz="1800">
                <a:solidFill>
                  <a:srgbClr val="000000"/>
                </a:solidFill>
              </a:defRPr>
            </a:lvl1pPr>
            <a:lvl2pPr marL="714357" indent="-352417">
              <a:buClr>
                <a:srgbClr val="3B1B66"/>
              </a:buClr>
              <a:buFont typeface="Arial" panose="020B0604020202020204" pitchFamily="34" charset="0"/>
              <a:buChar char="▪"/>
              <a:defRPr sz="1400">
                <a:solidFill>
                  <a:srgbClr val="000000"/>
                </a:solidFill>
              </a:defRPr>
            </a:lvl2pPr>
            <a:lvl3pPr marL="1076298" indent="-361942">
              <a:buFont typeface="Courier New" panose="02070309020205020404" pitchFamily="49" charset="0"/>
              <a:buChar char="o"/>
              <a:defRPr sz="1200">
                <a:solidFill>
                  <a:srgbClr val="000000"/>
                </a:solidFill>
              </a:defRPr>
            </a:lvl3pPr>
            <a:lvl4pPr marL="1438239" indent="-361942">
              <a:defRPr sz="1100">
                <a:solidFill>
                  <a:srgbClr val="000000"/>
                </a:solidFill>
              </a:defRPr>
            </a:lvl4pPr>
            <a:lvl5pPr marL="1790655" indent="-352417">
              <a:defRPr sz="1100">
                <a:solidFill>
                  <a:srgbClr val="000000"/>
                </a:solidFill>
              </a:defRPr>
            </a:lvl5pPr>
          </a:lstStyle>
          <a:p>
            <a:pPr lvl="0"/>
            <a:r>
              <a:rPr lang="de-AT"/>
              <a:t>Mastertextformat bearbeiten</a:t>
            </a:r>
          </a:p>
          <a:p>
            <a:pPr lvl="1"/>
            <a:r>
              <a:rPr lang="de-AT"/>
              <a:t>Zweite Ebene</a:t>
            </a:r>
          </a:p>
          <a:p>
            <a:pPr lvl="2"/>
            <a:r>
              <a:rPr lang="de-AT"/>
              <a:t>Dritte Ebene</a:t>
            </a:r>
          </a:p>
          <a:p>
            <a:pPr lvl="3"/>
            <a:r>
              <a:rPr lang="de-AT"/>
              <a:t>Vierte Ebene</a:t>
            </a:r>
          </a:p>
          <a:p>
            <a:pPr lvl="4"/>
            <a:r>
              <a:rPr lang="de-AT"/>
              <a:t>Fünfte Ebene</a:t>
            </a:r>
            <a:endParaRPr lang="de-DE"/>
          </a:p>
        </p:txBody>
      </p:sp>
      <p:sp>
        <p:nvSpPr>
          <p:cNvPr id="6" name="Foliennummernplatzhalter 5"/>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pPr>
              <a:defRPr/>
            </a:pPr>
            <a:fld id="{29560DBC-4544-42C2-8D66-D2D55380D2AD}" type="slidenum">
              <a:rPr lang="de-DE" altLang="de-DE" smtClean="0"/>
              <a:pPr>
                <a:defRPr/>
              </a:pPr>
              <a:t>‹Nr.›</a:t>
            </a:fld>
            <a:endParaRPr lang="de-DE" altLang="de-DE"/>
          </a:p>
        </p:txBody>
      </p:sp>
      <p:sp>
        <p:nvSpPr>
          <p:cNvPr id="8" name="Inhaltsplatzhalter 7"/>
          <p:cNvSpPr>
            <a:spLocks noGrp="1"/>
          </p:cNvSpPr>
          <p:nvPr>
            <p:ph sz="quarter" idx="14" hasCustomPrompt="1"/>
          </p:nvPr>
        </p:nvSpPr>
        <p:spPr>
          <a:xfrm>
            <a:off x="5135895" y="188913"/>
            <a:ext cx="6446508" cy="360363"/>
          </a:xfrm>
        </p:spPr>
        <p:txBody>
          <a:bodyPr anchor="ctr"/>
          <a:lstStyle>
            <a:lvl1pPr algn="r">
              <a:buNone/>
              <a:defRPr sz="1400">
                <a:solidFill>
                  <a:srgbClr val="898989"/>
                </a:solidFill>
              </a:defRPr>
            </a:lvl1pPr>
          </a:lstStyle>
          <a:p>
            <a:pPr lvl="0"/>
            <a:r>
              <a:rPr lang="de-DE"/>
              <a:t>Kapitelbezeichnung</a:t>
            </a:r>
            <a:endParaRPr lang="de-AT"/>
          </a:p>
        </p:txBody>
      </p:sp>
      <p:sp>
        <p:nvSpPr>
          <p:cNvPr id="11" name="Inhaltsplatzhalter 10"/>
          <p:cNvSpPr>
            <a:spLocks noGrp="1"/>
          </p:cNvSpPr>
          <p:nvPr>
            <p:ph sz="quarter" idx="15" hasCustomPrompt="1"/>
          </p:nvPr>
        </p:nvSpPr>
        <p:spPr>
          <a:xfrm>
            <a:off x="1199458" y="6340476"/>
            <a:ext cx="3744383" cy="371475"/>
          </a:xfrm>
        </p:spPr>
        <p:txBody>
          <a:bodyPr anchor="ctr"/>
          <a:lstStyle>
            <a:lvl1pPr>
              <a:buNone/>
              <a:defRPr sz="1000">
                <a:solidFill>
                  <a:srgbClr val="898989"/>
                </a:solidFill>
              </a:defRPr>
            </a:lvl1pPr>
          </a:lstStyle>
          <a:p>
            <a:pPr lvl="0"/>
            <a:r>
              <a:rPr lang="de-DE"/>
              <a:t>Quelle</a:t>
            </a:r>
            <a:endParaRPr lang="de-AT"/>
          </a:p>
        </p:txBody>
      </p:sp>
    </p:spTree>
    <p:extLst>
      <p:ext uri="{BB962C8B-B14F-4D97-AF65-F5344CB8AC3E}">
        <p14:creationId xmlns:p14="http://schemas.microsoft.com/office/powerpoint/2010/main" val="3913458623"/>
      </p:ext>
    </p:extLst>
  </p:cSld>
  <p:clrMapOvr>
    <a:masterClrMapping/>
  </p:clrMapOvr>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showMasterSp="0" userDrawn="1">
  <p:cSld name="2_Titelfolie">
    <p:spTree>
      <p:nvGrpSpPr>
        <p:cNvPr id="1" name=""/>
        <p:cNvGrpSpPr/>
        <p:nvPr/>
      </p:nvGrpSpPr>
      <p:grpSpPr>
        <a:xfrm>
          <a:off x="0" y="0"/>
          <a:ext cx="0" cy="0"/>
          <a:chOff x="0" y="0"/>
          <a:chExt cx="0" cy="0"/>
        </a:xfrm>
      </p:grpSpPr>
    </p:spTree>
    <p:extLst>
      <p:ext uri="{BB962C8B-B14F-4D97-AF65-F5344CB8AC3E}">
        <p14:creationId xmlns:p14="http://schemas.microsoft.com/office/powerpoint/2010/main" val="3899624842"/>
      </p:ext>
    </p:extLst>
  </p:cSld>
  <p:clrMapOvr>
    <a:masterClrMapping/>
  </p:clrMapOvr>
  <p:transition spd="med"/>
</p:sldLayout>
</file>

<file path=ppt/slideLayouts/slideLayout194.xml><?xml version="1.0" encoding="utf-8"?>
<p:sldLayout xmlns:a="http://schemas.openxmlformats.org/drawingml/2006/main" xmlns:r="http://schemas.openxmlformats.org/officeDocument/2006/relationships" xmlns:p="http://schemas.openxmlformats.org/presentationml/2006/main" type="tx">
  <p:cSld name="3_Titelfolie">
    <p:spTree>
      <p:nvGrpSpPr>
        <p:cNvPr id="1" name=""/>
        <p:cNvGrpSpPr/>
        <p:nvPr/>
      </p:nvGrpSpPr>
      <p:grpSpPr>
        <a:xfrm>
          <a:off x="0" y="0"/>
          <a:ext cx="0" cy="0"/>
          <a:chOff x="0" y="0"/>
          <a:chExt cx="0" cy="0"/>
        </a:xfrm>
      </p:grpSpPr>
      <p:sp>
        <p:nvSpPr>
          <p:cNvPr id="84" name="Slide Number"/>
          <p:cNvSpPr txBox="1">
            <a:spLocks noGrp="1"/>
          </p:cNvSpPr>
          <p:nvPr>
            <p:ph type="sldNum" sz="quarter" idx="2"/>
          </p:nvPr>
        </p:nvSpPr>
        <p:spPr>
          <a:prstGeom prst="rect">
            <a:avLst/>
          </a:prstGeom>
        </p:spPr>
        <p:txBody>
          <a:bodyPr/>
          <a:lstStyle/>
          <a:p>
            <a:fld id="{86CB4B4D-7CA3-9044-876B-883B54F8677D}" type="slidenum">
              <a:t>‹Nr.›</a:t>
            </a:fld>
            <a:endParaRPr/>
          </a:p>
        </p:txBody>
      </p:sp>
    </p:spTree>
    <p:extLst>
      <p:ext uri="{BB962C8B-B14F-4D97-AF65-F5344CB8AC3E}">
        <p14:creationId xmlns:p14="http://schemas.microsoft.com/office/powerpoint/2010/main" val="2220609070"/>
      </p:ext>
    </p:extLst>
  </p:cSld>
  <p:clrMapOvr>
    <a:masterClrMapping/>
  </p:clrMapOvr>
  <p:transition spd="med"/>
</p:sldLayout>
</file>

<file path=ppt/slideLayouts/slideLayout195.xml><?xml version="1.0" encoding="utf-8"?>
<p:sldLayout xmlns:a="http://schemas.openxmlformats.org/drawingml/2006/main" xmlns:r="http://schemas.openxmlformats.org/officeDocument/2006/relationships" xmlns:p="http://schemas.openxmlformats.org/presentationml/2006/main" showMasterSp="0" userDrawn="1">
  <p:cSld name="Landschaft">
    <p:bg>
      <p:bgPr>
        <a:solidFill>
          <a:srgbClr val="FFFFFF"/>
        </a:solidFill>
        <a:effectLst/>
      </p:bgPr>
    </p:bg>
    <p:spTree>
      <p:nvGrpSpPr>
        <p:cNvPr id="1" name=""/>
        <p:cNvGrpSpPr/>
        <p:nvPr/>
      </p:nvGrpSpPr>
      <p:grpSpPr>
        <a:xfrm>
          <a:off x="0" y="0"/>
          <a:ext cx="0" cy="0"/>
          <a:chOff x="0" y="0"/>
          <a:chExt cx="0" cy="0"/>
        </a:xfrm>
      </p:grpSpPr>
      <p:sp>
        <p:nvSpPr>
          <p:cNvPr id="32" name="Body Level One…"/>
          <p:cNvSpPr txBox="1">
            <a:spLocks noGrp="1"/>
          </p:cNvSpPr>
          <p:nvPr>
            <p:ph type="body" idx="1" hasCustomPrompt="1"/>
          </p:nvPr>
        </p:nvSpPr>
        <p:spPr>
          <a:xfrm>
            <a:off x="400467" y="1410226"/>
            <a:ext cx="11413315" cy="4910481"/>
          </a:xfrm>
          <a:prstGeom prst="rect">
            <a:avLst/>
          </a:prstGeom>
        </p:spPr>
        <p:txBody>
          <a:bodyPr/>
          <a:lstStyle>
            <a:lvl1pPr marL="288000" indent="-288000">
              <a:buClrTx/>
              <a:buSzTx/>
              <a:buFont typeface="Wingdings" panose="05000000000000000000" pitchFamily="2" charset="2"/>
              <a:buChar char="§"/>
              <a:defRPr b="1"/>
            </a:lvl1pPr>
            <a:lvl2pPr marL="285750" indent="-285750">
              <a:buClrTx/>
              <a:buSzTx/>
              <a:buFont typeface="Wingdings" panose="05000000000000000000" pitchFamily="2" charset="2"/>
              <a:buChar char="v"/>
              <a:defRPr/>
            </a:lvl2pPr>
            <a:lvl3pPr marL="576000" indent="-288000">
              <a:buClrTx/>
              <a:buFont typeface="Arial" panose="020B0604020202020204" pitchFamily="34" charset="0"/>
              <a:buChar char="•"/>
              <a:defRPr sz="1400"/>
            </a:lvl3pPr>
            <a:lvl4pPr marL="972000" indent="-288000">
              <a:buClrTx/>
              <a:buFont typeface="Symbol" panose="05050102010706020507" pitchFamily="18" charset="2"/>
              <a:buChar char="-"/>
              <a:defRPr/>
            </a:lvl4pPr>
            <a:lvl5pPr marL="1260000" indent="-288000">
              <a:buClrTx/>
              <a:defRPr/>
            </a:lvl5pPr>
            <a:lvl6pPr marL="1620000">
              <a:defRPr/>
            </a:lvl6pPr>
          </a:lstStyle>
          <a:p>
            <a:r>
              <a:rPr dirty="0"/>
              <a:t>Body Level One</a:t>
            </a:r>
          </a:p>
          <a:p>
            <a:pPr lvl="2"/>
            <a:r>
              <a:rPr dirty="0"/>
              <a:t>Body Level Two</a:t>
            </a:r>
          </a:p>
        </p:txBody>
      </p:sp>
      <p:sp>
        <p:nvSpPr>
          <p:cNvPr id="36" name="Title Text"/>
          <p:cNvSpPr txBox="1">
            <a:spLocks noGrp="1"/>
          </p:cNvSpPr>
          <p:nvPr>
            <p:ph type="title"/>
          </p:nvPr>
        </p:nvSpPr>
        <p:spPr>
          <a:xfrm>
            <a:off x="400467" y="181891"/>
            <a:ext cx="11413315" cy="896658"/>
          </a:xfrm>
          <a:prstGeom prst="rect">
            <a:avLst/>
          </a:prstGeom>
        </p:spPr>
        <p:txBody>
          <a:bodyPr/>
          <a:lstStyle>
            <a:lvl1pPr>
              <a:defRPr sz="3500"/>
            </a:lvl1pPr>
          </a:lstStyle>
          <a:p>
            <a:r>
              <a:rPr dirty="0"/>
              <a:t>Title Text</a:t>
            </a:r>
          </a:p>
        </p:txBody>
      </p:sp>
    </p:spTree>
    <p:extLst>
      <p:ext uri="{BB962C8B-B14F-4D97-AF65-F5344CB8AC3E}">
        <p14:creationId xmlns:p14="http://schemas.microsoft.com/office/powerpoint/2010/main" val="2847076942"/>
      </p:ext>
    </p:extLst>
  </p:cSld>
  <p:clrMapOvr>
    <a:masterClrMapping/>
  </p:clrMapOvr>
  <p:transition spd="med"/>
</p:sldLayout>
</file>

<file path=ppt/slideLayouts/slideLayout196.xml><?xml version="1.0" encoding="utf-8"?>
<p:sldLayout xmlns:a="http://schemas.openxmlformats.org/drawingml/2006/main" xmlns:r="http://schemas.openxmlformats.org/officeDocument/2006/relationships" xmlns:p="http://schemas.openxmlformats.org/presentationml/2006/main" type="obj">
  <p:cSld name="Titolo e contenuto">
    <p:bg>
      <p:bgPr>
        <a:solidFill>
          <a:srgbClr val="FFFFFF"/>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77EB16E-6E5F-4E6D-9606-4BE12BD130F3}"/>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9D2457E3-5163-43A0-B2C1-6D7FA195B865}"/>
              </a:ext>
            </a:extLst>
          </p:cNvPr>
          <p:cNvSpPr>
            <a:spLocks noGrp="1"/>
          </p:cNvSpPr>
          <p:nvPr>
            <p:ph idx="1"/>
          </p:nvPr>
        </p:nvSpPr>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9741B7C1-2B93-48DB-AB8F-B002B32308D3}"/>
              </a:ext>
            </a:extLst>
          </p:cNvPr>
          <p:cNvSpPr>
            <a:spLocks noGrp="1"/>
          </p:cNvSpPr>
          <p:nvPr>
            <p:ph type="dt" sz="half" idx="10"/>
          </p:nvPr>
        </p:nvSpPr>
        <p:spPr/>
        <p:txBody>
          <a:bodyPr/>
          <a:lstStyle/>
          <a:p>
            <a:fld id="{E53A8538-71EF-4928-8431-6C1D7015E313}" type="datetimeFigureOut">
              <a:rPr lang="it-IT" smtClean="0"/>
              <a:t>27/02/2024</a:t>
            </a:fld>
            <a:endParaRPr lang="it-IT"/>
          </a:p>
        </p:txBody>
      </p:sp>
      <p:sp>
        <p:nvSpPr>
          <p:cNvPr id="5" name="Segnaposto piè di pagina 4">
            <a:extLst>
              <a:ext uri="{FF2B5EF4-FFF2-40B4-BE49-F238E27FC236}">
                <a16:creationId xmlns:a16="http://schemas.microsoft.com/office/drawing/2014/main" id="{C8C9D297-7F93-4238-9E79-469F96C27DD5}"/>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14343577-AEE0-41A8-A194-2991E03BA70A}"/>
              </a:ext>
            </a:extLst>
          </p:cNvPr>
          <p:cNvSpPr>
            <a:spLocks noGrp="1"/>
          </p:cNvSpPr>
          <p:nvPr>
            <p:ph type="sldNum" sz="quarter" idx="12"/>
          </p:nvPr>
        </p:nvSpPr>
        <p:spPr/>
        <p:txBody>
          <a:bodyPr/>
          <a:lstStyle/>
          <a:p>
            <a:fld id="{3288CD67-2FD9-4CE6-A23A-15B43633F86B}" type="slidenum">
              <a:rPr lang="it-IT" smtClean="0"/>
              <a:t>‹Nr.›</a:t>
            </a:fld>
            <a:endParaRPr lang="it-IT"/>
          </a:p>
        </p:txBody>
      </p:sp>
    </p:spTree>
    <p:extLst>
      <p:ext uri="{BB962C8B-B14F-4D97-AF65-F5344CB8AC3E}">
        <p14:creationId xmlns:p14="http://schemas.microsoft.com/office/powerpoint/2010/main" val="2655450050"/>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5E758A4-E4B9-D551-BFA4-436A0FF1FA52}"/>
              </a:ext>
            </a:extLst>
          </p:cNvPr>
          <p:cNvSpPr>
            <a:spLocks noGrp="1"/>
          </p:cNvSpPr>
          <p:nvPr>
            <p:ph type="ctrTitle"/>
          </p:nvPr>
        </p:nvSpPr>
        <p:spPr>
          <a:xfrm>
            <a:off x="1524000" y="1122363"/>
            <a:ext cx="9144000" cy="2387600"/>
          </a:xfrm>
        </p:spPr>
        <p:txBody>
          <a:bodyPr anchor="b"/>
          <a:lstStyle>
            <a:lvl1pPr algn="ctr">
              <a:defRPr sz="6000"/>
            </a:lvl1pPr>
          </a:lstStyle>
          <a:p>
            <a:r>
              <a:rPr lang="de-DE"/>
              <a:t>Mastertitelformat bearbeiten</a:t>
            </a:r>
          </a:p>
        </p:txBody>
      </p:sp>
      <p:sp>
        <p:nvSpPr>
          <p:cNvPr id="3" name="Untertitel 2">
            <a:extLst>
              <a:ext uri="{FF2B5EF4-FFF2-40B4-BE49-F238E27FC236}">
                <a16:creationId xmlns:a16="http://schemas.microsoft.com/office/drawing/2014/main" id="{0E4467C8-0AC2-3CDC-4410-1D09CD1825F4}"/>
              </a:ext>
            </a:extLst>
          </p:cNvPr>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de-DE"/>
              <a:t>Master-Untertitelformat bearbeiten</a:t>
            </a:r>
          </a:p>
        </p:txBody>
      </p:sp>
      <p:sp>
        <p:nvSpPr>
          <p:cNvPr id="4" name="Datumsplatzhalter 3">
            <a:extLst>
              <a:ext uri="{FF2B5EF4-FFF2-40B4-BE49-F238E27FC236}">
                <a16:creationId xmlns:a16="http://schemas.microsoft.com/office/drawing/2014/main" id="{9665544B-E4ED-E0C6-6B36-3A51D8E987C1}"/>
              </a:ext>
            </a:extLst>
          </p:cNvPr>
          <p:cNvSpPr>
            <a:spLocks noGrp="1"/>
          </p:cNvSpPr>
          <p:nvPr>
            <p:ph type="dt" sz="half" idx="10"/>
          </p:nvPr>
        </p:nvSpPr>
        <p:spPr/>
        <p:txBody>
          <a:bodyPr/>
          <a:lstStyle/>
          <a:p>
            <a:fld id="{57C6550E-B438-49ED-9879-AAC611AFE7CC}" type="datetimeFigureOut">
              <a:rPr lang="de-DE" smtClean="0"/>
              <a:t>27.02.2024</a:t>
            </a:fld>
            <a:endParaRPr lang="de-DE"/>
          </a:p>
        </p:txBody>
      </p:sp>
      <p:sp>
        <p:nvSpPr>
          <p:cNvPr id="5" name="Fußzeilenplatzhalter 4">
            <a:extLst>
              <a:ext uri="{FF2B5EF4-FFF2-40B4-BE49-F238E27FC236}">
                <a16:creationId xmlns:a16="http://schemas.microsoft.com/office/drawing/2014/main" id="{1616CD38-18BC-E08F-C5D7-BBD9B6838699}"/>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150BC88D-02F4-B376-4E67-BDA6A85BDBEE}"/>
              </a:ext>
            </a:extLst>
          </p:cNvPr>
          <p:cNvSpPr>
            <a:spLocks noGrp="1"/>
          </p:cNvSpPr>
          <p:nvPr>
            <p:ph type="sldNum" sz="quarter" idx="12"/>
          </p:nvPr>
        </p:nvSpPr>
        <p:spPr/>
        <p:txBody>
          <a:bodyPr/>
          <a:lstStyle/>
          <a:p>
            <a:fld id="{709E472C-9160-4FB5-9CF3-977AC3FDA2E7}" type="slidenum">
              <a:rPr lang="de-DE" smtClean="0"/>
              <a:t>‹Nr.›</a:t>
            </a:fld>
            <a:endParaRPr lang="de-DE"/>
          </a:p>
        </p:txBody>
      </p:sp>
    </p:spTree>
    <p:extLst>
      <p:ext uri="{BB962C8B-B14F-4D97-AF65-F5344CB8AC3E}">
        <p14:creationId xmlns:p14="http://schemas.microsoft.com/office/powerpoint/2010/main" val="2329316336"/>
      </p:ext>
    </p:extLst>
  </p:cSld>
  <p:clrMapOvr>
    <a:masterClrMapping/>
  </p:clrMapOvr>
  <p:hf hdr="0" ftr="0" dt="0"/>
</p:sldLayout>
</file>

<file path=ppt/slideLayouts/slideLayout198.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8B61CA4-F085-A3A4-A60E-4792E2152251}"/>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BE0744B8-E765-CF29-0010-2A34AFDA3860}"/>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C20D5D93-F716-6D4F-20EE-AF5B738DDE7A}"/>
              </a:ext>
            </a:extLst>
          </p:cNvPr>
          <p:cNvSpPr>
            <a:spLocks noGrp="1"/>
          </p:cNvSpPr>
          <p:nvPr>
            <p:ph type="dt" sz="half" idx="10"/>
          </p:nvPr>
        </p:nvSpPr>
        <p:spPr/>
        <p:txBody>
          <a:bodyPr/>
          <a:lstStyle/>
          <a:p>
            <a:fld id="{57C6550E-B438-49ED-9879-AAC611AFE7CC}" type="datetimeFigureOut">
              <a:rPr lang="de-DE" smtClean="0"/>
              <a:t>27.02.2024</a:t>
            </a:fld>
            <a:endParaRPr lang="de-DE"/>
          </a:p>
        </p:txBody>
      </p:sp>
      <p:sp>
        <p:nvSpPr>
          <p:cNvPr id="5" name="Fußzeilenplatzhalter 4">
            <a:extLst>
              <a:ext uri="{FF2B5EF4-FFF2-40B4-BE49-F238E27FC236}">
                <a16:creationId xmlns:a16="http://schemas.microsoft.com/office/drawing/2014/main" id="{345E3000-4B89-2D03-4DB6-ED960A043381}"/>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E8F38F75-68DF-BE2D-573B-91F35CDCBE45}"/>
              </a:ext>
            </a:extLst>
          </p:cNvPr>
          <p:cNvSpPr>
            <a:spLocks noGrp="1"/>
          </p:cNvSpPr>
          <p:nvPr>
            <p:ph type="sldNum" sz="quarter" idx="12"/>
          </p:nvPr>
        </p:nvSpPr>
        <p:spPr/>
        <p:txBody>
          <a:bodyPr/>
          <a:lstStyle/>
          <a:p>
            <a:fld id="{709E472C-9160-4FB5-9CF3-977AC3FDA2E7}" type="slidenum">
              <a:rPr lang="de-DE" smtClean="0"/>
              <a:t>‹Nr.›</a:t>
            </a:fld>
            <a:endParaRPr lang="de-DE"/>
          </a:p>
        </p:txBody>
      </p:sp>
    </p:spTree>
    <p:extLst>
      <p:ext uri="{BB962C8B-B14F-4D97-AF65-F5344CB8AC3E}">
        <p14:creationId xmlns:p14="http://schemas.microsoft.com/office/powerpoint/2010/main" val="430358048"/>
      </p:ext>
    </p:extLst>
  </p:cSld>
  <p:clrMapOvr>
    <a:masterClrMapping/>
  </p:clrMapOvr>
  <p:hf hdr="0" ftr="0" dt="0"/>
</p:sldLayout>
</file>

<file path=ppt/slideLayouts/slideLayout199.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090D902-6831-4D0F-6062-1A44CD873FA7}"/>
              </a:ext>
            </a:extLst>
          </p:cNvPr>
          <p:cNvSpPr>
            <a:spLocks noGrp="1"/>
          </p:cNvSpPr>
          <p:nvPr>
            <p:ph type="title"/>
          </p:nvPr>
        </p:nvSpPr>
        <p:spPr>
          <a:xfrm>
            <a:off x="831851" y="1709740"/>
            <a:ext cx="10515600" cy="2852737"/>
          </a:xfrm>
        </p:spPr>
        <p:txBody>
          <a:bodyPr anchor="b"/>
          <a:lstStyle>
            <a:lvl1pPr>
              <a:defRPr sz="6000"/>
            </a:lvl1pPr>
          </a:lstStyle>
          <a:p>
            <a:r>
              <a:rPr lang="de-DE"/>
              <a:t>Mastertitelformat bearbeiten</a:t>
            </a:r>
          </a:p>
        </p:txBody>
      </p:sp>
      <p:sp>
        <p:nvSpPr>
          <p:cNvPr id="3" name="Textplatzhalter 2">
            <a:extLst>
              <a:ext uri="{FF2B5EF4-FFF2-40B4-BE49-F238E27FC236}">
                <a16:creationId xmlns:a16="http://schemas.microsoft.com/office/drawing/2014/main" id="{83CDFCE2-70D5-EF05-F791-9AFD1E2727AF}"/>
              </a:ext>
            </a:extLst>
          </p:cNvPr>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de-DE"/>
              <a:t>Mastertextformat bearbeiten</a:t>
            </a:r>
          </a:p>
        </p:txBody>
      </p:sp>
      <p:sp>
        <p:nvSpPr>
          <p:cNvPr id="4" name="Datumsplatzhalter 3">
            <a:extLst>
              <a:ext uri="{FF2B5EF4-FFF2-40B4-BE49-F238E27FC236}">
                <a16:creationId xmlns:a16="http://schemas.microsoft.com/office/drawing/2014/main" id="{4F15D87F-6B63-8306-E8DB-DF9D318984A9}"/>
              </a:ext>
            </a:extLst>
          </p:cNvPr>
          <p:cNvSpPr>
            <a:spLocks noGrp="1"/>
          </p:cNvSpPr>
          <p:nvPr>
            <p:ph type="dt" sz="half" idx="10"/>
          </p:nvPr>
        </p:nvSpPr>
        <p:spPr/>
        <p:txBody>
          <a:bodyPr/>
          <a:lstStyle/>
          <a:p>
            <a:fld id="{57C6550E-B438-49ED-9879-AAC611AFE7CC}" type="datetimeFigureOut">
              <a:rPr lang="de-DE" smtClean="0"/>
              <a:t>27.02.2024</a:t>
            </a:fld>
            <a:endParaRPr lang="de-DE"/>
          </a:p>
        </p:txBody>
      </p:sp>
      <p:sp>
        <p:nvSpPr>
          <p:cNvPr id="5" name="Fußzeilenplatzhalter 4">
            <a:extLst>
              <a:ext uri="{FF2B5EF4-FFF2-40B4-BE49-F238E27FC236}">
                <a16:creationId xmlns:a16="http://schemas.microsoft.com/office/drawing/2014/main" id="{808934BD-5206-9737-F2E5-E52620432E6B}"/>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E1F9B4FE-FB30-98F2-212E-397618D9BE3B}"/>
              </a:ext>
            </a:extLst>
          </p:cNvPr>
          <p:cNvSpPr>
            <a:spLocks noGrp="1"/>
          </p:cNvSpPr>
          <p:nvPr>
            <p:ph type="sldNum" sz="quarter" idx="12"/>
          </p:nvPr>
        </p:nvSpPr>
        <p:spPr/>
        <p:txBody>
          <a:bodyPr/>
          <a:lstStyle/>
          <a:p>
            <a:fld id="{709E472C-9160-4FB5-9CF3-977AC3FDA2E7}" type="slidenum">
              <a:rPr lang="de-DE" smtClean="0"/>
              <a:t>‹Nr.›</a:t>
            </a:fld>
            <a:endParaRPr lang="de-DE"/>
          </a:p>
        </p:txBody>
      </p:sp>
    </p:spTree>
    <p:extLst>
      <p:ext uri="{BB962C8B-B14F-4D97-AF65-F5344CB8AC3E}">
        <p14:creationId xmlns:p14="http://schemas.microsoft.com/office/powerpoint/2010/main" val="2855879228"/>
      </p:ext>
    </p:extLst>
  </p:cSld>
  <p:clrMapOvr>
    <a:masterClrMapping/>
  </p:clrMapOvr>
  <p:hf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x" preserve="1">
  <p:cSld name="2_Titelfolie">
    <p:bg>
      <p:bgPr>
        <a:solidFill>
          <a:srgbClr val="FFFFFF"/>
        </a:solidFill>
        <a:effectLst/>
      </p:bgPr>
    </p:bg>
    <p:spTree>
      <p:nvGrpSpPr>
        <p:cNvPr id="1" name=""/>
        <p:cNvGrpSpPr/>
        <p:nvPr/>
      </p:nvGrpSpPr>
      <p:grpSpPr>
        <a:xfrm>
          <a:off x="0" y="0"/>
          <a:ext cx="0" cy="0"/>
          <a:chOff x="0" y="0"/>
          <a:chExt cx="0" cy="0"/>
        </a:xfrm>
      </p:grpSpPr>
      <p:sp>
        <p:nvSpPr>
          <p:cNvPr id="12" name="Title Text"/>
          <p:cNvSpPr txBox="1">
            <a:spLocks noGrp="1"/>
          </p:cNvSpPr>
          <p:nvPr>
            <p:ph type="title"/>
          </p:nvPr>
        </p:nvSpPr>
        <p:spPr>
          <a:xfrm>
            <a:off x="572547" y="3968370"/>
            <a:ext cx="9433946" cy="2886930"/>
          </a:xfrm>
          <a:prstGeom prst="rect">
            <a:avLst/>
          </a:prstGeom>
        </p:spPr>
        <p:txBody>
          <a:bodyPr/>
          <a:lstStyle>
            <a:lvl1pPr>
              <a:lnSpc>
                <a:spcPct val="100000"/>
              </a:lnSpc>
              <a:defRPr sz="6600" cap="all">
                <a:solidFill>
                  <a:srgbClr val="FFFFFF"/>
                </a:solidFill>
                <a:effectLst>
                  <a:outerShdw blurRad="38100" dist="38100" dir="2700000" rotWithShape="0">
                    <a:srgbClr val="000000">
                      <a:alpha val="43137"/>
                    </a:srgbClr>
                  </a:outerShdw>
                </a:effectLst>
              </a:defRPr>
            </a:lvl1pPr>
          </a:lstStyle>
          <a:p>
            <a:r>
              <a:t>Title Text</a:t>
            </a:r>
          </a:p>
        </p:txBody>
      </p:sp>
      <p:sp>
        <p:nvSpPr>
          <p:cNvPr id="14" name="Slide Number"/>
          <p:cNvSpPr txBox="1">
            <a:spLocks noGrp="1"/>
          </p:cNvSpPr>
          <p:nvPr>
            <p:ph type="sldNum" sz="quarter" idx="2"/>
          </p:nvPr>
        </p:nvSpPr>
        <p:spPr>
          <a:prstGeom prst="rect">
            <a:avLst/>
          </a:prstGeom>
        </p:spPr>
        <p:txBody>
          <a:bodyPr/>
          <a:lstStyle/>
          <a:p>
            <a:fld id="{86CB4B4D-7CA3-9044-876B-883B54F8677D}" type="slidenum">
              <a:t>‹Nr.›</a:t>
            </a:fld>
            <a:endParaRPr/>
          </a:p>
        </p:txBody>
      </p:sp>
      <p:pic>
        <p:nvPicPr>
          <p:cNvPr id="2" name="Grafik 1" descr="Ein Bild, das Text, Grafiken, Schrift, Screenshot enthält.&#10;&#10;Automatisch generierte Beschreibung">
            <a:extLst>
              <a:ext uri="{FF2B5EF4-FFF2-40B4-BE49-F238E27FC236}">
                <a16:creationId xmlns:a16="http://schemas.microsoft.com/office/drawing/2014/main" id="{69B4A2DB-E14F-DE23-190B-BF1227B34D5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619453" y="6352970"/>
            <a:ext cx="300546" cy="375061"/>
          </a:xfrm>
          <a:prstGeom prst="rect">
            <a:avLst/>
          </a:prstGeom>
        </p:spPr>
      </p:pic>
    </p:spTree>
    <p:extLst>
      <p:ext uri="{BB962C8B-B14F-4D97-AF65-F5344CB8AC3E}">
        <p14:creationId xmlns:p14="http://schemas.microsoft.com/office/powerpoint/2010/main" val="2345295068"/>
      </p:ext>
    </p:extLst>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Zwischenfolie Grün ">
    <p:spTree>
      <p:nvGrpSpPr>
        <p:cNvPr id="1" name=""/>
        <p:cNvGrpSpPr/>
        <p:nvPr/>
      </p:nvGrpSpPr>
      <p:grpSpPr>
        <a:xfrm>
          <a:off x="0" y="0"/>
          <a:ext cx="0" cy="0"/>
          <a:chOff x="0" y="0"/>
          <a:chExt cx="0" cy="0"/>
        </a:xfrm>
      </p:grpSpPr>
      <p:pic>
        <p:nvPicPr>
          <p:cNvPr id="11" name="Grafik 10">
            <a:extLst>
              <a:ext uri="{FF2B5EF4-FFF2-40B4-BE49-F238E27FC236}">
                <a16:creationId xmlns:a16="http://schemas.microsoft.com/office/drawing/2014/main" id="{744A1A9B-CDD9-4A45-9D13-33A1CE055405}"/>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7036" r="7496"/>
          <a:stretch/>
        </p:blipFill>
        <p:spPr>
          <a:xfrm>
            <a:off x="0" y="1545758"/>
            <a:ext cx="12192000" cy="3768119"/>
          </a:xfrm>
          <a:prstGeom prst="rect">
            <a:avLst/>
          </a:prstGeom>
        </p:spPr>
      </p:pic>
      <p:pic>
        <p:nvPicPr>
          <p:cNvPr id="5" name="Grafik 4" descr="Ein Bild, das Text, Gerät, Anzeige, Messanzeige enthält.&#10;&#10;Automatisch generierte Beschreibung">
            <a:extLst>
              <a:ext uri="{FF2B5EF4-FFF2-40B4-BE49-F238E27FC236}">
                <a16:creationId xmlns:a16="http://schemas.microsoft.com/office/drawing/2014/main" id="{9A23F638-85E9-3D48-87D9-15445A99F0EA}"/>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430761" y="4671068"/>
            <a:ext cx="1200000" cy="975000"/>
          </a:xfrm>
          <a:prstGeom prst="rect">
            <a:avLst/>
          </a:prstGeom>
        </p:spPr>
      </p:pic>
      <p:sp>
        <p:nvSpPr>
          <p:cNvPr id="9" name="Fußzeilenplatzhalter 4">
            <a:extLst>
              <a:ext uri="{FF2B5EF4-FFF2-40B4-BE49-F238E27FC236}">
                <a16:creationId xmlns:a16="http://schemas.microsoft.com/office/drawing/2014/main" id="{888F5A1A-7259-4F7F-9939-B4A904D3FABD}"/>
              </a:ext>
            </a:extLst>
          </p:cNvPr>
          <p:cNvSpPr>
            <a:spLocks noGrp="1"/>
          </p:cNvSpPr>
          <p:nvPr>
            <p:ph type="ftr" sz="quarter" idx="3"/>
          </p:nvPr>
        </p:nvSpPr>
        <p:spPr>
          <a:xfrm>
            <a:off x="912285" y="6238790"/>
            <a:ext cx="7920567" cy="365125"/>
          </a:xfrm>
          <a:prstGeom prst="rect">
            <a:avLst/>
          </a:prstGeom>
        </p:spPr>
        <p:txBody>
          <a:bodyPr vert="horz" lIns="0" tIns="0" rIns="0" bIns="0" rtlCol="0" anchor="b" anchorCtr="0"/>
          <a:lstStyle>
            <a:lvl1pPr algn="l">
              <a:defRPr sz="1333">
                <a:solidFill>
                  <a:schemeClr val="tx2">
                    <a:lumMod val="50000"/>
                    <a:lumOff val="50000"/>
                  </a:schemeClr>
                </a:solidFill>
              </a:defRPr>
            </a:lvl1pPr>
          </a:lstStyle>
          <a:p>
            <a:r>
              <a:rPr lang="de-DE"/>
              <a:t>Kapitelüberschrift</a:t>
            </a:r>
          </a:p>
        </p:txBody>
      </p:sp>
      <p:sp>
        <p:nvSpPr>
          <p:cNvPr id="8" name="Foliennummernplatzhalter 2"/>
          <p:cNvSpPr>
            <a:spLocks noGrp="1"/>
          </p:cNvSpPr>
          <p:nvPr>
            <p:ph type="sldNum" sz="quarter" idx="10"/>
          </p:nvPr>
        </p:nvSpPr>
        <p:spPr>
          <a:xfrm>
            <a:off x="11280001" y="6238790"/>
            <a:ext cx="528884" cy="358861"/>
          </a:xfrm>
        </p:spPr>
        <p:txBody>
          <a:bodyPr/>
          <a:lstStyle/>
          <a:p>
            <a:fld id="{52CF354A-3E7C-4AF0-94B3-C47ABC721F9D}" type="slidenum">
              <a:rPr lang="de-AT" smtClean="0"/>
              <a:pPr/>
              <a:t>‹Nr.›</a:t>
            </a:fld>
            <a:endParaRPr lang="de-AT"/>
          </a:p>
        </p:txBody>
      </p:sp>
      <p:sp>
        <p:nvSpPr>
          <p:cNvPr id="10" name="Titel 1">
            <a:extLst>
              <a:ext uri="{FF2B5EF4-FFF2-40B4-BE49-F238E27FC236}">
                <a16:creationId xmlns:a16="http://schemas.microsoft.com/office/drawing/2014/main" id="{172B58C7-EC10-440A-B3EA-7D741D804DCD}"/>
              </a:ext>
            </a:extLst>
          </p:cNvPr>
          <p:cNvSpPr>
            <a:spLocks noGrp="1"/>
          </p:cNvSpPr>
          <p:nvPr>
            <p:ph type="ctrTitle"/>
          </p:nvPr>
        </p:nvSpPr>
        <p:spPr>
          <a:xfrm>
            <a:off x="912285" y="2764201"/>
            <a:ext cx="7920567" cy="1329595"/>
          </a:xfrm>
        </p:spPr>
        <p:txBody>
          <a:bodyPr anchor="ctr" anchorCtr="0"/>
          <a:lstStyle>
            <a:lvl1pPr algn="l">
              <a:defRPr sz="4800"/>
            </a:lvl1pPr>
          </a:lstStyle>
          <a:p>
            <a:r>
              <a:rPr lang="de-DE"/>
              <a:t>Mastertitelformat bearbeiten</a:t>
            </a:r>
          </a:p>
        </p:txBody>
      </p:sp>
    </p:spTree>
    <p:extLst>
      <p:ext uri="{BB962C8B-B14F-4D97-AF65-F5344CB8AC3E}">
        <p14:creationId xmlns:p14="http://schemas.microsoft.com/office/powerpoint/2010/main" val="1835169547"/>
      </p:ext>
    </p:extLst>
  </p:cSld>
  <p:clrMapOvr>
    <a:masterClrMapping/>
  </p:clrMapOvr>
  <p:extLst>
    <p:ext uri="{DCECCB84-F9BA-43D5-87BE-67443E8EF086}">
      <p15:sldGuideLst xmlns:p15="http://schemas.microsoft.com/office/powerpoint/2012/main"/>
    </p:ext>
  </p:extLst>
</p:sldLayout>
</file>

<file path=ppt/slideLayouts/slideLayout200.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7259106-29FD-DF8E-6F08-73EF7DC0D0FE}"/>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EDCBB60B-BDB6-DBD5-47EC-B9EEC9B09C60}"/>
              </a:ext>
            </a:extLst>
          </p:cNvPr>
          <p:cNvSpPr>
            <a:spLocks noGrp="1"/>
          </p:cNvSpPr>
          <p:nvPr>
            <p:ph sz="half" idx="1"/>
          </p:nvPr>
        </p:nvSpPr>
        <p:spPr>
          <a:xfrm>
            <a:off x="838200" y="1825625"/>
            <a:ext cx="5181600" cy="4351339"/>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a:extLst>
              <a:ext uri="{FF2B5EF4-FFF2-40B4-BE49-F238E27FC236}">
                <a16:creationId xmlns:a16="http://schemas.microsoft.com/office/drawing/2014/main" id="{ABE02E33-6970-D84B-83F7-39595B38F958}"/>
              </a:ext>
            </a:extLst>
          </p:cNvPr>
          <p:cNvSpPr>
            <a:spLocks noGrp="1"/>
          </p:cNvSpPr>
          <p:nvPr>
            <p:ph sz="half" idx="2"/>
          </p:nvPr>
        </p:nvSpPr>
        <p:spPr>
          <a:xfrm>
            <a:off x="6172200" y="1825625"/>
            <a:ext cx="5181600" cy="4351339"/>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a:extLst>
              <a:ext uri="{FF2B5EF4-FFF2-40B4-BE49-F238E27FC236}">
                <a16:creationId xmlns:a16="http://schemas.microsoft.com/office/drawing/2014/main" id="{1AB6F748-623D-B142-112A-943678A3248E}"/>
              </a:ext>
            </a:extLst>
          </p:cNvPr>
          <p:cNvSpPr>
            <a:spLocks noGrp="1"/>
          </p:cNvSpPr>
          <p:nvPr>
            <p:ph type="dt" sz="half" idx="10"/>
          </p:nvPr>
        </p:nvSpPr>
        <p:spPr/>
        <p:txBody>
          <a:bodyPr/>
          <a:lstStyle/>
          <a:p>
            <a:fld id="{57C6550E-B438-49ED-9879-AAC611AFE7CC}" type="datetimeFigureOut">
              <a:rPr lang="de-DE" smtClean="0"/>
              <a:t>27.02.2024</a:t>
            </a:fld>
            <a:endParaRPr lang="de-DE"/>
          </a:p>
        </p:txBody>
      </p:sp>
      <p:sp>
        <p:nvSpPr>
          <p:cNvPr id="6" name="Fußzeilenplatzhalter 5">
            <a:extLst>
              <a:ext uri="{FF2B5EF4-FFF2-40B4-BE49-F238E27FC236}">
                <a16:creationId xmlns:a16="http://schemas.microsoft.com/office/drawing/2014/main" id="{0E78D1D7-63B9-DFE6-3363-EA29F04005CC}"/>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6CCA3FD4-25CB-0AA9-264B-F2A5A48948A0}"/>
              </a:ext>
            </a:extLst>
          </p:cNvPr>
          <p:cNvSpPr>
            <a:spLocks noGrp="1"/>
          </p:cNvSpPr>
          <p:nvPr>
            <p:ph type="sldNum" sz="quarter" idx="12"/>
          </p:nvPr>
        </p:nvSpPr>
        <p:spPr/>
        <p:txBody>
          <a:bodyPr/>
          <a:lstStyle/>
          <a:p>
            <a:fld id="{709E472C-9160-4FB5-9CF3-977AC3FDA2E7}" type="slidenum">
              <a:rPr lang="de-DE" smtClean="0"/>
              <a:t>‹Nr.›</a:t>
            </a:fld>
            <a:endParaRPr lang="de-DE"/>
          </a:p>
        </p:txBody>
      </p:sp>
    </p:spTree>
    <p:extLst>
      <p:ext uri="{BB962C8B-B14F-4D97-AF65-F5344CB8AC3E}">
        <p14:creationId xmlns:p14="http://schemas.microsoft.com/office/powerpoint/2010/main" val="2403024067"/>
      </p:ext>
    </p:extLst>
  </p:cSld>
  <p:clrMapOvr>
    <a:masterClrMapping/>
  </p:clrMapOvr>
  <p:hf hdr="0" ftr="0" dt="0"/>
</p:sldLayout>
</file>

<file path=ppt/slideLayouts/slideLayout201.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E8DBD83-53D5-B1CC-0C33-A5381879FF33}"/>
              </a:ext>
            </a:extLst>
          </p:cNvPr>
          <p:cNvSpPr>
            <a:spLocks noGrp="1"/>
          </p:cNvSpPr>
          <p:nvPr>
            <p:ph type="title"/>
          </p:nvPr>
        </p:nvSpPr>
        <p:spPr>
          <a:xfrm>
            <a:off x="839788" y="365125"/>
            <a:ext cx="10515600" cy="1325563"/>
          </a:xfrm>
        </p:spPr>
        <p:txBody>
          <a:bodyPr/>
          <a:lstStyle/>
          <a:p>
            <a:r>
              <a:rPr lang="de-DE"/>
              <a:t>Mastertitelformat bearbeiten</a:t>
            </a:r>
          </a:p>
        </p:txBody>
      </p:sp>
      <p:sp>
        <p:nvSpPr>
          <p:cNvPr id="3" name="Textplatzhalter 2">
            <a:extLst>
              <a:ext uri="{FF2B5EF4-FFF2-40B4-BE49-F238E27FC236}">
                <a16:creationId xmlns:a16="http://schemas.microsoft.com/office/drawing/2014/main" id="{46819D03-1FB6-D288-8675-A693D0DE3FB4}"/>
              </a:ext>
            </a:extLst>
          </p:cNvPr>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de-DE"/>
              <a:t>Mastertextformat bearbeiten</a:t>
            </a:r>
          </a:p>
        </p:txBody>
      </p:sp>
      <p:sp>
        <p:nvSpPr>
          <p:cNvPr id="4" name="Inhaltsplatzhalter 3">
            <a:extLst>
              <a:ext uri="{FF2B5EF4-FFF2-40B4-BE49-F238E27FC236}">
                <a16:creationId xmlns:a16="http://schemas.microsoft.com/office/drawing/2014/main" id="{23AF29FA-B8CA-7D6E-5DE9-CFCCC8518560}"/>
              </a:ext>
            </a:extLst>
          </p:cNvPr>
          <p:cNvSpPr>
            <a:spLocks noGrp="1"/>
          </p:cNvSpPr>
          <p:nvPr>
            <p:ph sz="half" idx="2"/>
          </p:nvPr>
        </p:nvSpPr>
        <p:spPr>
          <a:xfrm>
            <a:off x="839789" y="2505075"/>
            <a:ext cx="5157787"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a:extLst>
              <a:ext uri="{FF2B5EF4-FFF2-40B4-BE49-F238E27FC236}">
                <a16:creationId xmlns:a16="http://schemas.microsoft.com/office/drawing/2014/main" id="{43300C51-FB78-EAD3-A99B-5312AA334D9E}"/>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de-DE"/>
              <a:t>Mastertextformat bearbeiten</a:t>
            </a:r>
          </a:p>
        </p:txBody>
      </p:sp>
      <p:sp>
        <p:nvSpPr>
          <p:cNvPr id="6" name="Inhaltsplatzhalter 5">
            <a:extLst>
              <a:ext uri="{FF2B5EF4-FFF2-40B4-BE49-F238E27FC236}">
                <a16:creationId xmlns:a16="http://schemas.microsoft.com/office/drawing/2014/main" id="{7897D036-ACF8-7E43-D76E-21EB39A87498}"/>
              </a:ext>
            </a:extLst>
          </p:cNvPr>
          <p:cNvSpPr>
            <a:spLocks noGrp="1"/>
          </p:cNvSpPr>
          <p:nvPr>
            <p:ph sz="quarter" idx="4"/>
          </p:nvPr>
        </p:nvSpPr>
        <p:spPr>
          <a:xfrm>
            <a:off x="6172201" y="2505075"/>
            <a:ext cx="5183188"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a:extLst>
              <a:ext uri="{FF2B5EF4-FFF2-40B4-BE49-F238E27FC236}">
                <a16:creationId xmlns:a16="http://schemas.microsoft.com/office/drawing/2014/main" id="{76E90AEB-1CB6-9D74-DB32-640E90E79315}"/>
              </a:ext>
            </a:extLst>
          </p:cNvPr>
          <p:cNvSpPr>
            <a:spLocks noGrp="1"/>
          </p:cNvSpPr>
          <p:nvPr>
            <p:ph type="dt" sz="half" idx="10"/>
          </p:nvPr>
        </p:nvSpPr>
        <p:spPr/>
        <p:txBody>
          <a:bodyPr/>
          <a:lstStyle/>
          <a:p>
            <a:fld id="{57C6550E-B438-49ED-9879-AAC611AFE7CC}" type="datetimeFigureOut">
              <a:rPr lang="de-DE" smtClean="0"/>
              <a:t>27.02.2024</a:t>
            </a:fld>
            <a:endParaRPr lang="de-DE"/>
          </a:p>
        </p:txBody>
      </p:sp>
      <p:sp>
        <p:nvSpPr>
          <p:cNvPr id="8" name="Fußzeilenplatzhalter 7">
            <a:extLst>
              <a:ext uri="{FF2B5EF4-FFF2-40B4-BE49-F238E27FC236}">
                <a16:creationId xmlns:a16="http://schemas.microsoft.com/office/drawing/2014/main" id="{59D3F5ED-2B96-1910-C685-1A3092092780}"/>
              </a:ext>
            </a:extLst>
          </p:cNvPr>
          <p:cNvSpPr>
            <a:spLocks noGrp="1"/>
          </p:cNvSpPr>
          <p:nvPr>
            <p:ph type="ftr" sz="quarter" idx="11"/>
          </p:nvPr>
        </p:nvSpPr>
        <p:spPr/>
        <p:txBody>
          <a:bodyPr/>
          <a:lstStyle/>
          <a:p>
            <a:endParaRPr lang="de-DE"/>
          </a:p>
        </p:txBody>
      </p:sp>
      <p:sp>
        <p:nvSpPr>
          <p:cNvPr id="9" name="Foliennummernplatzhalter 8">
            <a:extLst>
              <a:ext uri="{FF2B5EF4-FFF2-40B4-BE49-F238E27FC236}">
                <a16:creationId xmlns:a16="http://schemas.microsoft.com/office/drawing/2014/main" id="{10F3D113-F4F0-C9E7-EED4-CCA00F006D45}"/>
              </a:ext>
            </a:extLst>
          </p:cNvPr>
          <p:cNvSpPr>
            <a:spLocks noGrp="1"/>
          </p:cNvSpPr>
          <p:nvPr>
            <p:ph type="sldNum" sz="quarter" idx="12"/>
          </p:nvPr>
        </p:nvSpPr>
        <p:spPr/>
        <p:txBody>
          <a:bodyPr/>
          <a:lstStyle/>
          <a:p>
            <a:fld id="{709E472C-9160-4FB5-9CF3-977AC3FDA2E7}" type="slidenum">
              <a:rPr lang="de-DE" smtClean="0"/>
              <a:t>‹Nr.›</a:t>
            </a:fld>
            <a:endParaRPr lang="de-DE"/>
          </a:p>
        </p:txBody>
      </p:sp>
    </p:spTree>
    <p:extLst>
      <p:ext uri="{BB962C8B-B14F-4D97-AF65-F5344CB8AC3E}">
        <p14:creationId xmlns:p14="http://schemas.microsoft.com/office/powerpoint/2010/main" val="1173144497"/>
      </p:ext>
    </p:extLst>
  </p:cSld>
  <p:clrMapOvr>
    <a:masterClrMapping/>
  </p:clrMapOvr>
  <p:hf hdr="0" ftr="0" dt="0"/>
</p:sldLayout>
</file>

<file path=ppt/slideLayouts/slideLayout202.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1306094-0100-D558-AC88-B0753238B8D3}"/>
              </a:ext>
            </a:extLst>
          </p:cNvPr>
          <p:cNvSpPr>
            <a:spLocks noGrp="1"/>
          </p:cNvSpPr>
          <p:nvPr>
            <p:ph type="title"/>
          </p:nvPr>
        </p:nvSpPr>
        <p:spPr/>
        <p:txBody>
          <a:bodyPr/>
          <a:lstStyle/>
          <a:p>
            <a:r>
              <a:rPr lang="de-DE"/>
              <a:t>Mastertitelformat bearbeiten</a:t>
            </a:r>
          </a:p>
        </p:txBody>
      </p:sp>
      <p:sp>
        <p:nvSpPr>
          <p:cNvPr id="3" name="Datumsplatzhalter 2">
            <a:extLst>
              <a:ext uri="{FF2B5EF4-FFF2-40B4-BE49-F238E27FC236}">
                <a16:creationId xmlns:a16="http://schemas.microsoft.com/office/drawing/2014/main" id="{1A543D7B-E075-87E6-AB7C-78E3CF10E083}"/>
              </a:ext>
            </a:extLst>
          </p:cNvPr>
          <p:cNvSpPr>
            <a:spLocks noGrp="1"/>
          </p:cNvSpPr>
          <p:nvPr>
            <p:ph type="dt" sz="half" idx="10"/>
          </p:nvPr>
        </p:nvSpPr>
        <p:spPr/>
        <p:txBody>
          <a:bodyPr/>
          <a:lstStyle/>
          <a:p>
            <a:fld id="{57C6550E-B438-49ED-9879-AAC611AFE7CC}" type="datetimeFigureOut">
              <a:rPr lang="de-DE" smtClean="0"/>
              <a:t>27.02.2024</a:t>
            </a:fld>
            <a:endParaRPr lang="de-DE"/>
          </a:p>
        </p:txBody>
      </p:sp>
      <p:sp>
        <p:nvSpPr>
          <p:cNvPr id="4" name="Fußzeilenplatzhalter 3">
            <a:extLst>
              <a:ext uri="{FF2B5EF4-FFF2-40B4-BE49-F238E27FC236}">
                <a16:creationId xmlns:a16="http://schemas.microsoft.com/office/drawing/2014/main" id="{F88C8805-1419-17DB-CF23-CBDCE45B4123}"/>
              </a:ext>
            </a:extLst>
          </p:cNvPr>
          <p:cNvSpPr>
            <a:spLocks noGrp="1"/>
          </p:cNvSpPr>
          <p:nvPr>
            <p:ph type="ftr" sz="quarter" idx="11"/>
          </p:nvPr>
        </p:nvSpPr>
        <p:spPr/>
        <p:txBody>
          <a:bodyPr/>
          <a:lstStyle/>
          <a:p>
            <a:endParaRPr lang="de-DE"/>
          </a:p>
        </p:txBody>
      </p:sp>
      <p:sp>
        <p:nvSpPr>
          <p:cNvPr id="5" name="Foliennummernplatzhalter 4">
            <a:extLst>
              <a:ext uri="{FF2B5EF4-FFF2-40B4-BE49-F238E27FC236}">
                <a16:creationId xmlns:a16="http://schemas.microsoft.com/office/drawing/2014/main" id="{8499FCE9-2CDB-B0ED-80B2-C65B7D1E5491}"/>
              </a:ext>
            </a:extLst>
          </p:cNvPr>
          <p:cNvSpPr>
            <a:spLocks noGrp="1"/>
          </p:cNvSpPr>
          <p:nvPr>
            <p:ph type="sldNum" sz="quarter" idx="12"/>
          </p:nvPr>
        </p:nvSpPr>
        <p:spPr/>
        <p:txBody>
          <a:bodyPr/>
          <a:lstStyle/>
          <a:p>
            <a:fld id="{709E472C-9160-4FB5-9CF3-977AC3FDA2E7}" type="slidenum">
              <a:rPr lang="de-DE" smtClean="0"/>
              <a:t>‹Nr.›</a:t>
            </a:fld>
            <a:endParaRPr lang="de-DE"/>
          </a:p>
        </p:txBody>
      </p:sp>
    </p:spTree>
    <p:extLst>
      <p:ext uri="{BB962C8B-B14F-4D97-AF65-F5344CB8AC3E}">
        <p14:creationId xmlns:p14="http://schemas.microsoft.com/office/powerpoint/2010/main" val="1897147886"/>
      </p:ext>
    </p:extLst>
  </p:cSld>
  <p:clrMapOvr>
    <a:masterClrMapping/>
  </p:clrMapOvr>
  <p:hf hdr="0" ftr="0" dt="0"/>
</p:sldLayout>
</file>

<file path=ppt/slideLayouts/slideLayout203.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027ACB0D-ACEB-4AD8-66B3-D9793B8CD641}"/>
              </a:ext>
            </a:extLst>
          </p:cNvPr>
          <p:cNvSpPr>
            <a:spLocks noGrp="1"/>
          </p:cNvSpPr>
          <p:nvPr>
            <p:ph type="dt" sz="half" idx="10"/>
          </p:nvPr>
        </p:nvSpPr>
        <p:spPr/>
        <p:txBody>
          <a:bodyPr/>
          <a:lstStyle/>
          <a:p>
            <a:fld id="{57C6550E-B438-49ED-9879-AAC611AFE7CC}" type="datetimeFigureOut">
              <a:rPr lang="de-DE" smtClean="0"/>
              <a:t>27.02.2024</a:t>
            </a:fld>
            <a:endParaRPr lang="de-DE"/>
          </a:p>
        </p:txBody>
      </p:sp>
      <p:sp>
        <p:nvSpPr>
          <p:cNvPr id="3" name="Fußzeilenplatzhalter 2">
            <a:extLst>
              <a:ext uri="{FF2B5EF4-FFF2-40B4-BE49-F238E27FC236}">
                <a16:creationId xmlns:a16="http://schemas.microsoft.com/office/drawing/2014/main" id="{E64732EB-5F64-D718-1852-50B272EFD0C8}"/>
              </a:ext>
            </a:extLst>
          </p:cNvPr>
          <p:cNvSpPr>
            <a:spLocks noGrp="1"/>
          </p:cNvSpPr>
          <p:nvPr>
            <p:ph type="ftr" sz="quarter" idx="11"/>
          </p:nvPr>
        </p:nvSpPr>
        <p:spPr/>
        <p:txBody>
          <a:bodyPr/>
          <a:lstStyle/>
          <a:p>
            <a:endParaRPr lang="de-DE"/>
          </a:p>
        </p:txBody>
      </p:sp>
      <p:sp>
        <p:nvSpPr>
          <p:cNvPr id="4" name="Foliennummernplatzhalter 3">
            <a:extLst>
              <a:ext uri="{FF2B5EF4-FFF2-40B4-BE49-F238E27FC236}">
                <a16:creationId xmlns:a16="http://schemas.microsoft.com/office/drawing/2014/main" id="{9AFFE8D6-983C-B4B0-0784-AADF8DDE6299}"/>
              </a:ext>
            </a:extLst>
          </p:cNvPr>
          <p:cNvSpPr>
            <a:spLocks noGrp="1"/>
          </p:cNvSpPr>
          <p:nvPr>
            <p:ph type="sldNum" sz="quarter" idx="12"/>
          </p:nvPr>
        </p:nvSpPr>
        <p:spPr/>
        <p:txBody>
          <a:bodyPr/>
          <a:lstStyle/>
          <a:p>
            <a:fld id="{709E472C-9160-4FB5-9CF3-977AC3FDA2E7}" type="slidenum">
              <a:rPr lang="de-DE" smtClean="0"/>
              <a:t>‹Nr.›</a:t>
            </a:fld>
            <a:endParaRPr lang="de-DE"/>
          </a:p>
        </p:txBody>
      </p:sp>
    </p:spTree>
    <p:extLst>
      <p:ext uri="{BB962C8B-B14F-4D97-AF65-F5344CB8AC3E}">
        <p14:creationId xmlns:p14="http://schemas.microsoft.com/office/powerpoint/2010/main" val="2009252872"/>
      </p:ext>
    </p:extLst>
  </p:cSld>
  <p:clrMapOvr>
    <a:masterClrMapping/>
  </p:clrMapOvr>
  <p:hf hdr="0" ftr="0" dt="0"/>
</p:sldLayout>
</file>

<file path=ppt/slideLayouts/slideLayout204.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52924CE-9583-DB9F-6BEC-9FB3064109DA}"/>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Inhaltsplatzhalter 2">
            <a:extLst>
              <a:ext uri="{FF2B5EF4-FFF2-40B4-BE49-F238E27FC236}">
                <a16:creationId xmlns:a16="http://schemas.microsoft.com/office/drawing/2014/main" id="{FFA0E0D2-166A-7EB2-65C7-E16D67927648}"/>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a:extLst>
              <a:ext uri="{FF2B5EF4-FFF2-40B4-BE49-F238E27FC236}">
                <a16:creationId xmlns:a16="http://schemas.microsoft.com/office/drawing/2014/main" id="{36D2F69C-0F89-A8EF-8FFC-FCE9AACA984D}"/>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32BCB51A-6D0D-2D2F-A4BD-3AAF734C00EE}"/>
              </a:ext>
            </a:extLst>
          </p:cNvPr>
          <p:cNvSpPr>
            <a:spLocks noGrp="1"/>
          </p:cNvSpPr>
          <p:nvPr>
            <p:ph type="dt" sz="half" idx="10"/>
          </p:nvPr>
        </p:nvSpPr>
        <p:spPr/>
        <p:txBody>
          <a:bodyPr/>
          <a:lstStyle/>
          <a:p>
            <a:fld id="{57C6550E-B438-49ED-9879-AAC611AFE7CC}" type="datetimeFigureOut">
              <a:rPr lang="de-DE" smtClean="0"/>
              <a:t>27.02.2024</a:t>
            </a:fld>
            <a:endParaRPr lang="de-DE"/>
          </a:p>
        </p:txBody>
      </p:sp>
      <p:sp>
        <p:nvSpPr>
          <p:cNvPr id="6" name="Fußzeilenplatzhalter 5">
            <a:extLst>
              <a:ext uri="{FF2B5EF4-FFF2-40B4-BE49-F238E27FC236}">
                <a16:creationId xmlns:a16="http://schemas.microsoft.com/office/drawing/2014/main" id="{EFE2A190-E6A4-8DDA-A534-3249AC90C72F}"/>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41492D08-A639-9C1B-D7C4-6DBE83BAC235}"/>
              </a:ext>
            </a:extLst>
          </p:cNvPr>
          <p:cNvSpPr>
            <a:spLocks noGrp="1"/>
          </p:cNvSpPr>
          <p:nvPr>
            <p:ph type="sldNum" sz="quarter" idx="12"/>
          </p:nvPr>
        </p:nvSpPr>
        <p:spPr/>
        <p:txBody>
          <a:bodyPr/>
          <a:lstStyle/>
          <a:p>
            <a:fld id="{709E472C-9160-4FB5-9CF3-977AC3FDA2E7}" type="slidenum">
              <a:rPr lang="de-DE" smtClean="0"/>
              <a:t>‹Nr.›</a:t>
            </a:fld>
            <a:endParaRPr lang="de-DE"/>
          </a:p>
        </p:txBody>
      </p:sp>
    </p:spTree>
    <p:extLst>
      <p:ext uri="{BB962C8B-B14F-4D97-AF65-F5344CB8AC3E}">
        <p14:creationId xmlns:p14="http://schemas.microsoft.com/office/powerpoint/2010/main" val="650017759"/>
      </p:ext>
    </p:extLst>
  </p:cSld>
  <p:clrMapOvr>
    <a:masterClrMapping/>
  </p:clrMapOvr>
  <p:hf hdr="0" ftr="0" dt="0"/>
</p:sldLayout>
</file>

<file path=ppt/slideLayouts/slideLayout205.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EB86626-3A79-B0D0-BEB9-27C40A845367}"/>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Bildplatzhalter 2">
            <a:extLst>
              <a:ext uri="{FF2B5EF4-FFF2-40B4-BE49-F238E27FC236}">
                <a16:creationId xmlns:a16="http://schemas.microsoft.com/office/drawing/2014/main" id="{4C90EA3F-1CEA-75EF-98C0-3FAEBE353B9C}"/>
              </a:ext>
            </a:extLst>
          </p:cNvPr>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de-DE"/>
          </a:p>
        </p:txBody>
      </p:sp>
      <p:sp>
        <p:nvSpPr>
          <p:cNvPr id="4" name="Textplatzhalter 3">
            <a:extLst>
              <a:ext uri="{FF2B5EF4-FFF2-40B4-BE49-F238E27FC236}">
                <a16:creationId xmlns:a16="http://schemas.microsoft.com/office/drawing/2014/main" id="{EFBC7E2B-62CE-FE20-5CD1-241ADC646E58}"/>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871B509A-B597-77B5-8E3B-38F98E14196E}"/>
              </a:ext>
            </a:extLst>
          </p:cNvPr>
          <p:cNvSpPr>
            <a:spLocks noGrp="1"/>
          </p:cNvSpPr>
          <p:nvPr>
            <p:ph type="dt" sz="half" idx="10"/>
          </p:nvPr>
        </p:nvSpPr>
        <p:spPr/>
        <p:txBody>
          <a:bodyPr/>
          <a:lstStyle/>
          <a:p>
            <a:fld id="{57C6550E-B438-49ED-9879-AAC611AFE7CC}" type="datetimeFigureOut">
              <a:rPr lang="de-DE" smtClean="0"/>
              <a:t>27.02.2024</a:t>
            </a:fld>
            <a:endParaRPr lang="de-DE"/>
          </a:p>
        </p:txBody>
      </p:sp>
      <p:sp>
        <p:nvSpPr>
          <p:cNvPr id="6" name="Fußzeilenplatzhalter 5">
            <a:extLst>
              <a:ext uri="{FF2B5EF4-FFF2-40B4-BE49-F238E27FC236}">
                <a16:creationId xmlns:a16="http://schemas.microsoft.com/office/drawing/2014/main" id="{AF49E568-3BCE-70EA-47FF-4818ADB09023}"/>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9EE4E851-D827-A70F-514E-420FF7256C8A}"/>
              </a:ext>
            </a:extLst>
          </p:cNvPr>
          <p:cNvSpPr>
            <a:spLocks noGrp="1"/>
          </p:cNvSpPr>
          <p:nvPr>
            <p:ph type="sldNum" sz="quarter" idx="12"/>
          </p:nvPr>
        </p:nvSpPr>
        <p:spPr/>
        <p:txBody>
          <a:bodyPr/>
          <a:lstStyle/>
          <a:p>
            <a:fld id="{709E472C-9160-4FB5-9CF3-977AC3FDA2E7}" type="slidenum">
              <a:rPr lang="de-DE" smtClean="0"/>
              <a:t>‹Nr.›</a:t>
            </a:fld>
            <a:endParaRPr lang="de-DE"/>
          </a:p>
        </p:txBody>
      </p:sp>
    </p:spTree>
    <p:extLst>
      <p:ext uri="{BB962C8B-B14F-4D97-AF65-F5344CB8AC3E}">
        <p14:creationId xmlns:p14="http://schemas.microsoft.com/office/powerpoint/2010/main" val="2335479889"/>
      </p:ext>
    </p:extLst>
  </p:cSld>
  <p:clrMapOvr>
    <a:masterClrMapping/>
  </p:clrMapOvr>
  <p:hf hdr="0" ftr="0" dt="0"/>
</p:sldLayout>
</file>

<file path=ppt/slideLayouts/slideLayout206.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E53A87E-70DF-6C25-05D2-FB16853C5C2A}"/>
              </a:ext>
            </a:extLst>
          </p:cNvPr>
          <p:cNvSpPr>
            <a:spLocks noGrp="1"/>
          </p:cNvSpPr>
          <p:nvPr>
            <p:ph type="title"/>
          </p:nvPr>
        </p:nvSpPr>
        <p:spPr/>
        <p:txBody>
          <a:bodyPr/>
          <a:lstStyle/>
          <a:p>
            <a:r>
              <a:rPr lang="de-DE"/>
              <a:t>Mastertitelformat bearbeiten</a:t>
            </a:r>
          </a:p>
        </p:txBody>
      </p:sp>
      <p:sp>
        <p:nvSpPr>
          <p:cNvPr id="3" name="Vertikaler Textplatzhalter 2">
            <a:extLst>
              <a:ext uri="{FF2B5EF4-FFF2-40B4-BE49-F238E27FC236}">
                <a16:creationId xmlns:a16="http://schemas.microsoft.com/office/drawing/2014/main" id="{4C6ED0CF-2527-6FA8-ED7B-9DBDED9EC052}"/>
              </a:ext>
            </a:extLst>
          </p:cNvPr>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8063E0A5-10CB-036F-146A-E7E0BEBC7B01}"/>
              </a:ext>
            </a:extLst>
          </p:cNvPr>
          <p:cNvSpPr>
            <a:spLocks noGrp="1"/>
          </p:cNvSpPr>
          <p:nvPr>
            <p:ph type="dt" sz="half" idx="10"/>
          </p:nvPr>
        </p:nvSpPr>
        <p:spPr/>
        <p:txBody>
          <a:bodyPr/>
          <a:lstStyle/>
          <a:p>
            <a:fld id="{57C6550E-B438-49ED-9879-AAC611AFE7CC}" type="datetimeFigureOut">
              <a:rPr lang="de-DE" smtClean="0"/>
              <a:t>27.02.2024</a:t>
            </a:fld>
            <a:endParaRPr lang="de-DE"/>
          </a:p>
        </p:txBody>
      </p:sp>
      <p:sp>
        <p:nvSpPr>
          <p:cNvPr id="5" name="Fußzeilenplatzhalter 4">
            <a:extLst>
              <a:ext uri="{FF2B5EF4-FFF2-40B4-BE49-F238E27FC236}">
                <a16:creationId xmlns:a16="http://schemas.microsoft.com/office/drawing/2014/main" id="{BAEEBA0F-2886-7E4B-13EB-05C383D7B3EF}"/>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5A46923B-9D27-A1B7-1F7B-24B589F0D38A}"/>
              </a:ext>
            </a:extLst>
          </p:cNvPr>
          <p:cNvSpPr>
            <a:spLocks noGrp="1"/>
          </p:cNvSpPr>
          <p:nvPr>
            <p:ph type="sldNum" sz="quarter" idx="12"/>
          </p:nvPr>
        </p:nvSpPr>
        <p:spPr/>
        <p:txBody>
          <a:bodyPr/>
          <a:lstStyle/>
          <a:p>
            <a:fld id="{709E472C-9160-4FB5-9CF3-977AC3FDA2E7}" type="slidenum">
              <a:rPr lang="de-DE" smtClean="0"/>
              <a:t>‹Nr.›</a:t>
            </a:fld>
            <a:endParaRPr lang="de-DE"/>
          </a:p>
        </p:txBody>
      </p:sp>
    </p:spTree>
    <p:extLst>
      <p:ext uri="{BB962C8B-B14F-4D97-AF65-F5344CB8AC3E}">
        <p14:creationId xmlns:p14="http://schemas.microsoft.com/office/powerpoint/2010/main" val="3906456164"/>
      </p:ext>
    </p:extLst>
  </p:cSld>
  <p:clrMapOvr>
    <a:masterClrMapping/>
  </p:clrMapOvr>
  <p:hf hdr="0" ftr="0" dt="0"/>
</p:sldLayout>
</file>

<file path=ppt/slideLayouts/slideLayout207.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16:creationId xmlns:a16="http://schemas.microsoft.com/office/drawing/2014/main" id="{CD3EB8D2-C660-0151-2653-5940DAF147A1}"/>
              </a:ext>
            </a:extLst>
          </p:cNvPr>
          <p:cNvSpPr>
            <a:spLocks noGrp="1"/>
          </p:cNvSpPr>
          <p:nvPr>
            <p:ph type="title" orient="vert"/>
          </p:nvPr>
        </p:nvSpPr>
        <p:spPr>
          <a:xfrm>
            <a:off x="8724901" y="365126"/>
            <a:ext cx="2628900" cy="5811839"/>
          </a:xfrm>
        </p:spPr>
        <p:txBody>
          <a:bodyPr vert="eaVert"/>
          <a:lstStyle/>
          <a:p>
            <a:r>
              <a:rPr lang="de-DE"/>
              <a:t>Mastertitelformat bearbeiten</a:t>
            </a:r>
          </a:p>
        </p:txBody>
      </p:sp>
      <p:sp>
        <p:nvSpPr>
          <p:cNvPr id="3" name="Vertikaler Textplatzhalter 2">
            <a:extLst>
              <a:ext uri="{FF2B5EF4-FFF2-40B4-BE49-F238E27FC236}">
                <a16:creationId xmlns:a16="http://schemas.microsoft.com/office/drawing/2014/main" id="{A5B183D7-DC8B-E6F2-4BC4-80228E94DE93}"/>
              </a:ext>
            </a:extLst>
          </p:cNvPr>
          <p:cNvSpPr>
            <a:spLocks noGrp="1"/>
          </p:cNvSpPr>
          <p:nvPr>
            <p:ph type="body" orient="vert" idx="1"/>
          </p:nvPr>
        </p:nvSpPr>
        <p:spPr>
          <a:xfrm>
            <a:off x="838201" y="365126"/>
            <a:ext cx="7734300" cy="5811839"/>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9E17BFCB-4668-C219-B297-A4C2A5FA9DF9}"/>
              </a:ext>
            </a:extLst>
          </p:cNvPr>
          <p:cNvSpPr>
            <a:spLocks noGrp="1"/>
          </p:cNvSpPr>
          <p:nvPr>
            <p:ph type="dt" sz="half" idx="10"/>
          </p:nvPr>
        </p:nvSpPr>
        <p:spPr/>
        <p:txBody>
          <a:bodyPr/>
          <a:lstStyle/>
          <a:p>
            <a:fld id="{57C6550E-B438-49ED-9879-AAC611AFE7CC}" type="datetimeFigureOut">
              <a:rPr lang="de-DE" smtClean="0"/>
              <a:t>27.02.2024</a:t>
            </a:fld>
            <a:endParaRPr lang="de-DE"/>
          </a:p>
        </p:txBody>
      </p:sp>
      <p:sp>
        <p:nvSpPr>
          <p:cNvPr id="5" name="Fußzeilenplatzhalter 4">
            <a:extLst>
              <a:ext uri="{FF2B5EF4-FFF2-40B4-BE49-F238E27FC236}">
                <a16:creationId xmlns:a16="http://schemas.microsoft.com/office/drawing/2014/main" id="{3FF8AECE-6906-6183-A967-35BB6574B0E0}"/>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F0C585C3-99F3-18BC-A5F6-24F8F11AAEC6}"/>
              </a:ext>
            </a:extLst>
          </p:cNvPr>
          <p:cNvSpPr>
            <a:spLocks noGrp="1"/>
          </p:cNvSpPr>
          <p:nvPr>
            <p:ph type="sldNum" sz="quarter" idx="12"/>
          </p:nvPr>
        </p:nvSpPr>
        <p:spPr/>
        <p:txBody>
          <a:bodyPr/>
          <a:lstStyle/>
          <a:p>
            <a:fld id="{709E472C-9160-4FB5-9CF3-977AC3FDA2E7}" type="slidenum">
              <a:rPr lang="de-DE" smtClean="0"/>
              <a:t>‹Nr.›</a:t>
            </a:fld>
            <a:endParaRPr lang="de-DE"/>
          </a:p>
        </p:txBody>
      </p:sp>
    </p:spTree>
    <p:extLst>
      <p:ext uri="{BB962C8B-B14F-4D97-AF65-F5344CB8AC3E}">
        <p14:creationId xmlns:p14="http://schemas.microsoft.com/office/powerpoint/2010/main" val="2486130847"/>
      </p:ext>
    </p:extLst>
  </p:cSld>
  <p:clrMapOvr>
    <a:masterClrMapping/>
  </p:clrMapOvr>
  <p:hf hdr="0" ftr="0" dt="0"/>
</p:sldLayout>
</file>

<file path=ppt/slideLayouts/slideLayout208.xml><?xml version="1.0" encoding="utf-8"?>
<p:sldLayout xmlns:a="http://schemas.openxmlformats.org/drawingml/2006/main" xmlns:r="http://schemas.openxmlformats.org/officeDocument/2006/relationships" xmlns:p="http://schemas.openxmlformats.org/presentationml/2006/main" matchingName="Titel und zwei Bilder o. Grafiken">
  <p:cSld name="Titel und zwei Bilder o. Grafiken">
    <p:spTree>
      <p:nvGrpSpPr>
        <p:cNvPr id="1" name="Shape 102"/>
        <p:cNvGrpSpPr/>
        <p:nvPr/>
      </p:nvGrpSpPr>
      <p:grpSpPr>
        <a:xfrm>
          <a:off x="0" y="0"/>
          <a:ext cx="0" cy="0"/>
          <a:chOff x="0" y="0"/>
          <a:chExt cx="0" cy="0"/>
        </a:xfrm>
      </p:grpSpPr>
      <p:sp>
        <p:nvSpPr>
          <p:cNvPr id="103" name="Google Shape;103;g2931c504eb9_7_25"/>
          <p:cNvSpPr txBox="1">
            <a:spLocks noGrp="1"/>
          </p:cNvSpPr>
          <p:nvPr>
            <p:ph type="title"/>
          </p:nvPr>
        </p:nvSpPr>
        <p:spPr>
          <a:xfrm>
            <a:off x="415600" y="952300"/>
            <a:ext cx="11360800" cy="7636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2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04" name="Google Shape;104;g2931c504eb9_7_25"/>
          <p:cNvSpPr>
            <a:spLocks noGrp="1"/>
          </p:cNvSpPr>
          <p:nvPr>
            <p:ph type="pic" idx="2"/>
          </p:nvPr>
        </p:nvSpPr>
        <p:spPr>
          <a:xfrm>
            <a:off x="809733" y="1715900"/>
            <a:ext cx="5007200" cy="3946400"/>
          </a:xfrm>
          <a:prstGeom prst="rect">
            <a:avLst/>
          </a:prstGeom>
          <a:noFill/>
          <a:ln>
            <a:noFill/>
          </a:ln>
        </p:spPr>
      </p:sp>
      <p:sp>
        <p:nvSpPr>
          <p:cNvPr id="105" name="Google Shape;105;g2931c504eb9_7_25"/>
          <p:cNvSpPr>
            <a:spLocks noGrp="1"/>
          </p:cNvSpPr>
          <p:nvPr>
            <p:ph type="pic" idx="3"/>
          </p:nvPr>
        </p:nvSpPr>
        <p:spPr>
          <a:xfrm>
            <a:off x="6375067" y="1715900"/>
            <a:ext cx="5007200" cy="3946400"/>
          </a:xfrm>
          <a:prstGeom prst="rect">
            <a:avLst/>
          </a:prstGeom>
          <a:noFill/>
          <a:ln>
            <a:noFill/>
          </a:ln>
        </p:spPr>
      </p:sp>
      <p:sp>
        <p:nvSpPr>
          <p:cNvPr id="107" name="Google Shape;107;g2931c504eb9_7_25"/>
          <p:cNvSpPr txBox="1">
            <a:spLocks noGrp="1"/>
          </p:cNvSpPr>
          <p:nvPr>
            <p:ph type="sldNum" idx="12"/>
          </p:nvPr>
        </p:nvSpPr>
        <p:spPr>
          <a:xfrm>
            <a:off x="415612" y="6333201"/>
            <a:ext cx="731600" cy="524800"/>
          </a:xfrm>
          <a:prstGeom prst="rect">
            <a:avLst/>
          </a:prstGeom>
          <a:noFill/>
          <a:ln>
            <a:noFill/>
          </a:ln>
        </p:spPr>
        <p:txBody>
          <a:bodyPr spcFirstLastPara="1" wrap="square" lIns="91425" tIns="91425" rIns="91425" bIns="91425" anchor="t" anchorCtr="0">
            <a:noAutofit/>
          </a:bodyPr>
          <a:lstStyle>
            <a:lvl1pPr marL="0" marR="0" lvl="0" indent="0" algn="l" rtl="0">
              <a:lnSpc>
                <a:spcPct val="100000"/>
              </a:lnSpc>
              <a:spcBef>
                <a:spcPts val="0"/>
              </a:spcBef>
              <a:spcAft>
                <a:spcPts val="0"/>
              </a:spcAft>
              <a:buClr>
                <a:srgbClr val="000000"/>
              </a:buClr>
              <a:buSzPts val="700"/>
              <a:buFont typeface="Arial"/>
              <a:buNone/>
              <a:defRPr sz="933" b="0" i="0" u="none" strike="noStrike" cap="none">
                <a:solidFill>
                  <a:schemeClr val="lt1"/>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700"/>
              <a:buFont typeface="Arial"/>
              <a:buNone/>
              <a:defRPr sz="933" b="0" i="0" u="none" strike="noStrike" cap="none">
                <a:solidFill>
                  <a:schemeClr val="lt1"/>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700"/>
              <a:buFont typeface="Arial"/>
              <a:buNone/>
              <a:defRPr sz="933" b="0" i="0" u="none" strike="noStrike" cap="none">
                <a:solidFill>
                  <a:schemeClr val="lt1"/>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700"/>
              <a:buFont typeface="Arial"/>
              <a:buNone/>
              <a:defRPr sz="933" b="0" i="0" u="none" strike="noStrike" cap="none">
                <a:solidFill>
                  <a:schemeClr val="lt1"/>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700"/>
              <a:buFont typeface="Arial"/>
              <a:buNone/>
              <a:defRPr sz="933" b="0" i="0" u="none" strike="noStrike" cap="none">
                <a:solidFill>
                  <a:schemeClr val="lt1"/>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700"/>
              <a:buFont typeface="Arial"/>
              <a:buNone/>
              <a:defRPr sz="933" b="0" i="0" u="none" strike="noStrike" cap="none">
                <a:solidFill>
                  <a:schemeClr val="lt1"/>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700"/>
              <a:buFont typeface="Arial"/>
              <a:buNone/>
              <a:defRPr sz="933" b="0" i="0" u="none" strike="noStrike" cap="none">
                <a:solidFill>
                  <a:schemeClr val="lt1"/>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700"/>
              <a:buFont typeface="Arial"/>
              <a:buNone/>
              <a:defRPr sz="933" b="0" i="0" u="none" strike="noStrike" cap="none">
                <a:solidFill>
                  <a:schemeClr val="lt1"/>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700"/>
              <a:buFont typeface="Arial"/>
              <a:buNone/>
              <a:defRPr sz="933" b="0" i="0" u="none" strike="noStrike" cap="none">
                <a:solidFill>
                  <a:schemeClr val="lt1"/>
                </a:solidFill>
                <a:latin typeface="Arial"/>
                <a:ea typeface="Arial"/>
                <a:cs typeface="Arial"/>
                <a:sym typeface="Arial"/>
              </a:defRPr>
            </a:lvl9pPr>
          </a:lstStyle>
          <a:p>
            <a:fld id="{00000000-1234-1234-1234-123412341234}" type="slidenum">
              <a:rPr lang="de-DE" smtClean="0"/>
              <a:pPr/>
              <a:t>‹Nr.›</a:t>
            </a:fld>
            <a:endParaRPr lang="de-DE"/>
          </a:p>
        </p:txBody>
      </p:sp>
    </p:spTree>
    <p:extLst>
      <p:ext uri="{BB962C8B-B14F-4D97-AF65-F5344CB8AC3E}">
        <p14:creationId xmlns:p14="http://schemas.microsoft.com/office/powerpoint/2010/main" val="240346791"/>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89"/>
        <p:cNvGrpSpPr/>
        <p:nvPr/>
      </p:nvGrpSpPr>
      <p:grpSpPr>
        <a:xfrm>
          <a:off x="0" y="0"/>
          <a:ext cx="0" cy="0"/>
          <a:chOff x="0" y="0"/>
          <a:chExt cx="0" cy="0"/>
        </a:xfrm>
      </p:grpSpPr>
      <p:sp>
        <p:nvSpPr>
          <p:cNvPr id="90" name="Google Shape;90;g2931c504eb9_7_12"/>
          <p:cNvSpPr txBox="1">
            <a:spLocks noGrp="1"/>
          </p:cNvSpPr>
          <p:nvPr>
            <p:ph type="title"/>
          </p:nvPr>
        </p:nvSpPr>
        <p:spPr>
          <a:xfrm>
            <a:off x="415600" y="952300"/>
            <a:ext cx="11360800" cy="7636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2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92" name="Google Shape;92;g2931c504eb9_7_12"/>
          <p:cNvSpPr txBox="1">
            <a:spLocks noGrp="1"/>
          </p:cNvSpPr>
          <p:nvPr>
            <p:ph type="sldNum" idx="12"/>
          </p:nvPr>
        </p:nvSpPr>
        <p:spPr>
          <a:xfrm>
            <a:off x="415612" y="6333201"/>
            <a:ext cx="731600" cy="524800"/>
          </a:xfrm>
          <a:prstGeom prst="rect">
            <a:avLst/>
          </a:prstGeom>
          <a:noFill/>
          <a:ln>
            <a:noFill/>
          </a:ln>
        </p:spPr>
        <p:txBody>
          <a:bodyPr spcFirstLastPara="1" wrap="square" lIns="91425" tIns="91425" rIns="91425" bIns="91425" anchor="t" anchorCtr="0">
            <a:noAutofit/>
          </a:bodyPr>
          <a:lstStyle>
            <a:lvl1pPr marL="0" marR="0" lvl="0" indent="0" algn="l" rtl="0">
              <a:lnSpc>
                <a:spcPct val="100000"/>
              </a:lnSpc>
              <a:spcBef>
                <a:spcPts val="0"/>
              </a:spcBef>
              <a:spcAft>
                <a:spcPts val="0"/>
              </a:spcAft>
              <a:buClr>
                <a:srgbClr val="000000"/>
              </a:buClr>
              <a:buSzPts val="700"/>
              <a:buFont typeface="Arial"/>
              <a:buNone/>
              <a:defRPr sz="933" b="0" i="0" u="none" strike="noStrike" cap="none">
                <a:solidFill>
                  <a:schemeClr val="lt1"/>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700"/>
              <a:buFont typeface="Arial"/>
              <a:buNone/>
              <a:defRPr sz="933" b="0" i="0" u="none" strike="noStrike" cap="none">
                <a:solidFill>
                  <a:schemeClr val="lt1"/>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700"/>
              <a:buFont typeface="Arial"/>
              <a:buNone/>
              <a:defRPr sz="933" b="0" i="0" u="none" strike="noStrike" cap="none">
                <a:solidFill>
                  <a:schemeClr val="lt1"/>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700"/>
              <a:buFont typeface="Arial"/>
              <a:buNone/>
              <a:defRPr sz="933" b="0" i="0" u="none" strike="noStrike" cap="none">
                <a:solidFill>
                  <a:schemeClr val="lt1"/>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700"/>
              <a:buFont typeface="Arial"/>
              <a:buNone/>
              <a:defRPr sz="933" b="0" i="0" u="none" strike="noStrike" cap="none">
                <a:solidFill>
                  <a:schemeClr val="lt1"/>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700"/>
              <a:buFont typeface="Arial"/>
              <a:buNone/>
              <a:defRPr sz="933" b="0" i="0" u="none" strike="noStrike" cap="none">
                <a:solidFill>
                  <a:schemeClr val="lt1"/>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700"/>
              <a:buFont typeface="Arial"/>
              <a:buNone/>
              <a:defRPr sz="933" b="0" i="0" u="none" strike="noStrike" cap="none">
                <a:solidFill>
                  <a:schemeClr val="lt1"/>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700"/>
              <a:buFont typeface="Arial"/>
              <a:buNone/>
              <a:defRPr sz="933" b="0" i="0" u="none" strike="noStrike" cap="none">
                <a:solidFill>
                  <a:schemeClr val="lt1"/>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700"/>
              <a:buFont typeface="Arial"/>
              <a:buNone/>
              <a:defRPr sz="933" b="0" i="0" u="none" strike="noStrike" cap="none">
                <a:solidFill>
                  <a:schemeClr val="lt1"/>
                </a:solidFill>
                <a:latin typeface="Arial"/>
                <a:ea typeface="Arial"/>
                <a:cs typeface="Arial"/>
                <a:sym typeface="Arial"/>
              </a:defRPr>
            </a:lvl9pPr>
          </a:lstStyle>
          <a:p>
            <a:fld id="{00000000-1234-1234-1234-123412341234}" type="slidenum">
              <a:rPr lang="de-DE" smtClean="0"/>
              <a:pPr/>
              <a:t>‹Nr.›</a:t>
            </a:fld>
            <a:endParaRPr lang="de-DE"/>
          </a:p>
        </p:txBody>
      </p:sp>
      <p:sp>
        <p:nvSpPr>
          <p:cNvPr id="93" name="Google Shape;93;g2931c504eb9_7_12"/>
          <p:cNvSpPr txBox="1">
            <a:spLocks noGrp="1"/>
          </p:cNvSpPr>
          <p:nvPr>
            <p:ph type="body" idx="1"/>
          </p:nvPr>
        </p:nvSpPr>
        <p:spPr>
          <a:xfrm>
            <a:off x="415600" y="1536633"/>
            <a:ext cx="7596000" cy="4555200"/>
          </a:xfrm>
          <a:prstGeom prst="rect">
            <a:avLst/>
          </a:prstGeom>
          <a:noFill/>
          <a:ln>
            <a:noFill/>
          </a:ln>
        </p:spPr>
        <p:txBody>
          <a:bodyPr spcFirstLastPara="1" wrap="square" lIns="91425" tIns="91425" rIns="91425" bIns="91425" anchor="t" anchorCtr="0">
            <a:normAutofit/>
          </a:bodyPr>
          <a:lstStyle>
            <a:lvl1pPr marL="609585" lvl="0" indent="-423323" algn="l">
              <a:lnSpc>
                <a:spcPct val="100000"/>
              </a:lnSpc>
              <a:spcBef>
                <a:spcPts val="0"/>
              </a:spcBef>
              <a:spcAft>
                <a:spcPts val="0"/>
              </a:spcAft>
              <a:buSzPts val="1400"/>
              <a:buChar char="⇾"/>
              <a:defRPr sz="1867"/>
            </a:lvl1pPr>
            <a:lvl2pPr marL="1219170" lvl="1" indent="-423323" algn="l">
              <a:lnSpc>
                <a:spcPct val="100000"/>
              </a:lnSpc>
              <a:spcBef>
                <a:spcPts val="0"/>
              </a:spcBef>
              <a:spcAft>
                <a:spcPts val="0"/>
              </a:spcAft>
              <a:buSzPts val="1400"/>
              <a:buChar char="⇾"/>
              <a:defRPr sz="1867"/>
            </a:lvl2pPr>
            <a:lvl3pPr marL="1828754" lvl="2" indent="-423323" algn="l">
              <a:lnSpc>
                <a:spcPct val="100000"/>
              </a:lnSpc>
              <a:spcBef>
                <a:spcPts val="0"/>
              </a:spcBef>
              <a:spcAft>
                <a:spcPts val="0"/>
              </a:spcAft>
              <a:buSzPts val="1400"/>
              <a:buChar char="⇾"/>
              <a:defRPr sz="1867"/>
            </a:lvl3pPr>
            <a:lvl4pPr marL="2438339" lvl="3" indent="-423323" algn="l">
              <a:lnSpc>
                <a:spcPct val="100000"/>
              </a:lnSpc>
              <a:spcBef>
                <a:spcPts val="0"/>
              </a:spcBef>
              <a:spcAft>
                <a:spcPts val="0"/>
              </a:spcAft>
              <a:buSzPts val="1400"/>
              <a:buChar char="⇾"/>
              <a:defRPr sz="1867"/>
            </a:lvl4pPr>
            <a:lvl5pPr marL="3047924" lvl="4" indent="-423323" algn="l">
              <a:lnSpc>
                <a:spcPct val="100000"/>
              </a:lnSpc>
              <a:spcBef>
                <a:spcPts val="0"/>
              </a:spcBef>
              <a:spcAft>
                <a:spcPts val="0"/>
              </a:spcAft>
              <a:buSzPts val="1400"/>
              <a:buChar char="⇾"/>
              <a:defRPr sz="1867"/>
            </a:lvl5pPr>
            <a:lvl6pPr marL="3657509" lvl="5" indent="-423323" algn="l">
              <a:lnSpc>
                <a:spcPct val="100000"/>
              </a:lnSpc>
              <a:spcBef>
                <a:spcPts val="0"/>
              </a:spcBef>
              <a:spcAft>
                <a:spcPts val="0"/>
              </a:spcAft>
              <a:buSzPts val="1400"/>
              <a:buChar char="⇾"/>
              <a:defRPr sz="1867"/>
            </a:lvl6pPr>
            <a:lvl7pPr marL="4267093" lvl="6" indent="-423323" algn="l">
              <a:lnSpc>
                <a:spcPct val="100000"/>
              </a:lnSpc>
              <a:spcBef>
                <a:spcPts val="0"/>
              </a:spcBef>
              <a:spcAft>
                <a:spcPts val="0"/>
              </a:spcAft>
              <a:buSzPts val="1400"/>
              <a:buChar char="⇾"/>
              <a:defRPr sz="1867"/>
            </a:lvl7pPr>
            <a:lvl8pPr marL="4876678" lvl="7" indent="-423323" algn="l">
              <a:lnSpc>
                <a:spcPct val="100000"/>
              </a:lnSpc>
              <a:spcBef>
                <a:spcPts val="0"/>
              </a:spcBef>
              <a:spcAft>
                <a:spcPts val="0"/>
              </a:spcAft>
              <a:buSzPts val="1400"/>
              <a:buChar char="⇾"/>
              <a:defRPr sz="1867"/>
            </a:lvl8pPr>
            <a:lvl9pPr marL="5486263" lvl="8" indent="-423323" algn="l">
              <a:lnSpc>
                <a:spcPct val="100000"/>
              </a:lnSpc>
              <a:spcBef>
                <a:spcPts val="0"/>
              </a:spcBef>
              <a:spcAft>
                <a:spcPts val="0"/>
              </a:spcAft>
              <a:buSzPts val="1400"/>
              <a:buChar char="⇾"/>
              <a:defRPr sz="1867"/>
            </a:lvl9pPr>
          </a:lstStyle>
          <a:p>
            <a:endParaRPr/>
          </a:p>
        </p:txBody>
      </p:sp>
    </p:spTree>
    <p:extLst>
      <p:ext uri="{BB962C8B-B14F-4D97-AF65-F5344CB8AC3E}">
        <p14:creationId xmlns:p14="http://schemas.microsoft.com/office/powerpoint/2010/main" val="145158509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Zwischenfolie Grün mit Stempel">
    <p:spTree>
      <p:nvGrpSpPr>
        <p:cNvPr id="1" name=""/>
        <p:cNvGrpSpPr/>
        <p:nvPr/>
      </p:nvGrpSpPr>
      <p:grpSpPr>
        <a:xfrm>
          <a:off x="0" y="0"/>
          <a:ext cx="0" cy="0"/>
          <a:chOff x="0" y="0"/>
          <a:chExt cx="0" cy="0"/>
        </a:xfrm>
      </p:grpSpPr>
      <p:pic>
        <p:nvPicPr>
          <p:cNvPr id="11" name="Grafik 10">
            <a:extLst>
              <a:ext uri="{FF2B5EF4-FFF2-40B4-BE49-F238E27FC236}">
                <a16:creationId xmlns:a16="http://schemas.microsoft.com/office/drawing/2014/main" id="{744A1A9B-CDD9-4A45-9D13-33A1CE055405}"/>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7036" r="7496"/>
          <a:stretch/>
        </p:blipFill>
        <p:spPr>
          <a:xfrm>
            <a:off x="0" y="1545758"/>
            <a:ext cx="12192000" cy="3768119"/>
          </a:xfrm>
          <a:prstGeom prst="rect">
            <a:avLst/>
          </a:prstGeom>
        </p:spPr>
      </p:pic>
      <p:sp>
        <p:nvSpPr>
          <p:cNvPr id="2" name="Titel 1">
            <a:extLst>
              <a:ext uri="{FF2B5EF4-FFF2-40B4-BE49-F238E27FC236}">
                <a16:creationId xmlns:a16="http://schemas.microsoft.com/office/drawing/2014/main" id="{172B58C7-EC10-440A-B3EA-7D741D804DCD}"/>
              </a:ext>
            </a:extLst>
          </p:cNvPr>
          <p:cNvSpPr>
            <a:spLocks noGrp="1"/>
          </p:cNvSpPr>
          <p:nvPr>
            <p:ph type="ctrTitle" hasCustomPrompt="1"/>
          </p:nvPr>
        </p:nvSpPr>
        <p:spPr>
          <a:xfrm>
            <a:off x="912285" y="3096600"/>
            <a:ext cx="7920567" cy="664797"/>
          </a:xfrm>
        </p:spPr>
        <p:txBody>
          <a:bodyPr anchor="ctr" anchorCtr="0"/>
          <a:lstStyle>
            <a:lvl1pPr algn="l">
              <a:defRPr sz="4800"/>
            </a:lvl1pPr>
          </a:lstStyle>
          <a:p>
            <a:r>
              <a:rPr lang="de-DE"/>
              <a:t>Mastertitelformat</a:t>
            </a:r>
          </a:p>
        </p:txBody>
      </p:sp>
      <p:pic>
        <p:nvPicPr>
          <p:cNvPr id="5" name="Grafik 4" descr="Ein Bild, das Text, Gerät, Anzeige, Messanzeige enthält.&#10;&#10;Automatisch generierte Beschreibung">
            <a:extLst>
              <a:ext uri="{FF2B5EF4-FFF2-40B4-BE49-F238E27FC236}">
                <a16:creationId xmlns:a16="http://schemas.microsoft.com/office/drawing/2014/main" id="{9A23F638-85E9-3D48-87D9-15445A99F0EA}"/>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430761" y="4671068"/>
            <a:ext cx="1200000" cy="975000"/>
          </a:xfrm>
          <a:prstGeom prst="rect">
            <a:avLst/>
          </a:prstGeom>
        </p:spPr>
      </p:pic>
      <p:sp>
        <p:nvSpPr>
          <p:cNvPr id="7" name="Textplatzhalter 6">
            <a:extLst>
              <a:ext uri="{FF2B5EF4-FFF2-40B4-BE49-F238E27FC236}">
                <a16:creationId xmlns:a16="http://schemas.microsoft.com/office/drawing/2014/main" id="{36A14451-ABF3-BD4F-AB6F-4C7DB361CBEB}"/>
              </a:ext>
            </a:extLst>
          </p:cNvPr>
          <p:cNvSpPr>
            <a:spLocks noGrp="1"/>
          </p:cNvSpPr>
          <p:nvPr>
            <p:ph type="body" sz="quarter" idx="13" hasCustomPrompt="1"/>
          </p:nvPr>
        </p:nvSpPr>
        <p:spPr>
          <a:xfrm>
            <a:off x="912285" y="3828973"/>
            <a:ext cx="7920567" cy="2049011"/>
          </a:xfrm>
        </p:spPr>
        <p:txBody>
          <a:bodyPr/>
          <a:lstStyle>
            <a:lvl1pPr marL="304792" indent="-304792">
              <a:spcAft>
                <a:spcPts val="800"/>
              </a:spcAft>
              <a:buClrTx/>
              <a:buFont typeface="+mj-lt"/>
              <a:buAutoNum type="alphaLcPeriod"/>
              <a:defRPr/>
            </a:lvl1pPr>
          </a:lstStyle>
          <a:p>
            <a:pPr lvl="0"/>
            <a:r>
              <a:rPr lang="de-DE"/>
              <a:t>Mastertextformat bearbeiten</a:t>
            </a:r>
          </a:p>
        </p:txBody>
      </p:sp>
      <p:sp>
        <p:nvSpPr>
          <p:cNvPr id="9" name="Fußzeilenplatzhalter 4">
            <a:extLst>
              <a:ext uri="{FF2B5EF4-FFF2-40B4-BE49-F238E27FC236}">
                <a16:creationId xmlns:a16="http://schemas.microsoft.com/office/drawing/2014/main" id="{888F5A1A-7259-4F7F-9939-B4A904D3FABD}"/>
              </a:ext>
            </a:extLst>
          </p:cNvPr>
          <p:cNvSpPr>
            <a:spLocks noGrp="1"/>
          </p:cNvSpPr>
          <p:nvPr>
            <p:ph type="ftr" sz="quarter" idx="3"/>
          </p:nvPr>
        </p:nvSpPr>
        <p:spPr>
          <a:xfrm>
            <a:off x="912285" y="6238790"/>
            <a:ext cx="7920567" cy="365125"/>
          </a:xfrm>
          <a:prstGeom prst="rect">
            <a:avLst/>
          </a:prstGeom>
        </p:spPr>
        <p:txBody>
          <a:bodyPr vert="horz" lIns="0" tIns="0" rIns="0" bIns="0" rtlCol="0" anchor="b" anchorCtr="0"/>
          <a:lstStyle>
            <a:lvl1pPr algn="l">
              <a:defRPr sz="1333">
                <a:solidFill>
                  <a:schemeClr val="tx2">
                    <a:lumMod val="50000"/>
                    <a:lumOff val="50000"/>
                  </a:schemeClr>
                </a:solidFill>
              </a:defRPr>
            </a:lvl1pPr>
          </a:lstStyle>
          <a:p>
            <a:r>
              <a:rPr lang="de-DE"/>
              <a:t>Kapitelüberschrift</a:t>
            </a:r>
          </a:p>
        </p:txBody>
      </p:sp>
      <p:sp>
        <p:nvSpPr>
          <p:cNvPr id="8" name="Foliennummernplatzhalter 2"/>
          <p:cNvSpPr>
            <a:spLocks noGrp="1"/>
          </p:cNvSpPr>
          <p:nvPr>
            <p:ph type="sldNum" sz="quarter" idx="10"/>
          </p:nvPr>
        </p:nvSpPr>
        <p:spPr>
          <a:xfrm>
            <a:off x="11280001" y="6238790"/>
            <a:ext cx="528884" cy="358861"/>
          </a:xfrm>
        </p:spPr>
        <p:txBody>
          <a:bodyPr/>
          <a:lstStyle/>
          <a:p>
            <a:fld id="{52CF354A-3E7C-4AF0-94B3-C47ABC721F9D}" type="slidenum">
              <a:rPr lang="de-AT" smtClean="0"/>
              <a:pPr/>
              <a:t>‹Nr.›</a:t>
            </a:fld>
            <a:endParaRPr lang="de-AT"/>
          </a:p>
        </p:txBody>
      </p:sp>
    </p:spTree>
    <p:extLst>
      <p:ext uri="{BB962C8B-B14F-4D97-AF65-F5344CB8AC3E}">
        <p14:creationId xmlns:p14="http://schemas.microsoft.com/office/powerpoint/2010/main" val="3322447418"/>
      </p:ext>
    </p:extLst>
  </p:cSld>
  <p:clrMapOvr>
    <a:masterClrMapping/>
  </p:clrMapOvr>
  <p:extLst>
    <p:ext uri="{DCECCB84-F9BA-43D5-87BE-67443E8EF086}">
      <p15:sldGuideLst xmlns:p15="http://schemas.microsoft.com/office/powerpoint/2012/main"/>
    </p:ext>
  </p:extLst>
</p:sldLayout>
</file>

<file path=ppt/slideLayouts/slideLayout210.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blipFill>
          <a:blip r:embed="rId2">
            <a:alphaModFix/>
          </a:blip>
          <a:stretch>
            <a:fillRect/>
          </a:stretch>
        </a:blipFill>
        <a:effectLst/>
      </p:bgPr>
    </p:bg>
    <p:spTree>
      <p:nvGrpSpPr>
        <p:cNvPr id="1" name="Shape 138"/>
        <p:cNvGrpSpPr/>
        <p:nvPr/>
      </p:nvGrpSpPr>
      <p:grpSpPr>
        <a:xfrm>
          <a:off x="0" y="0"/>
          <a:ext cx="0" cy="0"/>
          <a:chOff x="0" y="0"/>
          <a:chExt cx="0" cy="0"/>
        </a:xfrm>
      </p:grpSpPr>
      <p:pic>
        <p:nvPicPr>
          <p:cNvPr id="139" name="Google Shape;139;g2bcac157cc0_0_381"/>
          <p:cNvPicPr preferRelativeResize="0"/>
          <p:nvPr/>
        </p:nvPicPr>
        <p:blipFill>
          <a:blip r:embed="rId3">
            <a:alphaModFix/>
          </a:blip>
          <a:stretch>
            <a:fillRect/>
          </a:stretch>
        </p:blipFill>
        <p:spPr>
          <a:xfrm>
            <a:off x="0" y="0"/>
            <a:ext cx="12191995" cy="6369841"/>
          </a:xfrm>
          <a:prstGeom prst="rect">
            <a:avLst/>
          </a:prstGeom>
          <a:noFill/>
          <a:ln>
            <a:noFill/>
          </a:ln>
        </p:spPr>
      </p:pic>
      <p:sp>
        <p:nvSpPr>
          <p:cNvPr id="140" name="Google Shape;140;g2bcac157cc0_0_381"/>
          <p:cNvSpPr txBox="1">
            <a:spLocks noGrp="1"/>
          </p:cNvSpPr>
          <p:nvPr>
            <p:ph type="ctrTitle"/>
          </p:nvPr>
        </p:nvSpPr>
        <p:spPr>
          <a:xfrm>
            <a:off x="1081766" y="33696"/>
            <a:ext cx="8452800" cy="2736900"/>
          </a:xfrm>
          <a:prstGeom prst="rect">
            <a:avLst/>
          </a:prstGeom>
        </p:spPr>
        <p:txBody>
          <a:bodyPr spcFirstLastPara="1" wrap="square" lIns="121900" tIns="121900" rIns="121900" bIns="121900" anchor="b" anchorCtr="0">
            <a:normAutofit/>
          </a:bodyPr>
          <a:lstStyle>
            <a:lvl1pPr lvl="0" rtl="0">
              <a:spcBef>
                <a:spcPts val="0"/>
              </a:spcBef>
              <a:spcAft>
                <a:spcPts val="0"/>
              </a:spcAft>
              <a:buClr>
                <a:schemeClr val="accent2"/>
              </a:buClr>
              <a:buSzPts val="4800"/>
              <a:buNone/>
              <a:defRPr sz="4800" b="1">
                <a:solidFill>
                  <a:schemeClr val="accent2"/>
                </a:solidFill>
              </a:defRPr>
            </a:lvl1pPr>
            <a:lvl2pPr lvl="1" algn="ctr" rtl="0">
              <a:spcBef>
                <a:spcPts val="0"/>
              </a:spcBef>
              <a:spcAft>
                <a:spcPts val="0"/>
              </a:spcAft>
              <a:buSzPts val="6900"/>
              <a:buNone/>
              <a:defRPr sz="6900"/>
            </a:lvl2pPr>
            <a:lvl3pPr lvl="2" algn="ctr" rtl="0">
              <a:spcBef>
                <a:spcPts val="0"/>
              </a:spcBef>
              <a:spcAft>
                <a:spcPts val="0"/>
              </a:spcAft>
              <a:buSzPts val="6900"/>
              <a:buNone/>
              <a:defRPr sz="6900"/>
            </a:lvl3pPr>
            <a:lvl4pPr lvl="3" algn="ctr" rtl="0">
              <a:spcBef>
                <a:spcPts val="0"/>
              </a:spcBef>
              <a:spcAft>
                <a:spcPts val="0"/>
              </a:spcAft>
              <a:buSzPts val="6900"/>
              <a:buNone/>
              <a:defRPr sz="6900"/>
            </a:lvl4pPr>
            <a:lvl5pPr lvl="4" algn="ctr" rtl="0">
              <a:spcBef>
                <a:spcPts val="0"/>
              </a:spcBef>
              <a:spcAft>
                <a:spcPts val="0"/>
              </a:spcAft>
              <a:buSzPts val="6900"/>
              <a:buNone/>
              <a:defRPr sz="6900"/>
            </a:lvl5pPr>
            <a:lvl6pPr lvl="5" algn="ctr" rtl="0">
              <a:spcBef>
                <a:spcPts val="0"/>
              </a:spcBef>
              <a:spcAft>
                <a:spcPts val="0"/>
              </a:spcAft>
              <a:buSzPts val="6900"/>
              <a:buNone/>
              <a:defRPr sz="6900"/>
            </a:lvl6pPr>
            <a:lvl7pPr lvl="6" algn="ctr" rtl="0">
              <a:spcBef>
                <a:spcPts val="0"/>
              </a:spcBef>
              <a:spcAft>
                <a:spcPts val="0"/>
              </a:spcAft>
              <a:buSzPts val="6900"/>
              <a:buNone/>
              <a:defRPr sz="6900"/>
            </a:lvl7pPr>
            <a:lvl8pPr lvl="7" algn="ctr" rtl="0">
              <a:spcBef>
                <a:spcPts val="0"/>
              </a:spcBef>
              <a:spcAft>
                <a:spcPts val="0"/>
              </a:spcAft>
              <a:buSzPts val="6900"/>
              <a:buNone/>
              <a:defRPr sz="6900"/>
            </a:lvl8pPr>
            <a:lvl9pPr lvl="8" algn="ctr" rtl="0">
              <a:spcBef>
                <a:spcPts val="0"/>
              </a:spcBef>
              <a:spcAft>
                <a:spcPts val="0"/>
              </a:spcAft>
              <a:buSzPts val="6900"/>
              <a:buNone/>
              <a:defRPr sz="6900"/>
            </a:lvl9pPr>
          </a:lstStyle>
          <a:p>
            <a:endParaRPr/>
          </a:p>
        </p:txBody>
      </p:sp>
      <p:sp>
        <p:nvSpPr>
          <p:cNvPr id="141" name="Google Shape;141;g2bcac157cc0_0_381"/>
          <p:cNvSpPr txBox="1">
            <a:spLocks noGrp="1"/>
          </p:cNvSpPr>
          <p:nvPr>
            <p:ph type="subTitle" idx="1"/>
          </p:nvPr>
        </p:nvSpPr>
        <p:spPr>
          <a:xfrm>
            <a:off x="1081767" y="2718165"/>
            <a:ext cx="5666400" cy="1056900"/>
          </a:xfrm>
          <a:prstGeom prst="rect">
            <a:avLst/>
          </a:prstGeom>
        </p:spPr>
        <p:txBody>
          <a:bodyPr spcFirstLastPara="1" wrap="square" lIns="121900" tIns="121900" rIns="121900" bIns="121900" anchor="t" anchorCtr="0">
            <a:normAutofit/>
          </a:bodyPr>
          <a:lstStyle>
            <a:lvl1pPr lvl="0" rtl="0">
              <a:lnSpc>
                <a:spcPct val="100000"/>
              </a:lnSpc>
              <a:spcBef>
                <a:spcPts val="0"/>
              </a:spcBef>
              <a:spcAft>
                <a:spcPts val="0"/>
              </a:spcAft>
              <a:buClr>
                <a:srgbClr val="0F2850"/>
              </a:buClr>
              <a:buSzPts val="3100"/>
              <a:buNone/>
              <a:defRPr sz="3100">
                <a:solidFill>
                  <a:srgbClr val="0F2850"/>
                </a:solidFill>
              </a:defRPr>
            </a:lvl1pPr>
            <a:lvl2pPr lvl="1" algn="ctr" rtl="0">
              <a:lnSpc>
                <a:spcPct val="100000"/>
              </a:lnSpc>
              <a:spcBef>
                <a:spcPts val="0"/>
              </a:spcBef>
              <a:spcAft>
                <a:spcPts val="0"/>
              </a:spcAft>
              <a:buClr>
                <a:srgbClr val="0F2850"/>
              </a:buClr>
              <a:buSzPts val="3700"/>
              <a:buNone/>
              <a:defRPr sz="3700">
                <a:solidFill>
                  <a:srgbClr val="0F2850"/>
                </a:solidFill>
              </a:defRPr>
            </a:lvl2pPr>
            <a:lvl3pPr lvl="2" algn="ctr" rtl="0">
              <a:lnSpc>
                <a:spcPct val="100000"/>
              </a:lnSpc>
              <a:spcBef>
                <a:spcPts val="0"/>
              </a:spcBef>
              <a:spcAft>
                <a:spcPts val="0"/>
              </a:spcAft>
              <a:buClr>
                <a:srgbClr val="0F2850"/>
              </a:buClr>
              <a:buSzPts val="3700"/>
              <a:buNone/>
              <a:defRPr sz="3700">
                <a:solidFill>
                  <a:srgbClr val="0F2850"/>
                </a:solidFill>
              </a:defRPr>
            </a:lvl3pPr>
            <a:lvl4pPr lvl="3" algn="ctr" rtl="0">
              <a:lnSpc>
                <a:spcPct val="100000"/>
              </a:lnSpc>
              <a:spcBef>
                <a:spcPts val="0"/>
              </a:spcBef>
              <a:spcAft>
                <a:spcPts val="0"/>
              </a:spcAft>
              <a:buClr>
                <a:srgbClr val="0F2850"/>
              </a:buClr>
              <a:buSzPts val="3700"/>
              <a:buNone/>
              <a:defRPr sz="3700">
                <a:solidFill>
                  <a:srgbClr val="0F2850"/>
                </a:solidFill>
              </a:defRPr>
            </a:lvl4pPr>
            <a:lvl5pPr lvl="4" algn="ctr" rtl="0">
              <a:lnSpc>
                <a:spcPct val="100000"/>
              </a:lnSpc>
              <a:spcBef>
                <a:spcPts val="0"/>
              </a:spcBef>
              <a:spcAft>
                <a:spcPts val="0"/>
              </a:spcAft>
              <a:buClr>
                <a:srgbClr val="0F2850"/>
              </a:buClr>
              <a:buSzPts val="3700"/>
              <a:buNone/>
              <a:defRPr sz="3700">
                <a:solidFill>
                  <a:srgbClr val="0F2850"/>
                </a:solidFill>
              </a:defRPr>
            </a:lvl5pPr>
            <a:lvl6pPr lvl="5" algn="ctr" rtl="0">
              <a:lnSpc>
                <a:spcPct val="100000"/>
              </a:lnSpc>
              <a:spcBef>
                <a:spcPts val="0"/>
              </a:spcBef>
              <a:spcAft>
                <a:spcPts val="0"/>
              </a:spcAft>
              <a:buClr>
                <a:srgbClr val="0F2850"/>
              </a:buClr>
              <a:buSzPts val="3700"/>
              <a:buNone/>
              <a:defRPr sz="3700">
                <a:solidFill>
                  <a:srgbClr val="0F2850"/>
                </a:solidFill>
              </a:defRPr>
            </a:lvl6pPr>
            <a:lvl7pPr lvl="6" algn="ctr" rtl="0">
              <a:lnSpc>
                <a:spcPct val="100000"/>
              </a:lnSpc>
              <a:spcBef>
                <a:spcPts val="0"/>
              </a:spcBef>
              <a:spcAft>
                <a:spcPts val="0"/>
              </a:spcAft>
              <a:buClr>
                <a:srgbClr val="0F2850"/>
              </a:buClr>
              <a:buSzPts val="3700"/>
              <a:buNone/>
              <a:defRPr sz="3700">
                <a:solidFill>
                  <a:srgbClr val="0F2850"/>
                </a:solidFill>
              </a:defRPr>
            </a:lvl7pPr>
            <a:lvl8pPr lvl="7" algn="ctr" rtl="0">
              <a:lnSpc>
                <a:spcPct val="100000"/>
              </a:lnSpc>
              <a:spcBef>
                <a:spcPts val="0"/>
              </a:spcBef>
              <a:spcAft>
                <a:spcPts val="0"/>
              </a:spcAft>
              <a:buClr>
                <a:srgbClr val="0F2850"/>
              </a:buClr>
              <a:buSzPts val="3700"/>
              <a:buNone/>
              <a:defRPr sz="3700">
                <a:solidFill>
                  <a:srgbClr val="0F2850"/>
                </a:solidFill>
              </a:defRPr>
            </a:lvl8pPr>
            <a:lvl9pPr lvl="8" algn="ctr" rtl="0">
              <a:lnSpc>
                <a:spcPct val="100000"/>
              </a:lnSpc>
              <a:spcBef>
                <a:spcPts val="0"/>
              </a:spcBef>
              <a:spcAft>
                <a:spcPts val="0"/>
              </a:spcAft>
              <a:buClr>
                <a:srgbClr val="0F2850"/>
              </a:buClr>
              <a:buSzPts val="3700"/>
              <a:buNone/>
              <a:defRPr sz="3700">
                <a:solidFill>
                  <a:srgbClr val="0F2850"/>
                </a:solidFill>
              </a:defRPr>
            </a:lvl9pPr>
          </a:lstStyle>
          <a:p>
            <a:endParaRPr/>
          </a:p>
        </p:txBody>
      </p:sp>
      <p:pic>
        <p:nvPicPr>
          <p:cNvPr id="142" name="Google Shape;142;g2bcac157cc0_0_381"/>
          <p:cNvPicPr preferRelativeResize="0"/>
          <p:nvPr/>
        </p:nvPicPr>
        <p:blipFill>
          <a:blip r:embed="rId4">
            <a:alphaModFix/>
          </a:blip>
          <a:stretch>
            <a:fillRect/>
          </a:stretch>
        </p:blipFill>
        <p:spPr>
          <a:xfrm>
            <a:off x="5278633" y="3603338"/>
            <a:ext cx="5666402" cy="2072613"/>
          </a:xfrm>
          <a:prstGeom prst="rect">
            <a:avLst/>
          </a:prstGeom>
          <a:noFill/>
          <a:ln>
            <a:noFill/>
          </a:ln>
        </p:spPr>
      </p:pic>
      <p:pic>
        <p:nvPicPr>
          <p:cNvPr id="143" name="Google Shape;143;g2bcac157cc0_0_381"/>
          <p:cNvPicPr preferRelativeResize="0"/>
          <p:nvPr/>
        </p:nvPicPr>
        <p:blipFill>
          <a:blip r:embed="rId5">
            <a:alphaModFix/>
          </a:blip>
          <a:stretch>
            <a:fillRect/>
          </a:stretch>
        </p:blipFill>
        <p:spPr>
          <a:xfrm>
            <a:off x="10193967" y="1044933"/>
            <a:ext cx="1176633" cy="1334226"/>
          </a:xfrm>
          <a:prstGeom prst="rect">
            <a:avLst/>
          </a:prstGeom>
          <a:noFill/>
          <a:ln>
            <a:noFill/>
          </a:ln>
        </p:spPr>
      </p:pic>
    </p:spTree>
    <p:extLst>
      <p:ext uri="{BB962C8B-B14F-4D97-AF65-F5344CB8AC3E}">
        <p14:creationId xmlns:p14="http://schemas.microsoft.com/office/powerpoint/2010/main" val="2323631756"/>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matchingName="Zwischentitel – neuer Abschnitt" type="secHead">
  <p:cSld name="Zwischentitel – neuer Abschnitt">
    <p:bg>
      <p:bgPr>
        <a:blipFill>
          <a:blip r:embed="rId2">
            <a:alphaModFix/>
          </a:blip>
          <a:stretch>
            <a:fillRect/>
          </a:stretch>
        </a:blipFill>
        <a:effectLst/>
      </p:bgPr>
    </p:bg>
    <p:spTree>
      <p:nvGrpSpPr>
        <p:cNvPr id="1" name="Shape 144"/>
        <p:cNvGrpSpPr/>
        <p:nvPr/>
      </p:nvGrpSpPr>
      <p:grpSpPr>
        <a:xfrm>
          <a:off x="0" y="0"/>
          <a:ext cx="0" cy="0"/>
          <a:chOff x="0" y="0"/>
          <a:chExt cx="0" cy="0"/>
        </a:xfrm>
      </p:grpSpPr>
      <p:pic>
        <p:nvPicPr>
          <p:cNvPr id="145" name="Google Shape;145;g2bcac157cc0_0_387"/>
          <p:cNvPicPr preferRelativeResize="0"/>
          <p:nvPr/>
        </p:nvPicPr>
        <p:blipFill>
          <a:blip r:embed="rId3">
            <a:alphaModFix/>
          </a:blip>
          <a:stretch>
            <a:fillRect/>
          </a:stretch>
        </p:blipFill>
        <p:spPr>
          <a:xfrm>
            <a:off x="0" y="0"/>
            <a:ext cx="12192005" cy="6858003"/>
          </a:xfrm>
          <a:prstGeom prst="rect">
            <a:avLst/>
          </a:prstGeom>
          <a:noFill/>
          <a:ln>
            <a:noFill/>
          </a:ln>
        </p:spPr>
      </p:pic>
      <p:sp>
        <p:nvSpPr>
          <p:cNvPr id="146" name="Google Shape;146;g2bcac157cc0_0_387"/>
          <p:cNvSpPr txBox="1">
            <a:spLocks noGrp="1"/>
          </p:cNvSpPr>
          <p:nvPr>
            <p:ph type="title"/>
          </p:nvPr>
        </p:nvSpPr>
        <p:spPr>
          <a:xfrm>
            <a:off x="653667" y="789167"/>
            <a:ext cx="8068800" cy="4832400"/>
          </a:xfrm>
          <a:prstGeom prst="rect">
            <a:avLst/>
          </a:prstGeom>
          <a:effectLst>
            <a:outerShdw blurRad="57150" dist="19050" dir="5400000" algn="bl" rotWithShape="0">
              <a:srgbClr val="000000">
                <a:alpha val="15000"/>
              </a:srgbClr>
            </a:outerShdw>
          </a:effectLst>
        </p:spPr>
        <p:txBody>
          <a:bodyPr spcFirstLastPara="1" wrap="square" lIns="121900" tIns="121900" rIns="121900" bIns="121900" anchor="ctr" anchorCtr="0">
            <a:normAutofit/>
          </a:bodyPr>
          <a:lstStyle>
            <a:lvl1pPr lvl="0" rtl="0">
              <a:spcBef>
                <a:spcPts val="0"/>
              </a:spcBef>
              <a:spcAft>
                <a:spcPts val="0"/>
              </a:spcAft>
              <a:buClr>
                <a:srgbClr val="0F2850"/>
              </a:buClr>
              <a:buSzPts val="4800"/>
              <a:buNone/>
              <a:defRPr sz="4800" b="1">
                <a:solidFill>
                  <a:srgbClr val="0F2850"/>
                </a:solidFill>
              </a:defRPr>
            </a:lvl1pPr>
            <a:lvl2pPr lvl="1" rtl="0">
              <a:spcBef>
                <a:spcPts val="0"/>
              </a:spcBef>
              <a:spcAft>
                <a:spcPts val="0"/>
              </a:spcAft>
              <a:buClr>
                <a:srgbClr val="0F2850"/>
              </a:buClr>
              <a:buSzPts val="6400"/>
              <a:buNone/>
              <a:defRPr sz="6400">
                <a:solidFill>
                  <a:srgbClr val="0F2850"/>
                </a:solidFill>
              </a:defRPr>
            </a:lvl2pPr>
            <a:lvl3pPr lvl="2" rtl="0">
              <a:spcBef>
                <a:spcPts val="0"/>
              </a:spcBef>
              <a:spcAft>
                <a:spcPts val="0"/>
              </a:spcAft>
              <a:buClr>
                <a:srgbClr val="0F2850"/>
              </a:buClr>
              <a:buSzPts val="6400"/>
              <a:buNone/>
              <a:defRPr sz="6400">
                <a:solidFill>
                  <a:srgbClr val="0F2850"/>
                </a:solidFill>
              </a:defRPr>
            </a:lvl3pPr>
            <a:lvl4pPr lvl="3" rtl="0">
              <a:spcBef>
                <a:spcPts val="0"/>
              </a:spcBef>
              <a:spcAft>
                <a:spcPts val="0"/>
              </a:spcAft>
              <a:buClr>
                <a:srgbClr val="0F2850"/>
              </a:buClr>
              <a:buSzPts val="6400"/>
              <a:buNone/>
              <a:defRPr sz="6400">
                <a:solidFill>
                  <a:srgbClr val="0F2850"/>
                </a:solidFill>
              </a:defRPr>
            </a:lvl4pPr>
            <a:lvl5pPr lvl="4" rtl="0">
              <a:spcBef>
                <a:spcPts val="0"/>
              </a:spcBef>
              <a:spcAft>
                <a:spcPts val="0"/>
              </a:spcAft>
              <a:buClr>
                <a:srgbClr val="0F2850"/>
              </a:buClr>
              <a:buSzPts val="6400"/>
              <a:buNone/>
              <a:defRPr sz="6400">
                <a:solidFill>
                  <a:srgbClr val="0F2850"/>
                </a:solidFill>
              </a:defRPr>
            </a:lvl5pPr>
            <a:lvl6pPr lvl="5" rtl="0">
              <a:spcBef>
                <a:spcPts val="0"/>
              </a:spcBef>
              <a:spcAft>
                <a:spcPts val="0"/>
              </a:spcAft>
              <a:buClr>
                <a:srgbClr val="0F2850"/>
              </a:buClr>
              <a:buSzPts val="6400"/>
              <a:buNone/>
              <a:defRPr sz="6400">
                <a:solidFill>
                  <a:srgbClr val="0F2850"/>
                </a:solidFill>
              </a:defRPr>
            </a:lvl6pPr>
            <a:lvl7pPr lvl="6" rtl="0">
              <a:spcBef>
                <a:spcPts val="0"/>
              </a:spcBef>
              <a:spcAft>
                <a:spcPts val="0"/>
              </a:spcAft>
              <a:buClr>
                <a:srgbClr val="0F2850"/>
              </a:buClr>
              <a:buSzPts val="6400"/>
              <a:buNone/>
              <a:defRPr sz="6400">
                <a:solidFill>
                  <a:srgbClr val="0F2850"/>
                </a:solidFill>
              </a:defRPr>
            </a:lvl7pPr>
            <a:lvl8pPr lvl="7" rtl="0">
              <a:spcBef>
                <a:spcPts val="0"/>
              </a:spcBef>
              <a:spcAft>
                <a:spcPts val="0"/>
              </a:spcAft>
              <a:buClr>
                <a:srgbClr val="0F2850"/>
              </a:buClr>
              <a:buSzPts val="6400"/>
              <a:buNone/>
              <a:defRPr sz="6400">
                <a:solidFill>
                  <a:srgbClr val="0F2850"/>
                </a:solidFill>
              </a:defRPr>
            </a:lvl8pPr>
            <a:lvl9pPr lvl="8" rtl="0">
              <a:spcBef>
                <a:spcPts val="0"/>
              </a:spcBef>
              <a:spcAft>
                <a:spcPts val="0"/>
              </a:spcAft>
              <a:buClr>
                <a:srgbClr val="0F2850"/>
              </a:buClr>
              <a:buSzPts val="6400"/>
              <a:buNone/>
              <a:defRPr sz="6400">
                <a:solidFill>
                  <a:srgbClr val="0F2850"/>
                </a:solidFill>
              </a:defRPr>
            </a:lvl9pPr>
          </a:lstStyle>
          <a:p>
            <a:endParaRPr/>
          </a:p>
        </p:txBody>
      </p:sp>
      <p:sp>
        <p:nvSpPr>
          <p:cNvPr id="147" name="Google Shape;147;g2bcac157cc0_0_387"/>
          <p:cNvSpPr txBox="1">
            <a:spLocks noGrp="1"/>
          </p:cNvSpPr>
          <p:nvPr>
            <p:ph type="sldNum" idx="12"/>
          </p:nvPr>
        </p:nvSpPr>
        <p:spPr>
          <a:xfrm>
            <a:off x="415612" y="6333201"/>
            <a:ext cx="731700" cy="524700"/>
          </a:xfrm>
          <a:prstGeom prst="rect">
            <a:avLst/>
          </a:prstGeom>
          <a:noFill/>
          <a:ln>
            <a:noFill/>
          </a:ln>
        </p:spPr>
        <p:txBody>
          <a:bodyPr spcFirstLastPara="1" wrap="square" lIns="121900" tIns="121900" rIns="121900" bIns="121900" anchor="t" anchorCtr="0">
            <a:noAutofit/>
          </a:bodyPr>
          <a:lstStyle>
            <a:lvl1pPr lvl="0" algn="l" rtl="0">
              <a:buNone/>
              <a:defRPr sz="900">
                <a:solidFill>
                  <a:schemeClr val="lt1"/>
                </a:solidFill>
              </a:defRPr>
            </a:lvl1pPr>
            <a:lvl2pPr lvl="1" algn="l" rtl="0">
              <a:buNone/>
              <a:defRPr sz="900">
                <a:solidFill>
                  <a:schemeClr val="lt1"/>
                </a:solidFill>
              </a:defRPr>
            </a:lvl2pPr>
            <a:lvl3pPr lvl="2" algn="l" rtl="0">
              <a:buNone/>
              <a:defRPr sz="900">
                <a:solidFill>
                  <a:schemeClr val="lt1"/>
                </a:solidFill>
              </a:defRPr>
            </a:lvl3pPr>
            <a:lvl4pPr lvl="3" algn="l" rtl="0">
              <a:buNone/>
              <a:defRPr sz="900">
                <a:solidFill>
                  <a:schemeClr val="lt1"/>
                </a:solidFill>
              </a:defRPr>
            </a:lvl4pPr>
            <a:lvl5pPr lvl="4" algn="l" rtl="0">
              <a:buNone/>
              <a:defRPr sz="900">
                <a:solidFill>
                  <a:schemeClr val="lt1"/>
                </a:solidFill>
              </a:defRPr>
            </a:lvl5pPr>
            <a:lvl6pPr lvl="5" algn="l" rtl="0">
              <a:buNone/>
              <a:defRPr sz="900">
                <a:solidFill>
                  <a:schemeClr val="lt1"/>
                </a:solidFill>
              </a:defRPr>
            </a:lvl6pPr>
            <a:lvl7pPr lvl="6" algn="l" rtl="0">
              <a:buNone/>
              <a:defRPr sz="900">
                <a:solidFill>
                  <a:schemeClr val="lt1"/>
                </a:solidFill>
              </a:defRPr>
            </a:lvl7pPr>
            <a:lvl8pPr lvl="7" algn="l" rtl="0">
              <a:buNone/>
              <a:defRPr sz="900">
                <a:solidFill>
                  <a:schemeClr val="lt1"/>
                </a:solidFill>
              </a:defRPr>
            </a:lvl8pPr>
            <a:lvl9pPr lvl="8" algn="l" rtl="0">
              <a:buNone/>
              <a:defRPr sz="900">
                <a:solidFill>
                  <a:schemeClr val="lt1"/>
                </a:solidFill>
              </a:defRPr>
            </a:lvl9pPr>
          </a:lstStyle>
          <a:p>
            <a:pPr marL="0" lvl="0" indent="0" algn="l" rtl="0">
              <a:spcBef>
                <a:spcPts val="0"/>
              </a:spcBef>
              <a:spcAft>
                <a:spcPts val="0"/>
              </a:spcAft>
              <a:buNone/>
            </a:pPr>
            <a:fld id="{00000000-1234-1234-1234-123412341234}" type="slidenum">
              <a:rPr lang="de-DE"/>
              <a:t>‹Nr.›</a:t>
            </a:fld>
            <a:endParaRPr/>
          </a:p>
        </p:txBody>
      </p:sp>
      <p:pic>
        <p:nvPicPr>
          <p:cNvPr id="148" name="Google Shape;148;g2bcac157cc0_0_387"/>
          <p:cNvPicPr preferRelativeResize="0"/>
          <p:nvPr/>
        </p:nvPicPr>
        <p:blipFill>
          <a:blip r:embed="rId4">
            <a:alphaModFix/>
          </a:blip>
          <a:stretch>
            <a:fillRect/>
          </a:stretch>
        </p:blipFill>
        <p:spPr>
          <a:xfrm rot="1010970">
            <a:off x="8502033" y="475467"/>
            <a:ext cx="1674966" cy="1212133"/>
          </a:xfrm>
          <a:prstGeom prst="rect">
            <a:avLst/>
          </a:prstGeom>
          <a:noFill/>
          <a:ln>
            <a:noFill/>
          </a:ln>
        </p:spPr>
      </p:pic>
    </p:spTree>
    <p:extLst>
      <p:ext uri="{BB962C8B-B14F-4D97-AF65-F5344CB8AC3E}">
        <p14:creationId xmlns:p14="http://schemas.microsoft.com/office/powerpoint/2010/main" val="1559296697"/>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49"/>
        <p:cNvGrpSpPr/>
        <p:nvPr/>
      </p:nvGrpSpPr>
      <p:grpSpPr>
        <a:xfrm>
          <a:off x="0" y="0"/>
          <a:ext cx="0" cy="0"/>
          <a:chOff x="0" y="0"/>
          <a:chExt cx="0" cy="0"/>
        </a:xfrm>
      </p:grpSpPr>
      <p:pic>
        <p:nvPicPr>
          <p:cNvPr id="150" name="Google Shape;150;g2bcac157cc0_0_392"/>
          <p:cNvPicPr preferRelativeResize="0"/>
          <p:nvPr/>
        </p:nvPicPr>
        <p:blipFill>
          <a:blip r:embed="rId2">
            <a:alphaModFix/>
          </a:blip>
          <a:stretch>
            <a:fillRect/>
          </a:stretch>
        </p:blipFill>
        <p:spPr>
          <a:xfrm>
            <a:off x="0" y="6155567"/>
            <a:ext cx="3500134" cy="702433"/>
          </a:xfrm>
          <a:prstGeom prst="rect">
            <a:avLst/>
          </a:prstGeom>
          <a:noFill/>
          <a:ln>
            <a:noFill/>
          </a:ln>
        </p:spPr>
      </p:pic>
      <p:sp>
        <p:nvSpPr>
          <p:cNvPr id="151" name="Google Shape;151;g2bcac157cc0_0_392"/>
          <p:cNvSpPr txBox="1">
            <a:spLocks noGrp="1"/>
          </p:cNvSpPr>
          <p:nvPr>
            <p:ph type="title"/>
          </p:nvPr>
        </p:nvSpPr>
        <p:spPr>
          <a:xfrm>
            <a:off x="415600" y="952300"/>
            <a:ext cx="11360700" cy="763500"/>
          </a:xfrm>
          <a:prstGeom prst="rect">
            <a:avLst/>
          </a:prstGeom>
        </p:spPr>
        <p:txBody>
          <a:bodyPr spcFirstLastPara="1" wrap="square" lIns="121900" tIns="121900" rIns="121900" bIns="121900" anchor="t" anchorCtr="0">
            <a:normAutofit/>
          </a:bodyPr>
          <a:lstStyle>
            <a:lvl1pPr lvl="0" rtl="0">
              <a:spcBef>
                <a:spcPts val="0"/>
              </a:spcBef>
              <a:spcAft>
                <a:spcPts val="0"/>
              </a:spcAft>
              <a:buSzPts val="2900"/>
              <a:buNone/>
              <a:defRPr/>
            </a:lvl1pPr>
            <a:lvl2pPr lvl="1" rtl="0">
              <a:spcBef>
                <a:spcPts val="0"/>
              </a:spcBef>
              <a:spcAft>
                <a:spcPts val="0"/>
              </a:spcAft>
              <a:buSzPts val="3700"/>
              <a:buNone/>
              <a:defRPr/>
            </a:lvl2pPr>
            <a:lvl3pPr lvl="2" rtl="0">
              <a:spcBef>
                <a:spcPts val="0"/>
              </a:spcBef>
              <a:spcAft>
                <a:spcPts val="0"/>
              </a:spcAft>
              <a:buSzPts val="3700"/>
              <a:buNone/>
              <a:defRPr/>
            </a:lvl3pPr>
            <a:lvl4pPr lvl="3" rtl="0">
              <a:spcBef>
                <a:spcPts val="0"/>
              </a:spcBef>
              <a:spcAft>
                <a:spcPts val="0"/>
              </a:spcAft>
              <a:buSzPts val="3700"/>
              <a:buNone/>
              <a:defRPr/>
            </a:lvl4pPr>
            <a:lvl5pPr lvl="4" rtl="0">
              <a:spcBef>
                <a:spcPts val="0"/>
              </a:spcBef>
              <a:spcAft>
                <a:spcPts val="0"/>
              </a:spcAft>
              <a:buSzPts val="3700"/>
              <a:buNone/>
              <a:defRPr/>
            </a:lvl5pPr>
            <a:lvl6pPr lvl="5" rtl="0">
              <a:spcBef>
                <a:spcPts val="0"/>
              </a:spcBef>
              <a:spcAft>
                <a:spcPts val="0"/>
              </a:spcAft>
              <a:buSzPts val="3700"/>
              <a:buNone/>
              <a:defRPr/>
            </a:lvl6pPr>
            <a:lvl7pPr lvl="6" rtl="0">
              <a:spcBef>
                <a:spcPts val="0"/>
              </a:spcBef>
              <a:spcAft>
                <a:spcPts val="0"/>
              </a:spcAft>
              <a:buSzPts val="3700"/>
              <a:buNone/>
              <a:defRPr/>
            </a:lvl7pPr>
            <a:lvl8pPr lvl="7" rtl="0">
              <a:spcBef>
                <a:spcPts val="0"/>
              </a:spcBef>
              <a:spcAft>
                <a:spcPts val="0"/>
              </a:spcAft>
              <a:buSzPts val="3700"/>
              <a:buNone/>
              <a:defRPr/>
            </a:lvl8pPr>
            <a:lvl9pPr lvl="8" rtl="0">
              <a:spcBef>
                <a:spcPts val="0"/>
              </a:spcBef>
              <a:spcAft>
                <a:spcPts val="0"/>
              </a:spcAft>
              <a:buSzPts val="3700"/>
              <a:buNone/>
              <a:defRPr/>
            </a:lvl9pPr>
          </a:lstStyle>
          <a:p>
            <a:endParaRPr/>
          </a:p>
        </p:txBody>
      </p:sp>
      <p:sp>
        <p:nvSpPr>
          <p:cNvPr id="152" name="Google Shape;152;g2bcac157cc0_0_392"/>
          <p:cNvSpPr txBox="1">
            <a:spLocks noGrp="1"/>
          </p:cNvSpPr>
          <p:nvPr>
            <p:ph type="sldNum" idx="12"/>
          </p:nvPr>
        </p:nvSpPr>
        <p:spPr>
          <a:xfrm>
            <a:off x="415612" y="6333201"/>
            <a:ext cx="731700" cy="524700"/>
          </a:xfrm>
          <a:prstGeom prst="rect">
            <a:avLst/>
          </a:prstGeom>
          <a:noFill/>
          <a:ln>
            <a:noFill/>
          </a:ln>
        </p:spPr>
        <p:txBody>
          <a:bodyPr spcFirstLastPara="1" wrap="square" lIns="121900" tIns="121900" rIns="121900" bIns="121900" anchor="t" anchorCtr="0">
            <a:noAutofit/>
          </a:bodyPr>
          <a:lstStyle>
            <a:lvl1pPr lvl="0" algn="l" rtl="0">
              <a:buNone/>
              <a:defRPr sz="900">
                <a:solidFill>
                  <a:schemeClr val="lt1"/>
                </a:solidFill>
              </a:defRPr>
            </a:lvl1pPr>
            <a:lvl2pPr lvl="1" algn="l" rtl="0">
              <a:buNone/>
              <a:defRPr sz="900">
                <a:solidFill>
                  <a:schemeClr val="lt1"/>
                </a:solidFill>
              </a:defRPr>
            </a:lvl2pPr>
            <a:lvl3pPr lvl="2" algn="l" rtl="0">
              <a:buNone/>
              <a:defRPr sz="900">
                <a:solidFill>
                  <a:schemeClr val="lt1"/>
                </a:solidFill>
              </a:defRPr>
            </a:lvl3pPr>
            <a:lvl4pPr lvl="3" algn="l" rtl="0">
              <a:buNone/>
              <a:defRPr sz="900">
                <a:solidFill>
                  <a:schemeClr val="lt1"/>
                </a:solidFill>
              </a:defRPr>
            </a:lvl4pPr>
            <a:lvl5pPr lvl="4" algn="l" rtl="0">
              <a:buNone/>
              <a:defRPr sz="900">
                <a:solidFill>
                  <a:schemeClr val="lt1"/>
                </a:solidFill>
              </a:defRPr>
            </a:lvl5pPr>
            <a:lvl6pPr lvl="5" algn="l" rtl="0">
              <a:buNone/>
              <a:defRPr sz="900">
                <a:solidFill>
                  <a:schemeClr val="lt1"/>
                </a:solidFill>
              </a:defRPr>
            </a:lvl6pPr>
            <a:lvl7pPr lvl="6" algn="l" rtl="0">
              <a:buNone/>
              <a:defRPr sz="900">
                <a:solidFill>
                  <a:schemeClr val="lt1"/>
                </a:solidFill>
              </a:defRPr>
            </a:lvl7pPr>
            <a:lvl8pPr lvl="7" algn="l" rtl="0">
              <a:buNone/>
              <a:defRPr sz="900">
                <a:solidFill>
                  <a:schemeClr val="lt1"/>
                </a:solidFill>
              </a:defRPr>
            </a:lvl8pPr>
            <a:lvl9pPr lvl="8" algn="l" rtl="0">
              <a:buNone/>
              <a:defRPr sz="900">
                <a:solidFill>
                  <a:schemeClr val="lt1"/>
                </a:solidFill>
              </a:defRPr>
            </a:lvl9pPr>
          </a:lstStyle>
          <a:p>
            <a:pPr marL="0" lvl="0" indent="0" algn="l" rtl="0">
              <a:spcBef>
                <a:spcPts val="0"/>
              </a:spcBef>
              <a:spcAft>
                <a:spcPts val="0"/>
              </a:spcAft>
              <a:buNone/>
            </a:pPr>
            <a:fld id="{00000000-1234-1234-1234-123412341234}" type="slidenum">
              <a:rPr lang="de-DE"/>
              <a:t>‹Nr.›</a:t>
            </a:fld>
            <a:endParaRPr/>
          </a:p>
        </p:txBody>
      </p:sp>
      <p:sp>
        <p:nvSpPr>
          <p:cNvPr id="153" name="Google Shape;153;g2bcac157cc0_0_392"/>
          <p:cNvSpPr txBox="1">
            <a:spLocks noGrp="1"/>
          </p:cNvSpPr>
          <p:nvPr>
            <p:ph type="body" idx="1"/>
          </p:nvPr>
        </p:nvSpPr>
        <p:spPr>
          <a:xfrm>
            <a:off x="415600" y="1536633"/>
            <a:ext cx="7596000" cy="4555200"/>
          </a:xfrm>
          <a:prstGeom prst="rect">
            <a:avLst/>
          </a:prstGeom>
        </p:spPr>
        <p:txBody>
          <a:bodyPr spcFirstLastPara="1" wrap="square" lIns="121900" tIns="121900" rIns="121900" bIns="121900" anchor="t" anchorCtr="0">
            <a:normAutofit/>
          </a:bodyPr>
          <a:lstStyle>
            <a:lvl1pPr marL="457200" lvl="0" indent="-349250" rtl="0">
              <a:spcBef>
                <a:spcPts val="0"/>
              </a:spcBef>
              <a:spcAft>
                <a:spcPts val="0"/>
              </a:spcAft>
              <a:buSzPts val="1900"/>
              <a:buChar char="⇾"/>
              <a:defRPr sz="1900"/>
            </a:lvl1pPr>
            <a:lvl2pPr marL="914400" lvl="1" indent="-349250" rtl="0">
              <a:spcBef>
                <a:spcPts val="0"/>
              </a:spcBef>
              <a:spcAft>
                <a:spcPts val="0"/>
              </a:spcAft>
              <a:buSzPts val="1900"/>
              <a:buChar char="⇾"/>
              <a:defRPr sz="1900"/>
            </a:lvl2pPr>
            <a:lvl3pPr marL="1371600" lvl="2" indent="-349250" rtl="0">
              <a:spcBef>
                <a:spcPts val="0"/>
              </a:spcBef>
              <a:spcAft>
                <a:spcPts val="0"/>
              </a:spcAft>
              <a:buSzPts val="1900"/>
              <a:buChar char="⇾"/>
              <a:defRPr sz="1900"/>
            </a:lvl3pPr>
            <a:lvl4pPr marL="1828800" lvl="3" indent="-349250" rtl="0">
              <a:spcBef>
                <a:spcPts val="0"/>
              </a:spcBef>
              <a:spcAft>
                <a:spcPts val="0"/>
              </a:spcAft>
              <a:buSzPts val="1900"/>
              <a:buChar char="⇾"/>
              <a:defRPr sz="1900"/>
            </a:lvl4pPr>
            <a:lvl5pPr marL="2286000" lvl="4" indent="-349250" rtl="0">
              <a:spcBef>
                <a:spcPts val="0"/>
              </a:spcBef>
              <a:spcAft>
                <a:spcPts val="0"/>
              </a:spcAft>
              <a:buSzPts val="1900"/>
              <a:buChar char="⇾"/>
              <a:defRPr sz="1900"/>
            </a:lvl5pPr>
            <a:lvl6pPr marL="2743200" lvl="5" indent="-349250" rtl="0">
              <a:spcBef>
                <a:spcPts val="0"/>
              </a:spcBef>
              <a:spcAft>
                <a:spcPts val="0"/>
              </a:spcAft>
              <a:buSzPts val="1900"/>
              <a:buChar char="⇾"/>
              <a:defRPr sz="1900"/>
            </a:lvl6pPr>
            <a:lvl7pPr marL="3200400" lvl="6" indent="-349250" rtl="0">
              <a:spcBef>
                <a:spcPts val="0"/>
              </a:spcBef>
              <a:spcAft>
                <a:spcPts val="0"/>
              </a:spcAft>
              <a:buSzPts val="1900"/>
              <a:buChar char="⇾"/>
              <a:defRPr sz="1900"/>
            </a:lvl7pPr>
            <a:lvl8pPr marL="3657600" lvl="7" indent="-349250" rtl="0">
              <a:spcBef>
                <a:spcPts val="0"/>
              </a:spcBef>
              <a:spcAft>
                <a:spcPts val="0"/>
              </a:spcAft>
              <a:buSzPts val="1900"/>
              <a:buChar char="⇾"/>
              <a:defRPr sz="1900"/>
            </a:lvl8pPr>
            <a:lvl9pPr marL="4114800" lvl="8" indent="-349250" rtl="0">
              <a:spcBef>
                <a:spcPts val="0"/>
              </a:spcBef>
              <a:spcAft>
                <a:spcPts val="0"/>
              </a:spcAft>
              <a:buSzPts val="1900"/>
              <a:buChar char="⇾"/>
              <a:defRPr sz="1900"/>
            </a:lvl9pPr>
          </a:lstStyle>
          <a:p>
            <a:endParaRPr/>
          </a:p>
        </p:txBody>
      </p:sp>
    </p:spTree>
    <p:extLst>
      <p:ext uri="{BB962C8B-B14F-4D97-AF65-F5344CB8AC3E}">
        <p14:creationId xmlns:p14="http://schemas.microsoft.com/office/powerpoint/2010/main" val="3191911995"/>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54"/>
        <p:cNvGrpSpPr/>
        <p:nvPr/>
      </p:nvGrpSpPr>
      <p:grpSpPr>
        <a:xfrm>
          <a:off x="0" y="0"/>
          <a:ext cx="0" cy="0"/>
          <a:chOff x="0" y="0"/>
          <a:chExt cx="0" cy="0"/>
        </a:xfrm>
      </p:grpSpPr>
      <p:pic>
        <p:nvPicPr>
          <p:cNvPr id="155" name="Google Shape;155;g2bcac157cc0_0_397"/>
          <p:cNvPicPr preferRelativeResize="0"/>
          <p:nvPr/>
        </p:nvPicPr>
        <p:blipFill>
          <a:blip r:embed="rId2">
            <a:alphaModFix/>
          </a:blip>
          <a:stretch>
            <a:fillRect/>
          </a:stretch>
        </p:blipFill>
        <p:spPr>
          <a:xfrm>
            <a:off x="0" y="6155567"/>
            <a:ext cx="3500134" cy="702433"/>
          </a:xfrm>
          <a:prstGeom prst="rect">
            <a:avLst/>
          </a:prstGeom>
          <a:noFill/>
          <a:ln>
            <a:noFill/>
          </a:ln>
        </p:spPr>
      </p:pic>
      <p:sp>
        <p:nvSpPr>
          <p:cNvPr id="156" name="Google Shape;156;g2bcac157cc0_0_397"/>
          <p:cNvSpPr txBox="1">
            <a:spLocks noGrp="1"/>
          </p:cNvSpPr>
          <p:nvPr>
            <p:ph type="title"/>
          </p:nvPr>
        </p:nvSpPr>
        <p:spPr>
          <a:xfrm>
            <a:off x="415600" y="952300"/>
            <a:ext cx="11360700" cy="763500"/>
          </a:xfrm>
          <a:prstGeom prst="rect">
            <a:avLst/>
          </a:prstGeom>
        </p:spPr>
        <p:txBody>
          <a:bodyPr spcFirstLastPara="1" wrap="square" lIns="121900" tIns="121900" rIns="121900" bIns="121900" anchor="t" anchorCtr="0">
            <a:normAutofit/>
          </a:bodyPr>
          <a:lstStyle>
            <a:lvl1pPr lvl="0" rtl="0">
              <a:spcBef>
                <a:spcPts val="0"/>
              </a:spcBef>
              <a:spcAft>
                <a:spcPts val="0"/>
              </a:spcAft>
              <a:buSzPts val="2900"/>
              <a:buNone/>
              <a:defRPr/>
            </a:lvl1pPr>
            <a:lvl2pPr lvl="1" rtl="0">
              <a:spcBef>
                <a:spcPts val="0"/>
              </a:spcBef>
              <a:spcAft>
                <a:spcPts val="0"/>
              </a:spcAft>
              <a:buSzPts val="3700"/>
              <a:buNone/>
              <a:defRPr/>
            </a:lvl2pPr>
            <a:lvl3pPr lvl="2" rtl="0">
              <a:spcBef>
                <a:spcPts val="0"/>
              </a:spcBef>
              <a:spcAft>
                <a:spcPts val="0"/>
              </a:spcAft>
              <a:buSzPts val="3700"/>
              <a:buNone/>
              <a:defRPr/>
            </a:lvl3pPr>
            <a:lvl4pPr lvl="3" rtl="0">
              <a:spcBef>
                <a:spcPts val="0"/>
              </a:spcBef>
              <a:spcAft>
                <a:spcPts val="0"/>
              </a:spcAft>
              <a:buSzPts val="3700"/>
              <a:buNone/>
              <a:defRPr/>
            </a:lvl4pPr>
            <a:lvl5pPr lvl="4" rtl="0">
              <a:spcBef>
                <a:spcPts val="0"/>
              </a:spcBef>
              <a:spcAft>
                <a:spcPts val="0"/>
              </a:spcAft>
              <a:buSzPts val="3700"/>
              <a:buNone/>
              <a:defRPr/>
            </a:lvl5pPr>
            <a:lvl6pPr lvl="5" rtl="0">
              <a:spcBef>
                <a:spcPts val="0"/>
              </a:spcBef>
              <a:spcAft>
                <a:spcPts val="0"/>
              </a:spcAft>
              <a:buSzPts val="3700"/>
              <a:buNone/>
              <a:defRPr/>
            </a:lvl6pPr>
            <a:lvl7pPr lvl="6" rtl="0">
              <a:spcBef>
                <a:spcPts val="0"/>
              </a:spcBef>
              <a:spcAft>
                <a:spcPts val="0"/>
              </a:spcAft>
              <a:buSzPts val="3700"/>
              <a:buNone/>
              <a:defRPr/>
            </a:lvl7pPr>
            <a:lvl8pPr lvl="7" rtl="0">
              <a:spcBef>
                <a:spcPts val="0"/>
              </a:spcBef>
              <a:spcAft>
                <a:spcPts val="0"/>
              </a:spcAft>
              <a:buSzPts val="3700"/>
              <a:buNone/>
              <a:defRPr/>
            </a:lvl8pPr>
            <a:lvl9pPr lvl="8" rtl="0">
              <a:spcBef>
                <a:spcPts val="0"/>
              </a:spcBef>
              <a:spcAft>
                <a:spcPts val="0"/>
              </a:spcAft>
              <a:buSzPts val="3700"/>
              <a:buNone/>
              <a:defRPr/>
            </a:lvl9pPr>
          </a:lstStyle>
          <a:p>
            <a:endParaRPr/>
          </a:p>
        </p:txBody>
      </p:sp>
      <p:sp>
        <p:nvSpPr>
          <p:cNvPr id="157" name="Google Shape;157;g2bcac157cc0_0_397"/>
          <p:cNvSpPr txBox="1">
            <a:spLocks noGrp="1"/>
          </p:cNvSpPr>
          <p:nvPr>
            <p:ph type="body" idx="1"/>
          </p:nvPr>
        </p:nvSpPr>
        <p:spPr>
          <a:xfrm>
            <a:off x="415600" y="1536633"/>
            <a:ext cx="5333100" cy="4555200"/>
          </a:xfrm>
          <a:prstGeom prst="rect">
            <a:avLst/>
          </a:prstGeom>
        </p:spPr>
        <p:txBody>
          <a:bodyPr spcFirstLastPara="1" wrap="square" lIns="121900" tIns="121900" rIns="121900" bIns="121900" anchor="t" anchorCtr="0">
            <a:normAutofit/>
          </a:bodyPr>
          <a:lstStyle>
            <a:lvl1pPr marL="457200" lvl="0" indent="-349250" rtl="0">
              <a:spcBef>
                <a:spcPts val="0"/>
              </a:spcBef>
              <a:spcAft>
                <a:spcPts val="0"/>
              </a:spcAft>
              <a:buSzPts val="1900"/>
              <a:buChar char="⇾"/>
              <a:defRPr sz="1900"/>
            </a:lvl1pPr>
            <a:lvl2pPr marL="914400" lvl="1" indent="-330200" rtl="0">
              <a:spcBef>
                <a:spcPts val="0"/>
              </a:spcBef>
              <a:spcAft>
                <a:spcPts val="0"/>
              </a:spcAft>
              <a:buSzPts val="1600"/>
              <a:buChar char="⇾"/>
              <a:defRPr/>
            </a:lvl2pPr>
            <a:lvl3pPr marL="1371600" lvl="2" indent="-330200" rtl="0">
              <a:spcBef>
                <a:spcPts val="0"/>
              </a:spcBef>
              <a:spcAft>
                <a:spcPts val="0"/>
              </a:spcAft>
              <a:buSzPts val="1600"/>
              <a:buChar char="⇾"/>
              <a:defRPr/>
            </a:lvl3pPr>
            <a:lvl4pPr marL="1828800" lvl="3" indent="-330200" rtl="0">
              <a:spcBef>
                <a:spcPts val="0"/>
              </a:spcBef>
              <a:spcAft>
                <a:spcPts val="0"/>
              </a:spcAft>
              <a:buSzPts val="1600"/>
              <a:buChar char="⇾"/>
              <a:defRPr/>
            </a:lvl4pPr>
            <a:lvl5pPr marL="2286000" lvl="4" indent="-330200" rtl="0">
              <a:spcBef>
                <a:spcPts val="0"/>
              </a:spcBef>
              <a:spcAft>
                <a:spcPts val="0"/>
              </a:spcAft>
              <a:buSzPts val="1600"/>
              <a:buChar char="⇾"/>
              <a:defRPr/>
            </a:lvl5pPr>
            <a:lvl6pPr marL="2743200" lvl="5" indent="-330200" rtl="0">
              <a:spcBef>
                <a:spcPts val="0"/>
              </a:spcBef>
              <a:spcAft>
                <a:spcPts val="0"/>
              </a:spcAft>
              <a:buSzPts val="1600"/>
              <a:buChar char="⇾"/>
              <a:defRPr/>
            </a:lvl6pPr>
            <a:lvl7pPr marL="3200400" lvl="6" indent="-330200" rtl="0">
              <a:spcBef>
                <a:spcPts val="0"/>
              </a:spcBef>
              <a:spcAft>
                <a:spcPts val="0"/>
              </a:spcAft>
              <a:buSzPts val="1600"/>
              <a:buChar char="⇾"/>
              <a:defRPr/>
            </a:lvl7pPr>
            <a:lvl8pPr marL="3657600" lvl="7" indent="-330200" rtl="0">
              <a:spcBef>
                <a:spcPts val="0"/>
              </a:spcBef>
              <a:spcAft>
                <a:spcPts val="0"/>
              </a:spcAft>
              <a:buSzPts val="1600"/>
              <a:buChar char="⇾"/>
              <a:defRPr/>
            </a:lvl8pPr>
            <a:lvl9pPr marL="4114800" lvl="8" indent="-330200" rtl="0">
              <a:spcBef>
                <a:spcPts val="0"/>
              </a:spcBef>
              <a:spcAft>
                <a:spcPts val="0"/>
              </a:spcAft>
              <a:buSzPts val="1600"/>
              <a:buChar char="⇾"/>
              <a:defRPr/>
            </a:lvl9pPr>
          </a:lstStyle>
          <a:p>
            <a:endParaRPr/>
          </a:p>
        </p:txBody>
      </p:sp>
      <p:sp>
        <p:nvSpPr>
          <p:cNvPr id="158" name="Google Shape;158;g2bcac157cc0_0_397"/>
          <p:cNvSpPr txBox="1">
            <a:spLocks noGrp="1"/>
          </p:cNvSpPr>
          <p:nvPr>
            <p:ph type="body" idx="2"/>
          </p:nvPr>
        </p:nvSpPr>
        <p:spPr>
          <a:xfrm>
            <a:off x="6443200" y="1536633"/>
            <a:ext cx="5333100" cy="4555200"/>
          </a:xfrm>
          <a:prstGeom prst="rect">
            <a:avLst/>
          </a:prstGeom>
        </p:spPr>
        <p:txBody>
          <a:bodyPr spcFirstLastPara="1" wrap="square" lIns="121900" tIns="121900" rIns="121900" bIns="121900" anchor="t" anchorCtr="0">
            <a:normAutofit/>
          </a:bodyPr>
          <a:lstStyle>
            <a:lvl1pPr marL="457200" lvl="0" indent="-349250" rtl="0">
              <a:spcBef>
                <a:spcPts val="0"/>
              </a:spcBef>
              <a:spcAft>
                <a:spcPts val="0"/>
              </a:spcAft>
              <a:buSzPts val="1900"/>
              <a:buChar char="⇾"/>
              <a:defRPr sz="1900"/>
            </a:lvl1pPr>
            <a:lvl2pPr marL="914400" lvl="1" indent="-330200" rtl="0">
              <a:spcBef>
                <a:spcPts val="0"/>
              </a:spcBef>
              <a:spcAft>
                <a:spcPts val="0"/>
              </a:spcAft>
              <a:buSzPts val="1600"/>
              <a:buChar char="⇾"/>
              <a:defRPr/>
            </a:lvl2pPr>
            <a:lvl3pPr marL="1371600" lvl="2" indent="-330200" rtl="0">
              <a:spcBef>
                <a:spcPts val="0"/>
              </a:spcBef>
              <a:spcAft>
                <a:spcPts val="0"/>
              </a:spcAft>
              <a:buSzPts val="1600"/>
              <a:buChar char="⇾"/>
              <a:defRPr/>
            </a:lvl3pPr>
            <a:lvl4pPr marL="1828800" lvl="3" indent="-330200" rtl="0">
              <a:spcBef>
                <a:spcPts val="0"/>
              </a:spcBef>
              <a:spcAft>
                <a:spcPts val="0"/>
              </a:spcAft>
              <a:buSzPts val="1600"/>
              <a:buChar char="⇾"/>
              <a:defRPr/>
            </a:lvl4pPr>
            <a:lvl5pPr marL="2286000" lvl="4" indent="-330200" rtl="0">
              <a:spcBef>
                <a:spcPts val="0"/>
              </a:spcBef>
              <a:spcAft>
                <a:spcPts val="0"/>
              </a:spcAft>
              <a:buSzPts val="1600"/>
              <a:buChar char="⇾"/>
              <a:defRPr/>
            </a:lvl5pPr>
            <a:lvl6pPr marL="2743200" lvl="5" indent="-330200" rtl="0">
              <a:spcBef>
                <a:spcPts val="0"/>
              </a:spcBef>
              <a:spcAft>
                <a:spcPts val="0"/>
              </a:spcAft>
              <a:buSzPts val="1600"/>
              <a:buChar char="⇾"/>
              <a:defRPr/>
            </a:lvl6pPr>
            <a:lvl7pPr marL="3200400" lvl="6" indent="-330200" rtl="0">
              <a:spcBef>
                <a:spcPts val="0"/>
              </a:spcBef>
              <a:spcAft>
                <a:spcPts val="0"/>
              </a:spcAft>
              <a:buSzPts val="1600"/>
              <a:buChar char="⇾"/>
              <a:defRPr/>
            </a:lvl7pPr>
            <a:lvl8pPr marL="3657600" lvl="7" indent="-330200" rtl="0">
              <a:spcBef>
                <a:spcPts val="0"/>
              </a:spcBef>
              <a:spcAft>
                <a:spcPts val="0"/>
              </a:spcAft>
              <a:buSzPts val="1600"/>
              <a:buChar char="⇾"/>
              <a:defRPr/>
            </a:lvl8pPr>
            <a:lvl9pPr marL="4114800" lvl="8" indent="-330200" rtl="0">
              <a:spcBef>
                <a:spcPts val="0"/>
              </a:spcBef>
              <a:spcAft>
                <a:spcPts val="0"/>
              </a:spcAft>
              <a:buSzPts val="1600"/>
              <a:buChar char="⇾"/>
              <a:defRPr/>
            </a:lvl9pPr>
          </a:lstStyle>
          <a:p>
            <a:endParaRPr/>
          </a:p>
        </p:txBody>
      </p:sp>
      <p:cxnSp>
        <p:nvCxnSpPr>
          <p:cNvPr id="159" name="Google Shape;159;g2bcac157cc0_0_397"/>
          <p:cNvCxnSpPr/>
          <p:nvPr/>
        </p:nvCxnSpPr>
        <p:spPr>
          <a:xfrm flipH="1">
            <a:off x="6083100" y="1654412"/>
            <a:ext cx="12900" cy="4048500"/>
          </a:xfrm>
          <a:prstGeom prst="straightConnector1">
            <a:avLst/>
          </a:prstGeom>
          <a:noFill/>
          <a:ln w="9525" cap="flat" cmpd="sng">
            <a:solidFill>
              <a:schemeClr val="accent2"/>
            </a:solidFill>
            <a:prstDash val="solid"/>
            <a:round/>
            <a:headEnd type="none" w="med" len="med"/>
            <a:tailEnd type="none" w="med" len="med"/>
          </a:ln>
        </p:spPr>
      </p:cxnSp>
      <p:sp>
        <p:nvSpPr>
          <p:cNvPr id="160" name="Google Shape;160;g2bcac157cc0_0_397"/>
          <p:cNvSpPr txBox="1">
            <a:spLocks noGrp="1"/>
          </p:cNvSpPr>
          <p:nvPr>
            <p:ph type="sldNum" idx="12"/>
          </p:nvPr>
        </p:nvSpPr>
        <p:spPr>
          <a:xfrm>
            <a:off x="415612" y="6333201"/>
            <a:ext cx="731700" cy="524700"/>
          </a:xfrm>
          <a:prstGeom prst="rect">
            <a:avLst/>
          </a:prstGeom>
          <a:noFill/>
          <a:ln>
            <a:noFill/>
          </a:ln>
        </p:spPr>
        <p:txBody>
          <a:bodyPr spcFirstLastPara="1" wrap="square" lIns="121900" tIns="121900" rIns="121900" bIns="121900" anchor="t" anchorCtr="0">
            <a:noAutofit/>
          </a:bodyPr>
          <a:lstStyle>
            <a:lvl1pPr lvl="0" algn="l" rtl="0">
              <a:buNone/>
              <a:defRPr sz="900">
                <a:solidFill>
                  <a:schemeClr val="lt1"/>
                </a:solidFill>
              </a:defRPr>
            </a:lvl1pPr>
            <a:lvl2pPr lvl="1" algn="l" rtl="0">
              <a:buNone/>
              <a:defRPr sz="900">
                <a:solidFill>
                  <a:schemeClr val="lt1"/>
                </a:solidFill>
              </a:defRPr>
            </a:lvl2pPr>
            <a:lvl3pPr lvl="2" algn="l" rtl="0">
              <a:buNone/>
              <a:defRPr sz="900">
                <a:solidFill>
                  <a:schemeClr val="lt1"/>
                </a:solidFill>
              </a:defRPr>
            </a:lvl3pPr>
            <a:lvl4pPr lvl="3" algn="l" rtl="0">
              <a:buNone/>
              <a:defRPr sz="900">
                <a:solidFill>
                  <a:schemeClr val="lt1"/>
                </a:solidFill>
              </a:defRPr>
            </a:lvl4pPr>
            <a:lvl5pPr lvl="4" algn="l" rtl="0">
              <a:buNone/>
              <a:defRPr sz="900">
                <a:solidFill>
                  <a:schemeClr val="lt1"/>
                </a:solidFill>
              </a:defRPr>
            </a:lvl5pPr>
            <a:lvl6pPr lvl="5" algn="l" rtl="0">
              <a:buNone/>
              <a:defRPr sz="900">
                <a:solidFill>
                  <a:schemeClr val="lt1"/>
                </a:solidFill>
              </a:defRPr>
            </a:lvl6pPr>
            <a:lvl7pPr lvl="6" algn="l" rtl="0">
              <a:buNone/>
              <a:defRPr sz="900">
                <a:solidFill>
                  <a:schemeClr val="lt1"/>
                </a:solidFill>
              </a:defRPr>
            </a:lvl7pPr>
            <a:lvl8pPr lvl="7" algn="l" rtl="0">
              <a:buNone/>
              <a:defRPr sz="900">
                <a:solidFill>
                  <a:schemeClr val="lt1"/>
                </a:solidFill>
              </a:defRPr>
            </a:lvl8pPr>
            <a:lvl9pPr lvl="8" algn="l" rtl="0">
              <a:buNone/>
              <a:defRPr sz="900">
                <a:solidFill>
                  <a:schemeClr val="lt1"/>
                </a:solidFill>
              </a:defRPr>
            </a:lvl9pPr>
          </a:lstStyle>
          <a:p>
            <a:pPr marL="0" lvl="0" indent="0" algn="l" rtl="0">
              <a:spcBef>
                <a:spcPts val="0"/>
              </a:spcBef>
              <a:spcAft>
                <a:spcPts val="0"/>
              </a:spcAft>
              <a:buNone/>
            </a:pPr>
            <a:fld id="{00000000-1234-1234-1234-123412341234}" type="slidenum">
              <a:rPr lang="de-DE"/>
              <a:t>‹Nr.›</a:t>
            </a:fld>
            <a:endParaRPr/>
          </a:p>
        </p:txBody>
      </p:sp>
    </p:spTree>
    <p:extLst>
      <p:ext uri="{BB962C8B-B14F-4D97-AF65-F5344CB8AC3E}">
        <p14:creationId xmlns:p14="http://schemas.microsoft.com/office/powerpoint/2010/main" val="1643076837"/>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matchingName="Titel und zwei Bilder o. Grafiken">
  <p:cSld name="Titel und zwei Bilder o. Grafiken">
    <p:spTree>
      <p:nvGrpSpPr>
        <p:cNvPr id="1" name="Shape 161"/>
        <p:cNvGrpSpPr/>
        <p:nvPr/>
      </p:nvGrpSpPr>
      <p:grpSpPr>
        <a:xfrm>
          <a:off x="0" y="0"/>
          <a:ext cx="0" cy="0"/>
          <a:chOff x="0" y="0"/>
          <a:chExt cx="0" cy="0"/>
        </a:xfrm>
      </p:grpSpPr>
      <p:pic>
        <p:nvPicPr>
          <p:cNvPr id="162" name="Google Shape;162;g2bcac157cc0_0_404"/>
          <p:cNvPicPr preferRelativeResize="0"/>
          <p:nvPr/>
        </p:nvPicPr>
        <p:blipFill>
          <a:blip r:embed="rId2">
            <a:alphaModFix/>
          </a:blip>
          <a:stretch>
            <a:fillRect/>
          </a:stretch>
        </p:blipFill>
        <p:spPr>
          <a:xfrm>
            <a:off x="0" y="6155567"/>
            <a:ext cx="3500134" cy="702433"/>
          </a:xfrm>
          <a:prstGeom prst="rect">
            <a:avLst/>
          </a:prstGeom>
          <a:noFill/>
          <a:ln>
            <a:noFill/>
          </a:ln>
        </p:spPr>
      </p:pic>
      <p:sp>
        <p:nvSpPr>
          <p:cNvPr id="163" name="Google Shape;163;g2bcac157cc0_0_404"/>
          <p:cNvSpPr txBox="1">
            <a:spLocks noGrp="1"/>
          </p:cNvSpPr>
          <p:nvPr>
            <p:ph type="title"/>
          </p:nvPr>
        </p:nvSpPr>
        <p:spPr>
          <a:xfrm>
            <a:off x="415600" y="952300"/>
            <a:ext cx="11360700" cy="763500"/>
          </a:xfrm>
          <a:prstGeom prst="rect">
            <a:avLst/>
          </a:prstGeom>
        </p:spPr>
        <p:txBody>
          <a:bodyPr spcFirstLastPara="1" wrap="square" lIns="121900" tIns="121900" rIns="121900" bIns="121900" anchor="t" anchorCtr="0">
            <a:normAutofit/>
          </a:bodyPr>
          <a:lstStyle>
            <a:lvl1pPr lvl="0" rtl="0">
              <a:spcBef>
                <a:spcPts val="0"/>
              </a:spcBef>
              <a:spcAft>
                <a:spcPts val="0"/>
              </a:spcAft>
              <a:buSzPts val="2900"/>
              <a:buNone/>
              <a:defRPr/>
            </a:lvl1pPr>
            <a:lvl2pPr lvl="1" rtl="0">
              <a:spcBef>
                <a:spcPts val="0"/>
              </a:spcBef>
              <a:spcAft>
                <a:spcPts val="0"/>
              </a:spcAft>
              <a:buSzPts val="3700"/>
              <a:buNone/>
              <a:defRPr/>
            </a:lvl2pPr>
            <a:lvl3pPr lvl="2" rtl="0">
              <a:spcBef>
                <a:spcPts val="0"/>
              </a:spcBef>
              <a:spcAft>
                <a:spcPts val="0"/>
              </a:spcAft>
              <a:buSzPts val="3700"/>
              <a:buNone/>
              <a:defRPr/>
            </a:lvl3pPr>
            <a:lvl4pPr lvl="3" rtl="0">
              <a:spcBef>
                <a:spcPts val="0"/>
              </a:spcBef>
              <a:spcAft>
                <a:spcPts val="0"/>
              </a:spcAft>
              <a:buSzPts val="3700"/>
              <a:buNone/>
              <a:defRPr/>
            </a:lvl4pPr>
            <a:lvl5pPr lvl="4" rtl="0">
              <a:spcBef>
                <a:spcPts val="0"/>
              </a:spcBef>
              <a:spcAft>
                <a:spcPts val="0"/>
              </a:spcAft>
              <a:buSzPts val="3700"/>
              <a:buNone/>
              <a:defRPr/>
            </a:lvl5pPr>
            <a:lvl6pPr lvl="5" rtl="0">
              <a:spcBef>
                <a:spcPts val="0"/>
              </a:spcBef>
              <a:spcAft>
                <a:spcPts val="0"/>
              </a:spcAft>
              <a:buSzPts val="3700"/>
              <a:buNone/>
              <a:defRPr/>
            </a:lvl6pPr>
            <a:lvl7pPr lvl="6" rtl="0">
              <a:spcBef>
                <a:spcPts val="0"/>
              </a:spcBef>
              <a:spcAft>
                <a:spcPts val="0"/>
              </a:spcAft>
              <a:buSzPts val="3700"/>
              <a:buNone/>
              <a:defRPr/>
            </a:lvl7pPr>
            <a:lvl8pPr lvl="7" rtl="0">
              <a:spcBef>
                <a:spcPts val="0"/>
              </a:spcBef>
              <a:spcAft>
                <a:spcPts val="0"/>
              </a:spcAft>
              <a:buSzPts val="3700"/>
              <a:buNone/>
              <a:defRPr/>
            </a:lvl8pPr>
            <a:lvl9pPr lvl="8" rtl="0">
              <a:spcBef>
                <a:spcPts val="0"/>
              </a:spcBef>
              <a:spcAft>
                <a:spcPts val="0"/>
              </a:spcAft>
              <a:buSzPts val="3700"/>
              <a:buNone/>
              <a:defRPr/>
            </a:lvl9pPr>
          </a:lstStyle>
          <a:p>
            <a:endParaRPr/>
          </a:p>
        </p:txBody>
      </p:sp>
      <p:sp>
        <p:nvSpPr>
          <p:cNvPr id="164" name="Google Shape;164;g2bcac157cc0_0_404"/>
          <p:cNvSpPr>
            <a:spLocks noGrp="1"/>
          </p:cNvSpPr>
          <p:nvPr>
            <p:ph type="pic" idx="2"/>
          </p:nvPr>
        </p:nvSpPr>
        <p:spPr>
          <a:xfrm>
            <a:off x="809733" y="1715900"/>
            <a:ext cx="5007300" cy="3946500"/>
          </a:xfrm>
          <a:prstGeom prst="rect">
            <a:avLst/>
          </a:prstGeom>
          <a:noFill/>
          <a:ln>
            <a:noFill/>
          </a:ln>
        </p:spPr>
      </p:sp>
      <p:sp>
        <p:nvSpPr>
          <p:cNvPr id="165" name="Google Shape;165;g2bcac157cc0_0_404"/>
          <p:cNvSpPr>
            <a:spLocks noGrp="1"/>
          </p:cNvSpPr>
          <p:nvPr>
            <p:ph type="pic" idx="3"/>
          </p:nvPr>
        </p:nvSpPr>
        <p:spPr>
          <a:xfrm>
            <a:off x="6375067" y="1715900"/>
            <a:ext cx="5007300" cy="3946500"/>
          </a:xfrm>
          <a:prstGeom prst="rect">
            <a:avLst/>
          </a:prstGeom>
          <a:noFill/>
          <a:ln>
            <a:noFill/>
          </a:ln>
        </p:spPr>
      </p:sp>
      <p:sp>
        <p:nvSpPr>
          <p:cNvPr id="166" name="Google Shape;166;g2bcac157cc0_0_404"/>
          <p:cNvSpPr txBox="1">
            <a:spLocks noGrp="1"/>
          </p:cNvSpPr>
          <p:nvPr>
            <p:ph type="sldNum" idx="12"/>
          </p:nvPr>
        </p:nvSpPr>
        <p:spPr>
          <a:xfrm>
            <a:off x="415612" y="6333201"/>
            <a:ext cx="731700" cy="524700"/>
          </a:xfrm>
          <a:prstGeom prst="rect">
            <a:avLst/>
          </a:prstGeom>
          <a:noFill/>
          <a:ln>
            <a:noFill/>
          </a:ln>
        </p:spPr>
        <p:txBody>
          <a:bodyPr spcFirstLastPara="1" wrap="square" lIns="121900" tIns="121900" rIns="121900" bIns="121900" anchor="t" anchorCtr="0">
            <a:noAutofit/>
          </a:bodyPr>
          <a:lstStyle>
            <a:lvl1pPr lvl="0" algn="l" rtl="0">
              <a:buNone/>
              <a:defRPr sz="900">
                <a:solidFill>
                  <a:schemeClr val="lt1"/>
                </a:solidFill>
              </a:defRPr>
            </a:lvl1pPr>
            <a:lvl2pPr lvl="1" algn="l" rtl="0">
              <a:buNone/>
              <a:defRPr sz="900">
                <a:solidFill>
                  <a:schemeClr val="lt1"/>
                </a:solidFill>
              </a:defRPr>
            </a:lvl2pPr>
            <a:lvl3pPr lvl="2" algn="l" rtl="0">
              <a:buNone/>
              <a:defRPr sz="900">
                <a:solidFill>
                  <a:schemeClr val="lt1"/>
                </a:solidFill>
              </a:defRPr>
            </a:lvl3pPr>
            <a:lvl4pPr lvl="3" algn="l" rtl="0">
              <a:buNone/>
              <a:defRPr sz="900">
                <a:solidFill>
                  <a:schemeClr val="lt1"/>
                </a:solidFill>
              </a:defRPr>
            </a:lvl4pPr>
            <a:lvl5pPr lvl="4" algn="l" rtl="0">
              <a:buNone/>
              <a:defRPr sz="900">
                <a:solidFill>
                  <a:schemeClr val="lt1"/>
                </a:solidFill>
              </a:defRPr>
            </a:lvl5pPr>
            <a:lvl6pPr lvl="5" algn="l" rtl="0">
              <a:buNone/>
              <a:defRPr sz="900">
                <a:solidFill>
                  <a:schemeClr val="lt1"/>
                </a:solidFill>
              </a:defRPr>
            </a:lvl6pPr>
            <a:lvl7pPr lvl="6" algn="l" rtl="0">
              <a:buNone/>
              <a:defRPr sz="900">
                <a:solidFill>
                  <a:schemeClr val="lt1"/>
                </a:solidFill>
              </a:defRPr>
            </a:lvl7pPr>
            <a:lvl8pPr lvl="7" algn="l" rtl="0">
              <a:buNone/>
              <a:defRPr sz="900">
                <a:solidFill>
                  <a:schemeClr val="lt1"/>
                </a:solidFill>
              </a:defRPr>
            </a:lvl8pPr>
            <a:lvl9pPr lvl="8" algn="l" rtl="0">
              <a:buNone/>
              <a:defRPr sz="900">
                <a:solidFill>
                  <a:schemeClr val="lt1"/>
                </a:solidFill>
              </a:defRPr>
            </a:lvl9pPr>
          </a:lstStyle>
          <a:p>
            <a:pPr marL="0" lvl="0" indent="0" algn="l" rtl="0">
              <a:spcBef>
                <a:spcPts val="0"/>
              </a:spcBef>
              <a:spcAft>
                <a:spcPts val="0"/>
              </a:spcAft>
              <a:buNone/>
            </a:pPr>
            <a:fld id="{00000000-1234-1234-1234-123412341234}" type="slidenum">
              <a:rPr lang="de-DE"/>
              <a:t>‹Nr.›</a:t>
            </a:fld>
            <a:endParaRPr/>
          </a:p>
        </p:txBody>
      </p:sp>
    </p:spTree>
    <p:extLst>
      <p:ext uri="{BB962C8B-B14F-4D97-AF65-F5344CB8AC3E}">
        <p14:creationId xmlns:p14="http://schemas.microsoft.com/office/powerpoint/2010/main" val="3553379402"/>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matchingName="Bildergalerie 1">
  <p:cSld name="Bildergalerie 1">
    <p:spTree>
      <p:nvGrpSpPr>
        <p:cNvPr id="1" name="Shape 167"/>
        <p:cNvGrpSpPr/>
        <p:nvPr/>
      </p:nvGrpSpPr>
      <p:grpSpPr>
        <a:xfrm>
          <a:off x="0" y="0"/>
          <a:ext cx="0" cy="0"/>
          <a:chOff x="0" y="0"/>
          <a:chExt cx="0" cy="0"/>
        </a:xfrm>
      </p:grpSpPr>
      <p:pic>
        <p:nvPicPr>
          <p:cNvPr id="168" name="Google Shape;168;g2bcac157cc0_0_410"/>
          <p:cNvPicPr preferRelativeResize="0"/>
          <p:nvPr/>
        </p:nvPicPr>
        <p:blipFill>
          <a:blip r:embed="rId2">
            <a:alphaModFix/>
          </a:blip>
          <a:stretch>
            <a:fillRect/>
          </a:stretch>
        </p:blipFill>
        <p:spPr>
          <a:xfrm>
            <a:off x="0" y="6155567"/>
            <a:ext cx="3500134" cy="702433"/>
          </a:xfrm>
          <a:prstGeom prst="rect">
            <a:avLst/>
          </a:prstGeom>
          <a:noFill/>
          <a:ln>
            <a:noFill/>
          </a:ln>
        </p:spPr>
      </p:pic>
      <p:sp>
        <p:nvSpPr>
          <p:cNvPr id="169" name="Google Shape;169;g2bcac157cc0_0_410"/>
          <p:cNvSpPr>
            <a:spLocks noGrp="1"/>
          </p:cNvSpPr>
          <p:nvPr>
            <p:ph type="pic" idx="2"/>
          </p:nvPr>
        </p:nvSpPr>
        <p:spPr>
          <a:xfrm>
            <a:off x="367300" y="2941233"/>
            <a:ext cx="3196800" cy="3048900"/>
          </a:xfrm>
          <a:prstGeom prst="rect">
            <a:avLst/>
          </a:prstGeom>
          <a:noFill/>
          <a:ln>
            <a:noFill/>
          </a:ln>
        </p:spPr>
      </p:sp>
      <p:sp>
        <p:nvSpPr>
          <p:cNvPr id="170" name="Google Shape;170;g2bcac157cc0_0_410"/>
          <p:cNvSpPr>
            <a:spLocks noGrp="1"/>
          </p:cNvSpPr>
          <p:nvPr>
            <p:ph type="pic" idx="3"/>
          </p:nvPr>
        </p:nvSpPr>
        <p:spPr>
          <a:xfrm>
            <a:off x="367300" y="363967"/>
            <a:ext cx="5017500" cy="2403300"/>
          </a:xfrm>
          <a:prstGeom prst="rect">
            <a:avLst/>
          </a:prstGeom>
          <a:noFill/>
          <a:ln>
            <a:noFill/>
          </a:ln>
        </p:spPr>
      </p:sp>
      <p:sp>
        <p:nvSpPr>
          <p:cNvPr id="171" name="Google Shape;171;g2bcac157cc0_0_410"/>
          <p:cNvSpPr>
            <a:spLocks noGrp="1"/>
          </p:cNvSpPr>
          <p:nvPr>
            <p:ph type="pic" idx="4"/>
          </p:nvPr>
        </p:nvSpPr>
        <p:spPr>
          <a:xfrm>
            <a:off x="3702783" y="2941167"/>
            <a:ext cx="4261500" cy="3048900"/>
          </a:xfrm>
          <a:prstGeom prst="rect">
            <a:avLst/>
          </a:prstGeom>
          <a:noFill/>
          <a:ln>
            <a:noFill/>
          </a:ln>
        </p:spPr>
      </p:sp>
      <p:sp>
        <p:nvSpPr>
          <p:cNvPr id="172" name="Google Shape;172;g2bcac157cc0_0_410"/>
          <p:cNvSpPr>
            <a:spLocks noGrp="1"/>
          </p:cNvSpPr>
          <p:nvPr>
            <p:ph type="pic" idx="5"/>
          </p:nvPr>
        </p:nvSpPr>
        <p:spPr>
          <a:xfrm>
            <a:off x="8110367" y="363967"/>
            <a:ext cx="3778500" cy="5625900"/>
          </a:xfrm>
          <a:prstGeom prst="rect">
            <a:avLst/>
          </a:prstGeom>
          <a:noFill/>
          <a:ln>
            <a:noFill/>
          </a:ln>
        </p:spPr>
      </p:sp>
      <p:sp>
        <p:nvSpPr>
          <p:cNvPr id="173" name="Google Shape;173;g2bcac157cc0_0_410"/>
          <p:cNvSpPr>
            <a:spLocks noGrp="1"/>
          </p:cNvSpPr>
          <p:nvPr>
            <p:ph type="pic" idx="6"/>
          </p:nvPr>
        </p:nvSpPr>
        <p:spPr>
          <a:xfrm>
            <a:off x="5563467" y="363967"/>
            <a:ext cx="2401200" cy="2403300"/>
          </a:xfrm>
          <a:prstGeom prst="rect">
            <a:avLst/>
          </a:prstGeom>
          <a:noFill/>
          <a:ln>
            <a:noFill/>
          </a:ln>
        </p:spPr>
      </p:sp>
      <p:sp>
        <p:nvSpPr>
          <p:cNvPr id="174" name="Google Shape;174;g2bcac157cc0_0_410"/>
          <p:cNvSpPr txBox="1">
            <a:spLocks noGrp="1"/>
          </p:cNvSpPr>
          <p:nvPr>
            <p:ph type="sldNum" idx="12"/>
          </p:nvPr>
        </p:nvSpPr>
        <p:spPr>
          <a:xfrm>
            <a:off x="415612" y="6333201"/>
            <a:ext cx="731700" cy="524700"/>
          </a:xfrm>
          <a:prstGeom prst="rect">
            <a:avLst/>
          </a:prstGeom>
          <a:noFill/>
          <a:ln>
            <a:noFill/>
          </a:ln>
        </p:spPr>
        <p:txBody>
          <a:bodyPr spcFirstLastPara="1" wrap="square" lIns="121900" tIns="121900" rIns="121900" bIns="121900" anchor="t" anchorCtr="0">
            <a:noAutofit/>
          </a:bodyPr>
          <a:lstStyle>
            <a:lvl1pPr lvl="0" algn="l" rtl="0">
              <a:buNone/>
              <a:defRPr sz="900">
                <a:solidFill>
                  <a:schemeClr val="lt1"/>
                </a:solidFill>
              </a:defRPr>
            </a:lvl1pPr>
            <a:lvl2pPr lvl="1" algn="l" rtl="0">
              <a:buNone/>
              <a:defRPr sz="900">
                <a:solidFill>
                  <a:schemeClr val="lt1"/>
                </a:solidFill>
              </a:defRPr>
            </a:lvl2pPr>
            <a:lvl3pPr lvl="2" algn="l" rtl="0">
              <a:buNone/>
              <a:defRPr sz="900">
                <a:solidFill>
                  <a:schemeClr val="lt1"/>
                </a:solidFill>
              </a:defRPr>
            </a:lvl3pPr>
            <a:lvl4pPr lvl="3" algn="l" rtl="0">
              <a:buNone/>
              <a:defRPr sz="900">
                <a:solidFill>
                  <a:schemeClr val="lt1"/>
                </a:solidFill>
              </a:defRPr>
            </a:lvl4pPr>
            <a:lvl5pPr lvl="4" algn="l" rtl="0">
              <a:buNone/>
              <a:defRPr sz="900">
                <a:solidFill>
                  <a:schemeClr val="lt1"/>
                </a:solidFill>
              </a:defRPr>
            </a:lvl5pPr>
            <a:lvl6pPr lvl="5" algn="l" rtl="0">
              <a:buNone/>
              <a:defRPr sz="900">
                <a:solidFill>
                  <a:schemeClr val="lt1"/>
                </a:solidFill>
              </a:defRPr>
            </a:lvl6pPr>
            <a:lvl7pPr lvl="6" algn="l" rtl="0">
              <a:buNone/>
              <a:defRPr sz="900">
                <a:solidFill>
                  <a:schemeClr val="lt1"/>
                </a:solidFill>
              </a:defRPr>
            </a:lvl7pPr>
            <a:lvl8pPr lvl="7" algn="l" rtl="0">
              <a:buNone/>
              <a:defRPr sz="900">
                <a:solidFill>
                  <a:schemeClr val="lt1"/>
                </a:solidFill>
              </a:defRPr>
            </a:lvl8pPr>
            <a:lvl9pPr lvl="8" algn="l" rtl="0">
              <a:buNone/>
              <a:defRPr sz="900">
                <a:solidFill>
                  <a:schemeClr val="lt1"/>
                </a:solidFill>
              </a:defRPr>
            </a:lvl9pPr>
          </a:lstStyle>
          <a:p>
            <a:pPr marL="0" lvl="0" indent="0" algn="l" rtl="0">
              <a:spcBef>
                <a:spcPts val="0"/>
              </a:spcBef>
              <a:spcAft>
                <a:spcPts val="0"/>
              </a:spcAft>
              <a:buNone/>
            </a:pPr>
            <a:fld id="{00000000-1234-1234-1234-123412341234}" type="slidenum">
              <a:rPr lang="de-DE"/>
              <a:t>‹Nr.›</a:t>
            </a:fld>
            <a:endParaRPr/>
          </a:p>
        </p:txBody>
      </p:sp>
    </p:spTree>
    <p:extLst>
      <p:ext uri="{BB962C8B-B14F-4D97-AF65-F5344CB8AC3E}">
        <p14:creationId xmlns:p14="http://schemas.microsoft.com/office/powerpoint/2010/main" val="377268246"/>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matchingName="Bildergalerie 2">
  <p:cSld name="Bildergalerie 2">
    <p:spTree>
      <p:nvGrpSpPr>
        <p:cNvPr id="1" name="Shape 175"/>
        <p:cNvGrpSpPr/>
        <p:nvPr/>
      </p:nvGrpSpPr>
      <p:grpSpPr>
        <a:xfrm>
          <a:off x="0" y="0"/>
          <a:ext cx="0" cy="0"/>
          <a:chOff x="0" y="0"/>
          <a:chExt cx="0" cy="0"/>
        </a:xfrm>
      </p:grpSpPr>
      <p:pic>
        <p:nvPicPr>
          <p:cNvPr id="176" name="Google Shape;176;g2bcac157cc0_0_418"/>
          <p:cNvPicPr preferRelativeResize="0"/>
          <p:nvPr/>
        </p:nvPicPr>
        <p:blipFill>
          <a:blip r:embed="rId2">
            <a:alphaModFix/>
          </a:blip>
          <a:stretch>
            <a:fillRect/>
          </a:stretch>
        </p:blipFill>
        <p:spPr>
          <a:xfrm>
            <a:off x="0" y="6155567"/>
            <a:ext cx="3500134" cy="702433"/>
          </a:xfrm>
          <a:prstGeom prst="rect">
            <a:avLst/>
          </a:prstGeom>
          <a:noFill/>
          <a:ln>
            <a:noFill/>
          </a:ln>
        </p:spPr>
      </p:pic>
      <p:sp>
        <p:nvSpPr>
          <p:cNvPr id="177" name="Google Shape;177;g2bcac157cc0_0_418"/>
          <p:cNvSpPr>
            <a:spLocks noGrp="1"/>
          </p:cNvSpPr>
          <p:nvPr>
            <p:ph type="pic" idx="2"/>
          </p:nvPr>
        </p:nvSpPr>
        <p:spPr>
          <a:xfrm>
            <a:off x="6181117" y="3270100"/>
            <a:ext cx="5269200" cy="2720100"/>
          </a:xfrm>
          <a:prstGeom prst="rect">
            <a:avLst/>
          </a:prstGeom>
          <a:noFill/>
          <a:ln>
            <a:noFill/>
          </a:ln>
        </p:spPr>
      </p:sp>
      <p:sp>
        <p:nvSpPr>
          <p:cNvPr id="178" name="Google Shape;178;g2bcac157cc0_0_418"/>
          <p:cNvSpPr>
            <a:spLocks noGrp="1"/>
          </p:cNvSpPr>
          <p:nvPr>
            <p:ph type="pic" idx="3"/>
          </p:nvPr>
        </p:nvSpPr>
        <p:spPr>
          <a:xfrm>
            <a:off x="6181117" y="376267"/>
            <a:ext cx="5269200" cy="2720100"/>
          </a:xfrm>
          <a:prstGeom prst="rect">
            <a:avLst/>
          </a:prstGeom>
          <a:noFill/>
          <a:ln>
            <a:noFill/>
          </a:ln>
        </p:spPr>
      </p:sp>
      <p:sp>
        <p:nvSpPr>
          <p:cNvPr id="179" name="Google Shape;179;g2bcac157cc0_0_418"/>
          <p:cNvSpPr>
            <a:spLocks noGrp="1"/>
          </p:cNvSpPr>
          <p:nvPr>
            <p:ph type="pic" idx="4"/>
          </p:nvPr>
        </p:nvSpPr>
        <p:spPr>
          <a:xfrm>
            <a:off x="741675" y="3270100"/>
            <a:ext cx="5269200" cy="2720100"/>
          </a:xfrm>
          <a:prstGeom prst="rect">
            <a:avLst/>
          </a:prstGeom>
          <a:noFill/>
          <a:ln>
            <a:noFill/>
          </a:ln>
        </p:spPr>
      </p:sp>
      <p:sp>
        <p:nvSpPr>
          <p:cNvPr id="180" name="Google Shape;180;g2bcac157cc0_0_418"/>
          <p:cNvSpPr>
            <a:spLocks noGrp="1"/>
          </p:cNvSpPr>
          <p:nvPr>
            <p:ph type="pic" idx="5"/>
          </p:nvPr>
        </p:nvSpPr>
        <p:spPr>
          <a:xfrm>
            <a:off x="741675" y="376267"/>
            <a:ext cx="5269200" cy="2720100"/>
          </a:xfrm>
          <a:prstGeom prst="rect">
            <a:avLst/>
          </a:prstGeom>
          <a:noFill/>
          <a:ln>
            <a:noFill/>
          </a:ln>
        </p:spPr>
      </p:sp>
      <p:sp>
        <p:nvSpPr>
          <p:cNvPr id="181" name="Google Shape;181;g2bcac157cc0_0_418"/>
          <p:cNvSpPr txBox="1">
            <a:spLocks noGrp="1"/>
          </p:cNvSpPr>
          <p:nvPr>
            <p:ph type="sldNum" idx="12"/>
          </p:nvPr>
        </p:nvSpPr>
        <p:spPr>
          <a:xfrm>
            <a:off x="415612" y="6333201"/>
            <a:ext cx="731700" cy="524700"/>
          </a:xfrm>
          <a:prstGeom prst="rect">
            <a:avLst/>
          </a:prstGeom>
          <a:noFill/>
          <a:ln>
            <a:noFill/>
          </a:ln>
        </p:spPr>
        <p:txBody>
          <a:bodyPr spcFirstLastPara="1" wrap="square" lIns="121900" tIns="121900" rIns="121900" bIns="121900" anchor="t" anchorCtr="0">
            <a:noAutofit/>
          </a:bodyPr>
          <a:lstStyle>
            <a:lvl1pPr lvl="0" algn="l" rtl="0">
              <a:buNone/>
              <a:defRPr sz="900">
                <a:solidFill>
                  <a:schemeClr val="lt1"/>
                </a:solidFill>
              </a:defRPr>
            </a:lvl1pPr>
            <a:lvl2pPr lvl="1" algn="l" rtl="0">
              <a:buNone/>
              <a:defRPr sz="900">
                <a:solidFill>
                  <a:schemeClr val="lt1"/>
                </a:solidFill>
              </a:defRPr>
            </a:lvl2pPr>
            <a:lvl3pPr lvl="2" algn="l" rtl="0">
              <a:buNone/>
              <a:defRPr sz="900">
                <a:solidFill>
                  <a:schemeClr val="lt1"/>
                </a:solidFill>
              </a:defRPr>
            </a:lvl3pPr>
            <a:lvl4pPr lvl="3" algn="l" rtl="0">
              <a:buNone/>
              <a:defRPr sz="900">
                <a:solidFill>
                  <a:schemeClr val="lt1"/>
                </a:solidFill>
              </a:defRPr>
            </a:lvl4pPr>
            <a:lvl5pPr lvl="4" algn="l" rtl="0">
              <a:buNone/>
              <a:defRPr sz="900">
                <a:solidFill>
                  <a:schemeClr val="lt1"/>
                </a:solidFill>
              </a:defRPr>
            </a:lvl5pPr>
            <a:lvl6pPr lvl="5" algn="l" rtl="0">
              <a:buNone/>
              <a:defRPr sz="900">
                <a:solidFill>
                  <a:schemeClr val="lt1"/>
                </a:solidFill>
              </a:defRPr>
            </a:lvl6pPr>
            <a:lvl7pPr lvl="6" algn="l" rtl="0">
              <a:buNone/>
              <a:defRPr sz="900">
                <a:solidFill>
                  <a:schemeClr val="lt1"/>
                </a:solidFill>
              </a:defRPr>
            </a:lvl7pPr>
            <a:lvl8pPr lvl="7" algn="l" rtl="0">
              <a:buNone/>
              <a:defRPr sz="900">
                <a:solidFill>
                  <a:schemeClr val="lt1"/>
                </a:solidFill>
              </a:defRPr>
            </a:lvl8pPr>
            <a:lvl9pPr lvl="8" algn="l" rtl="0">
              <a:buNone/>
              <a:defRPr sz="900">
                <a:solidFill>
                  <a:schemeClr val="lt1"/>
                </a:solidFill>
              </a:defRPr>
            </a:lvl9pPr>
          </a:lstStyle>
          <a:p>
            <a:pPr marL="0" lvl="0" indent="0" algn="l" rtl="0">
              <a:spcBef>
                <a:spcPts val="0"/>
              </a:spcBef>
              <a:spcAft>
                <a:spcPts val="0"/>
              </a:spcAft>
              <a:buNone/>
            </a:pPr>
            <a:fld id="{00000000-1234-1234-1234-123412341234}" type="slidenum">
              <a:rPr lang="de-DE"/>
              <a:t>‹Nr.›</a:t>
            </a:fld>
            <a:endParaRPr/>
          </a:p>
        </p:txBody>
      </p:sp>
    </p:spTree>
    <p:extLst>
      <p:ext uri="{BB962C8B-B14F-4D97-AF65-F5344CB8AC3E}">
        <p14:creationId xmlns:p14="http://schemas.microsoft.com/office/powerpoint/2010/main" val="3578802753"/>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matchingName="Titel und Bild o. Grafik" type="titleOnly">
  <p:cSld name="Titel und Bild o. Grafik">
    <p:spTree>
      <p:nvGrpSpPr>
        <p:cNvPr id="1" name="Shape 182"/>
        <p:cNvGrpSpPr/>
        <p:nvPr/>
      </p:nvGrpSpPr>
      <p:grpSpPr>
        <a:xfrm>
          <a:off x="0" y="0"/>
          <a:ext cx="0" cy="0"/>
          <a:chOff x="0" y="0"/>
          <a:chExt cx="0" cy="0"/>
        </a:xfrm>
      </p:grpSpPr>
      <p:pic>
        <p:nvPicPr>
          <p:cNvPr id="183" name="Google Shape;183;g2bcac157cc0_0_425"/>
          <p:cNvPicPr preferRelativeResize="0"/>
          <p:nvPr/>
        </p:nvPicPr>
        <p:blipFill>
          <a:blip r:embed="rId2">
            <a:alphaModFix/>
          </a:blip>
          <a:stretch>
            <a:fillRect/>
          </a:stretch>
        </p:blipFill>
        <p:spPr>
          <a:xfrm>
            <a:off x="0" y="6155567"/>
            <a:ext cx="3500134" cy="702433"/>
          </a:xfrm>
          <a:prstGeom prst="rect">
            <a:avLst/>
          </a:prstGeom>
          <a:noFill/>
          <a:ln>
            <a:noFill/>
          </a:ln>
        </p:spPr>
      </p:pic>
      <p:sp>
        <p:nvSpPr>
          <p:cNvPr id="184" name="Google Shape;184;g2bcac157cc0_0_425"/>
          <p:cNvSpPr txBox="1">
            <a:spLocks noGrp="1"/>
          </p:cNvSpPr>
          <p:nvPr>
            <p:ph type="title"/>
          </p:nvPr>
        </p:nvSpPr>
        <p:spPr>
          <a:xfrm>
            <a:off x="415600" y="952300"/>
            <a:ext cx="11360700" cy="763500"/>
          </a:xfrm>
          <a:prstGeom prst="rect">
            <a:avLst/>
          </a:prstGeom>
        </p:spPr>
        <p:txBody>
          <a:bodyPr spcFirstLastPara="1" wrap="square" lIns="121900" tIns="121900" rIns="121900" bIns="121900" anchor="t" anchorCtr="0">
            <a:normAutofit/>
          </a:bodyPr>
          <a:lstStyle>
            <a:lvl1pPr lvl="0" rtl="0">
              <a:spcBef>
                <a:spcPts val="0"/>
              </a:spcBef>
              <a:spcAft>
                <a:spcPts val="0"/>
              </a:spcAft>
              <a:buSzPts val="2900"/>
              <a:buNone/>
              <a:defRPr/>
            </a:lvl1pPr>
            <a:lvl2pPr lvl="1" rtl="0">
              <a:spcBef>
                <a:spcPts val="0"/>
              </a:spcBef>
              <a:spcAft>
                <a:spcPts val="0"/>
              </a:spcAft>
              <a:buSzPts val="3700"/>
              <a:buNone/>
              <a:defRPr/>
            </a:lvl2pPr>
            <a:lvl3pPr lvl="2" rtl="0">
              <a:spcBef>
                <a:spcPts val="0"/>
              </a:spcBef>
              <a:spcAft>
                <a:spcPts val="0"/>
              </a:spcAft>
              <a:buSzPts val="3700"/>
              <a:buNone/>
              <a:defRPr/>
            </a:lvl3pPr>
            <a:lvl4pPr lvl="3" rtl="0">
              <a:spcBef>
                <a:spcPts val="0"/>
              </a:spcBef>
              <a:spcAft>
                <a:spcPts val="0"/>
              </a:spcAft>
              <a:buSzPts val="3700"/>
              <a:buNone/>
              <a:defRPr/>
            </a:lvl4pPr>
            <a:lvl5pPr lvl="4" rtl="0">
              <a:spcBef>
                <a:spcPts val="0"/>
              </a:spcBef>
              <a:spcAft>
                <a:spcPts val="0"/>
              </a:spcAft>
              <a:buSzPts val="3700"/>
              <a:buNone/>
              <a:defRPr/>
            </a:lvl5pPr>
            <a:lvl6pPr lvl="5" rtl="0">
              <a:spcBef>
                <a:spcPts val="0"/>
              </a:spcBef>
              <a:spcAft>
                <a:spcPts val="0"/>
              </a:spcAft>
              <a:buSzPts val="3700"/>
              <a:buNone/>
              <a:defRPr/>
            </a:lvl6pPr>
            <a:lvl7pPr lvl="6" rtl="0">
              <a:spcBef>
                <a:spcPts val="0"/>
              </a:spcBef>
              <a:spcAft>
                <a:spcPts val="0"/>
              </a:spcAft>
              <a:buSzPts val="3700"/>
              <a:buNone/>
              <a:defRPr/>
            </a:lvl7pPr>
            <a:lvl8pPr lvl="7" rtl="0">
              <a:spcBef>
                <a:spcPts val="0"/>
              </a:spcBef>
              <a:spcAft>
                <a:spcPts val="0"/>
              </a:spcAft>
              <a:buSzPts val="3700"/>
              <a:buNone/>
              <a:defRPr/>
            </a:lvl8pPr>
            <a:lvl9pPr lvl="8" rtl="0">
              <a:spcBef>
                <a:spcPts val="0"/>
              </a:spcBef>
              <a:spcAft>
                <a:spcPts val="0"/>
              </a:spcAft>
              <a:buSzPts val="3700"/>
              <a:buNone/>
              <a:defRPr/>
            </a:lvl9pPr>
          </a:lstStyle>
          <a:p>
            <a:endParaRPr/>
          </a:p>
        </p:txBody>
      </p:sp>
      <p:sp>
        <p:nvSpPr>
          <p:cNvPr id="185" name="Google Shape;185;g2bcac157cc0_0_425"/>
          <p:cNvSpPr>
            <a:spLocks noGrp="1"/>
          </p:cNvSpPr>
          <p:nvPr>
            <p:ph type="pic" idx="2"/>
          </p:nvPr>
        </p:nvSpPr>
        <p:spPr>
          <a:xfrm>
            <a:off x="809733" y="1715900"/>
            <a:ext cx="10790100" cy="3946500"/>
          </a:xfrm>
          <a:prstGeom prst="rect">
            <a:avLst/>
          </a:prstGeom>
          <a:noFill/>
          <a:ln>
            <a:noFill/>
          </a:ln>
        </p:spPr>
      </p:sp>
      <p:sp>
        <p:nvSpPr>
          <p:cNvPr id="186" name="Google Shape;186;g2bcac157cc0_0_425"/>
          <p:cNvSpPr txBox="1">
            <a:spLocks noGrp="1"/>
          </p:cNvSpPr>
          <p:nvPr>
            <p:ph type="sldNum" idx="12"/>
          </p:nvPr>
        </p:nvSpPr>
        <p:spPr>
          <a:xfrm>
            <a:off x="415612" y="6333201"/>
            <a:ext cx="731700" cy="524700"/>
          </a:xfrm>
          <a:prstGeom prst="rect">
            <a:avLst/>
          </a:prstGeom>
          <a:noFill/>
          <a:ln>
            <a:noFill/>
          </a:ln>
        </p:spPr>
        <p:txBody>
          <a:bodyPr spcFirstLastPara="1" wrap="square" lIns="121900" tIns="121900" rIns="121900" bIns="121900" anchor="t" anchorCtr="0">
            <a:noAutofit/>
          </a:bodyPr>
          <a:lstStyle>
            <a:lvl1pPr lvl="0" algn="l" rtl="0">
              <a:buNone/>
              <a:defRPr sz="900">
                <a:solidFill>
                  <a:schemeClr val="lt1"/>
                </a:solidFill>
              </a:defRPr>
            </a:lvl1pPr>
            <a:lvl2pPr lvl="1" algn="l" rtl="0">
              <a:buNone/>
              <a:defRPr sz="900">
                <a:solidFill>
                  <a:schemeClr val="lt1"/>
                </a:solidFill>
              </a:defRPr>
            </a:lvl2pPr>
            <a:lvl3pPr lvl="2" algn="l" rtl="0">
              <a:buNone/>
              <a:defRPr sz="900">
                <a:solidFill>
                  <a:schemeClr val="lt1"/>
                </a:solidFill>
              </a:defRPr>
            </a:lvl3pPr>
            <a:lvl4pPr lvl="3" algn="l" rtl="0">
              <a:buNone/>
              <a:defRPr sz="900">
                <a:solidFill>
                  <a:schemeClr val="lt1"/>
                </a:solidFill>
              </a:defRPr>
            </a:lvl4pPr>
            <a:lvl5pPr lvl="4" algn="l" rtl="0">
              <a:buNone/>
              <a:defRPr sz="900">
                <a:solidFill>
                  <a:schemeClr val="lt1"/>
                </a:solidFill>
              </a:defRPr>
            </a:lvl5pPr>
            <a:lvl6pPr lvl="5" algn="l" rtl="0">
              <a:buNone/>
              <a:defRPr sz="900">
                <a:solidFill>
                  <a:schemeClr val="lt1"/>
                </a:solidFill>
              </a:defRPr>
            </a:lvl6pPr>
            <a:lvl7pPr lvl="6" algn="l" rtl="0">
              <a:buNone/>
              <a:defRPr sz="900">
                <a:solidFill>
                  <a:schemeClr val="lt1"/>
                </a:solidFill>
              </a:defRPr>
            </a:lvl7pPr>
            <a:lvl8pPr lvl="7" algn="l" rtl="0">
              <a:buNone/>
              <a:defRPr sz="900">
                <a:solidFill>
                  <a:schemeClr val="lt1"/>
                </a:solidFill>
              </a:defRPr>
            </a:lvl8pPr>
            <a:lvl9pPr lvl="8" algn="l" rtl="0">
              <a:buNone/>
              <a:defRPr sz="900">
                <a:solidFill>
                  <a:schemeClr val="lt1"/>
                </a:solidFill>
              </a:defRPr>
            </a:lvl9pPr>
          </a:lstStyle>
          <a:p>
            <a:pPr marL="0" lvl="0" indent="0" algn="l" rtl="0">
              <a:spcBef>
                <a:spcPts val="0"/>
              </a:spcBef>
              <a:spcAft>
                <a:spcPts val="0"/>
              </a:spcAft>
              <a:buNone/>
            </a:pPr>
            <a:fld id="{00000000-1234-1234-1234-123412341234}" type="slidenum">
              <a:rPr lang="de-DE"/>
              <a:t>‹Nr.›</a:t>
            </a:fld>
            <a:endParaRPr/>
          </a:p>
        </p:txBody>
      </p:sp>
    </p:spTree>
    <p:extLst>
      <p:ext uri="{BB962C8B-B14F-4D97-AF65-F5344CB8AC3E}">
        <p14:creationId xmlns:p14="http://schemas.microsoft.com/office/powerpoint/2010/main" val="803768337"/>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matchingName="Nur Bild o. Grafik">
  <p:cSld name="Nur Bild o. Grafik">
    <p:spTree>
      <p:nvGrpSpPr>
        <p:cNvPr id="1" name="Shape 187"/>
        <p:cNvGrpSpPr/>
        <p:nvPr/>
      </p:nvGrpSpPr>
      <p:grpSpPr>
        <a:xfrm>
          <a:off x="0" y="0"/>
          <a:ext cx="0" cy="0"/>
          <a:chOff x="0" y="0"/>
          <a:chExt cx="0" cy="0"/>
        </a:xfrm>
      </p:grpSpPr>
      <p:pic>
        <p:nvPicPr>
          <p:cNvPr id="188" name="Google Shape;188;g2bcac157cc0_0_430"/>
          <p:cNvPicPr preferRelativeResize="0"/>
          <p:nvPr/>
        </p:nvPicPr>
        <p:blipFill>
          <a:blip r:embed="rId2">
            <a:alphaModFix/>
          </a:blip>
          <a:stretch>
            <a:fillRect/>
          </a:stretch>
        </p:blipFill>
        <p:spPr>
          <a:xfrm>
            <a:off x="0" y="6155567"/>
            <a:ext cx="3500134" cy="702433"/>
          </a:xfrm>
          <a:prstGeom prst="rect">
            <a:avLst/>
          </a:prstGeom>
          <a:noFill/>
          <a:ln>
            <a:noFill/>
          </a:ln>
        </p:spPr>
      </p:pic>
      <p:sp>
        <p:nvSpPr>
          <p:cNvPr id="189" name="Google Shape;189;g2bcac157cc0_0_430"/>
          <p:cNvSpPr>
            <a:spLocks noGrp="1"/>
          </p:cNvSpPr>
          <p:nvPr>
            <p:ph type="pic" idx="2"/>
          </p:nvPr>
        </p:nvSpPr>
        <p:spPr>
          <a:xfrm>
            <a:off x="257200" y="255600"/>
            <a:ext cx="11677500" cy="5815500"/>
          </a:xfrm>
          <a:prstGeom prst="rect">
            <a:avLst/>
          </a:prstGeom>
          <a:noFill/>
          <a:ln>
            <a:noFill/>
          </a:ln>
        </p:spPr>
      </p:sp>
      <p:sp>
        <p:nvSpPr>
          <p:cNvPr id="190" name="Google Shape;190;g2bcac157cc0_0_430"/>
          <p:cNvSpPr txBox="1">
            <a:spLocks noGrp="1"/>
          </p:cNvSpPr>
          <p:nvPr>
            <p:ph type="sldNum" idx="12"/>
          </p:nvPr>
        </p:nvSpPr>
        <p:spPr>
          <a:xfrm>
            <a:off x="415612" y="6333201"/>
            <a:ext cx="731700" cy="524700"/>
          </a:xfrm>
          <a:prstGeom prst="rect">
            <a:avLst/>
          </a:prstGeom>
          <a:noFill/>
          <a:ln>
            <a:noFill/>
          </a:ln>
        </p:spPr>
        <p:txBody>
          <a:bodyPr spcFirstLastPara="1" wrap="square" lIns="121900" tIns="121900" rIns="121900" bIns="121900" anchor="t" anchorCtr="0">
            <a:noAutofit/>
          </a:bodyPr>
          <a:lstStyle>
            <a:lvl1pPr lvl="0" algn="l" rtl="0">
              <a:buNone/>
              <a:defRPr sz="900">
                <a:solidFill>
                  <a:schemeClr val="lt1"/>
                </a:solidFill>
              </a:defRPr>
            </a:lvl1pPr>
            <a:lvl2pPr lvl="1" algn="l" rtl="0">
              <a:buNone/>
              <a:defRPr sz="900">
                <a:solidFill>
                  <a:schemeClr val="lt1"/>
                </a:solidFill>
              </a:defRPr>
            </a:lvl2pPr>
            <a:lvl3pPr lvl="2" algn="l" rtl="0">
              <a:buNone/>
              <a:defRPr sz="900">
                <a:solidFill>
                  <a:schemeClr val="lt1"/>
                </a:solidFill>
              </a:defRPr>
            </a:lvl3pPr>
            <a:lvl4pPr lvl="3" algn="l" rtl="0">
              <a:buNone/>
              <a:defRPr sz="900">
                <a:solidFill>
                  <a:schemeClr val="lt1"/>
                </a:solidFill>
              </a:defRPr>
            </a:lvl4pPr>
            <a:lvl5pPr lvl="4" algn="l" rtl="0">
              <a:buNone/>
              <a:defRPr sz="900">
                <a:solidFill>
                  <a:schemeClr val="lt1"/>
                </a:solidFill>
              </a:defRPr>
            </a:lvl5pPr>
            <a:lvl6pPr lvl="5" algn="l" rtl="0">
              <a:buNone/>
              <a:defRPr sz="900">
                <a:solidFill>
                  <a:schemeClr val="lt1"/>
                </a:solidFill>
              </a:defRPr>
            </a:lvl6pPr>
            <a:lvl7pPr lvl="6" algn="l" rtl="0">
              <a:buNone/>
              <a:defRPr sz="900">
                <a:solidFill>
                  <a:schemeClr val="lt1"/>
                </a:solidFill>
              </a:defRPr>
            </a:lvl7pPr>
            <a:lvl8pPr lvl="7" algn="l" rtl="0">
              <a:buNone/>
              <a:defRPr sz="900">
                <a:solidFill>
                  <a:schemeClr val="lt1"/>
                </a:solidFill>
              </a:defRPr>
            </a:lvl8pPr>
            <a:lvl9pPr lvl="8" algn="l" rtl="0">
              <a:buNone/>
              <a:defRPr sz="900">
                <a:solidFill>
                  <a:schemeClr val="lt1"/>
                </a:solidFill>
              </a:defRPr>
            </a:lvl9pPr>
          </a:lstStyle>
          <a:p>
            <a:pPr marL="0" lvl="0" indent="0" algn="l" rtl="0">
              <a:spcBef>
                <a:spcPts val="0"/>
              </a:spcBef>
              <a:spcAft>
                <a:spcPts val="0"/>
              </a:spcAft>
              <a:buNone/>
            </a:pPr>
            <a:fld id="{00000000-1234-1234-1234-123412341234}" type="slidenum">
              <a:rPr lang="de-DE"/>
              <a:t>‹Nr.›</a:t>
            </a:fld>
            <a:endParaRPr/>
          </a:p>
        </p:txBody>
      </p:sp>
    </p:spTree>
    <p:extLst>
      <p:ext uri="{BB962C8B-B14F-4D97-AF65-F5344CB8AC3E}">
        <p14:creationId xmlns:p14="http://schemas.microsoft.com/office/powerpoint/2010/main" val="3811040325"/>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matchingName="Titel, Beschreibung und Bild/Grafik">
  <p:cSld name="Titel, Beschreibung und Bild/Grafik">
    <p:spTree>
      <p:nvGrpSpPr>
        <p:cNvPr id="1" name="Shape 191"/>
        <p:cNvGrpSpPr/>
        <p:nvPr/>
      </p:nvGrpSpPr>
      <p:grpSpPr>
        <a:xfrm>
          <a:off x="0" y="0"/>
          <a:ext cx="0" cy="0"/>
          <a:chOff x="0" y="0"/>
          <a:chExt cx="0" cy="0"/>
        </a:xfrm>
      </p:grpSpPr>
      <p:pic>
        <p:nvPicPr>
          <p:cNvPr id="192" name="Google Shape;192;g2bcac157cc0_0_434"/>
          <p:cNvPicPr preferRelativeResize="0"/>
          <p:nvPr/>
        </p:nvPicPr>
        <p:blipFill>
          <a:blip r:embed="rId2">
            <a:alphaModFix/>
          </a:blip>
          <a:stretch>
            <a:fillRect/>
          </a:stretch>
        </p:blipFill>
        <p:spPr>
          <a:xfrm>
            <a:off x="0" y="6155567"/>
            <a:ext cx="3500134" cy="702433"/>
          </a:xfrm>
          <a:prstGeom prst="rect">
            <a:avLst/>
          </a:prstGeom>
          <a:noFill/>
          <a:ln>
            <a:noFill/>
          </a:ln>
        </p:spPr>
      </p:pic>
      <p:sp>
        <p:nvSpPr>
          <p:cNvPr id="193" name="Google Shape;193;g2bcac157cc0_0_434"/>
          <p:cNvSpPr txBox="1">
            <a:spLocks noGrp="1"/>
          </p:cNvSpPr>
          <p:nvPr>
            <p:ph type="title"/>
          </p:nvPr>
        </p:nvSpPr>
        <p:spPr>
          <a:xfrm>
            <a:off x="313533" y="539267"/>
            <a:ext cx="5393700" cy="1976400"/>
          </a:xfrm>
          <a:prstGeom prst="rect">
            <a:avLst/>
          </a:prstGeom>
        </p:spPr>
        <p:txBody>
          <a:bodyPr spcFirstLastPara="1" wrap="square" lIns="121900" tIns="121900" rIns="121900" bIns="121900" anchor="b" anchorCtr="0">
            <a:normAutofit/>
          </a:bodyPr>
          <a:lstStyle>
            <a:lvl1pPr lvl="0" rtl="0">
              <a:spcBef>
                <a:spcPts val="0"/>
              </a:spcBef>
              <a:spcAft>
                <a:spcPts val="0"/>
              </a:spcAft>
              <a:buSzPts val="2900"/>
              <a:buNone/>
              <a:defRPr/>
            </a:lvl1pPr>
            <a:lvl2pPr lvl="1" algn="ctr" rtl="0">
              <a:spcBef>
                <a:spcPts val="0"/>
              </a:spcBef>
              <a:spcAft>
                <a:spcPts val="0"/>
              </a:spcAft>
              <a:buSzPts val="5600"/>
              <a:buNone/>
              <a:defRPr sz="5600"/>
            </a:lvl2pPr>
            <a:lvl3pPr lvl="2" algn="ctr" rtl="0">
              <a:spcBef>
                <a:spcPts val="0"/>
              </a:spcBef>
              <a:spcAft>
                <a:spcPts val="0"/>
              </a:spcAft>
              <a:buSzPts val="5600"/>
              <a:buNone/>
              <a:defRPr sz="5600"/>
            </a:lvl3pPr>
            <a:lvl4pPr lvl="3" algn="ctr" rtl="0">
              <a:spcBef>
                <a:spcPts val="0"/>
              </a:spcBef>
              <a:spcAft>
                <a:spcPts val="0"/>
              </a:spcAft>
              <a:buSzPts val="5600"/>
              <a:buNone/>
              <a:defRPr sz="5600"/>
            </a:lvl4pPr>
            <a:lvl5pPr lvl="4" algn="ctr" rtl="0">
              <a:spcBef>
                <a:spcPts val="0"/>
              </a:spcBef>
              <a:spcAft>
                <a:spcPts val="0"/>
              </a:spcAft>
              <a:buSzPts val="5600"/>
              <a:buNone/>
              <a:defRPr sz="5600"/>
            </a:lvl5pPr>
            <a:lvl6pPr lvl="5" algn="ctr" rtl="0">
              <a:spcBef>
                <a:spcPts val="0"/>
              </a:spcBef>
              <a:spcAft>
                <a:spcPts val="0"/>
              </a:spcAft>
              <a:buSzPts val="5600"/>
              <a:buNone/>
              <a:defRPr sz="5600"/>
            </a:lvl6pPr>
            <a:lvl7pPr lvl="6" algn="ctr" rtl="0">
              <a:spcBef>
                <a:spcPts val="0"/>
              </a:spcBef>
              <a:spcAft>
                <a:spcPts val="0"/>
              </a:spcAft>
              <a:buSzPts val="5600"/>
              <a:buNone/>
              <a:defRPr sz="5600"/>
            </a:lvl7pPr>
            <a:lvl8pPr lvl="7" algn="ctr" rtl="0">
              <a:spcBef>
                <a:spcPts val="0"/>
              </a:spcBef>
              <a:spcAft>
                <a:spcPts val="0"/>
              </a:spcAft>
              <a:buSzPts val="5600"/>
              <a:buNone/>
              <a:defRPr sz="5600"/>
            </a:lvl8pPr>
            <a:lvl9pPr lvl="8" algn="ctr" rtl="0">
              <a:spcBef>
                <a:spcPts val="0"/>
              </a:spcBef>
              <a:spcAft>
                <a:spcPts val="0"/>
              </a:spcAft>
              <a:buSzPts val="5600"/>
              <a:buNone/>
              <a:defRPr sz="5600"/>
            </a:lvl9pPr>
          </a:lstStyle>
          <a:p>
            <a:endParaRPr/>
          </a:p>
        </p:txBody>
      </p:sp>
      <p:sp>
        <p:nvSpPr>
          <p:cNvPr id="194" name="Google Shape;194;g2bcac157cc0_0_434"/>
          <p:cNvSpPr txBox="1">
            <a:spLocks noGrp="1"/>
          </p:cNvSpPr>
          <p:nvPr>
            <p:ph type="subTitle" idx="1"/>
          </p:nvPr>
        </p:nvSpPr>
        <p:spPr>
          <a:xfrm>
            <a:off x="313533" y="2451800"/>
            <a:ext cx="5309700" cy="855300"/>
          </a:xfrm>
          <a:prstGeom prst="rect">
            <a:avLst/>
          </a:prstGeom>
        </p:spPr>
        <p:txBody>
          <a:bodyPr spcFirstLastPara="1" wrap="square" lIns="121900" tIns="121900" rIns="121900" bIns="121900" anchor="t" anchorCtr="0">
            <a:normAutofit/>
          </a:bodyPr>
          <a:lstStyle>
            <a:lvl1pPr lvl="0" rtl="0">
              <a:lnSpc>
                <a:spcPct val="100000"/>
              </a:lnSpc>
              <a:spcBef>
                <a:spcPts val="0"/>
              </a:spcBef>
              <a:spcAft>
                <a:spcPts val="0"/>
              </a:spcAft>
              <a:buSzPts val="2100"/>
              <a:buNone/>
              <a:defRPr sz="21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95" name="Google Shape;195;g2bcac157cc0_0_434"/>
          <p:cNvSpPr txBox="1">
            <a:spLocks noGrp="1"/>
          </p:cNvSpPr>
          <p:nvPr>
            <p:ph type="body" idx="2"/>
          </p:nvPr>
        </p:nvSpPr>
        <p:spPr>
          <a:xfrm>
            <a:off x="313533" y="3398867"/>
            <a:ext cx="5349600" cy="2417700"/>
          </a:xfrm>
          <a:prstGeom prst="rect">
            <a:avLst/>
          </a:prstGeom>
        </p:spPr>
        <p:txBody>
          <a:bodyPr spcFirstLastPara="1" wrap="square" lIns="121900" tIns="121900" rIns="121900" bIns="121900" anchor="t" anchorCtr="0">
            <a:normAutofit/>
          </a:bodyPr>
          <a:lstStyle>
            <a:lvl1pPr marL="457200" lvl="0" indent="-349250" rtl="0">
              <a:lnSpc>
                <a:spcPct val="100000"/>
              </a:lnSpc>
              <a:spcBef>
                <a:spcPts val="0"/>
              </a:spcBef>
              <a:spcAft>
                <a:spcPts val="0"/>
              </a:spcAft>
              <a:buSzPts val="1900"/>
              <a:buChar char="⇾"/>
              <a:defRPr/>
            </a:lvl1pPr>
            <a:lvl2pPr marL="914400" lvl="1" indent="-330200" rtl="0">
              <a:lnSpc>
                <a:spcPct val="100000"/>
              </a:lnSpc>
              <a:spcBef>
                <a:spcPts val="0"/>
              </a:spcBef>
              <a:spcAft>
                <a:spcPts val="0"/>
              </a:spcAft>
              <a:buSzPts val="1600"/>
              <a:buChar char="⇾"/>
              <a:defRPr/>
            </a:lvl2pPr>
            <a:lvl3pPr marL="1371600" lvl="2" indent="-330200" rtl="0">
              <a:lnSpc>
                <a:spcPct val="100000"/>
              </a:lnSpc>
              <a:spcBef>
                <a:spcPts val="0"/>
              </a:spcBef>
              <a:spcAft>
                <a:spcPts val="0"/>
              </a:spcAft>
              <a:buSzPts val="1600"/>
              <a:buChar char="⇾"/>
              <a:defRPr/>
            </a:lvl3pPr>
            <a:lvl4pPr marL="1828800" lvl="3" indent="-330200" rtl="0">
              <a:lnSpc>
                <a:spcPct val="100000"/>
              </a:lnSpc>
              <a:spcBef>
                <a:spcPts val="0"/>
              </a:spcBef>
              <a:spcAft>
                <a:spcPts val="0"/>
              </a:spcAft>
              <a:buSzPts val="1600"/>
              <a:buChar char="⇾"/>
              <a:defRPr/>
            </a:lvl4pPr>
            <a:lvl5pPr marL="2286000" lvl="4" indent="-330200" rtl="0">
              <a:lnSpc>
                <a:spcPct val="100000"/>
              </a:lnSpc>
              <a:spcBef>
                <a:spcPts val="0"/>
              </a:spcBef>
              <a:spcAft>
                <a:spcPts val="0"/>
              </a:spcAft>
              <a:buSzPts val="1600"/>
              <a:buChar char="⇾"/>
              <a:defRPr/>
            </a:lvl5pPr>
            <a:lvl6pPr marL="2743200" lvl="5" indent="-330200" rtl="0">
              <a:lnSpc>
                <a:spcPct val="100000"/>
              </a:lnSpc>
              <a:spcBef>
                <a:spcPts val="0"/>
              </a:spcBef>
              <a:spcAft>
                <a:spcPts val="0"/>
              </a:spcAft>
              <a:buSzPts val="1600"/>
              <a:buChar char="⇾"/>
              <a:defRPr/>
            </a:lvl6pPr>
            <a:lvl7pPr marL="3200400" lvl="6" indent="-330200" rtl="0">
              <a:lnSpc>
                <a:spcPct val="100000"/>
              </a:lnSpc>
              <a:spcBef>
                <a:spcPts val="0"/>
              </a:spcBef>
              <a:spcAft>
                <a:spcPts val="0"/>
              </a:spcAft>
              <a:buSzPts val="1600"/>
              <a:buChar char="⇾"/>
              <a:defRPr/>
            </a:lvl7pPr>
            <a:lvl8pPr marL="3657600" lvl="7" indent="-330200" rtl="0">
              <a:lnSpc>
                <a:spcPct val="100000"/>
              </a:lnSpc>
              <a:spcBef>
                <a:spcPts val="0"/>
              </a:spcBef>
              <a:spcAft>
                <a:spcPts val="0"/>
              </a:spcAft>
              <a:buSzPts val="1600"/>
              <a:buChar char="⇾"/>
              <a:defRPr/>
            </a:lvl8pPr>
            <a:lvl9pPr marL="4114800" lvl="8" indent="-330200" rtl="0">
              <a:lnSpc>
                <a:spcPct val="100000"/>
              </a:lnSpc>
              <a:spcBef>
                <a:spcPts val="0"/>
              </a:spcBef>
              <a:spcAft>
                <a:spcPts val="0"/>
              </a:spcAft>
              <a:buSzPts val="1600"/>
              <a:buChar char="⇾"/>
              <a:defRPr/>
            </a:lvl9pPr>
          </a:lstStyle>
          <a:p>
            <a:endParaRPr/>
          </a:p>
        </p:txBody>
      </p:sp>
      <p:sp>
        <p:nvSpPr>
          <p:cNvPr id="196" name="Google Shape;196;g2bcac157cc0_0_434"/>
          <p:cNvSpPr>
            <a:spLocks noGrp="1"/>
          </p:cNvSpPr>
          <p:nvPr>
            <p:ph type="pic" idx="3"/>
          </p:nvPr>
        </p:nvSpPr>
        <p:spPr>
          <a:xfrm>
            <a:off x="6084200" y="185567"/>
            <a:ext cx="5944800" cy="5804400"/>
          </a:xfrm>
          <a:prstGeom prst="rect">
            <a:avLst/>
          </a:prstGeom>
          <a:noFill/>
          <a:ln>
            <a:noFill/>
          </a:ln>
        </p:spPr>
      </p:sp>
      <p:sp>
        <p:nvSpPr>
          <p:cNvPr id="197" name="Google Shape;197;g2bcac157cc0_0_434"/>
          <p:cNvSpPr txBox="1">
            <a:spLocks noGrp="1"/>
          </p:cNvSpPr>
          <p:nvPr>
            <p:ph type="sldNum" idx="12"/>
          </p:nvPr>
        </p:nvSpPr>
        <p:spPr>
          <a:xfrm>
            <a:off x="415612" y="6333201"/>
            <a:ext cx="731700" cy="524700"/>
          </a:xfrm>
          <a:prstGeom prst="rect">
            <a:avLst/>
          </a:prstGeom>
          <a:noFill/>
          <a:ln>
            <a:noFill/>
          </a:ln>
        </p:spPr>
        <p:txBody>
          <a:bodyPr spcFirstLastPara="1" wrap="square" lIns="121900" tIns="121900" rIns="121900" bIns="121900" anchor="t" anchorCtr="0">
            <a:noAutofit/>
          </a:bodyPr>
          <a:lstStyle>
            <a:lvl1pPr lvl="0" algn="l" rtl="0">
              <a:buNone/>
              <a:defRPr sz="900">
                <a:solidFill>
                  <a:schemeClr val="lt1"/>
                </a:solidFill>
              </a:defRPr>
            </a:lvl1pPr>
            <a:lvl2pPr lvl="1" algn="l" rtl="0">
              <a:buNone/>
              <a:defRPr sz="900">
                <a:solidFill>
                  <a:schemeClr val="lt1"/>
                </a:solidFill>
              </a:defRPr>
            </a:lvl2pPr>
            <a:lvl3pPr lvl="2" algn="l" rtl="0">
              <a:buNone/>
              <a:defRPr sz="900">
                <a:solidFill>
                  <a:schemeClr val="lt1"/>
                </a:solidFill>
              </a:defRPr>
            </a:lvl3pPr>
            <a:lvl4pPr lvl="3" algn="l" rtl="0">
              <a:buNone/>
              <a:defRPr sz="900">
                <a:solidFill>
                  <a:schemeClr val="lt1"/>
                </a:solidFill>
              </a:defRPr>
            </a:lvl4pPr>
            <a:lvl5pPr lvl="4" algn="l" rtl="0">
              <a:buNone/>
              <a:defRPr sz="900">
                <a:solidFill>
                  <a:schemeClr val="lt1"/>
                </a:solidFill>
              </a:defRPr>
            </a:lvl5pPr>
            <a:lvl6pPr lvl="5" algn="l" rtl="0">
              <a:buNone/>
              <a:defRPr sz="900">
                <a:solidFill>
                  <a:schemeClr val="lt1"/>
                </a:solidFill>
              </a:defRPr>
            </a:lvl6pPr>
            <a:lvl7pPr lvl="6" algn="l" rtl="0">
              <a:buNone/>
              <a:defRPr sz="900">
                <a:solidFill>
                  <a:schemeClr val="lt1"/>
                </a:solidFill>
              </a:defRPr>
            </a:lvl7pPr>
            <a:lvl8pPr lvl="7" algn="l" rtl="0">
              <a:buNone/>
              <a:defRPr sz="900">
                <a:solidFill>
                  <a:schemeClr val="lt1"/>
                </a:solidFill>
              </a:defRPr>
            </a:lvl8pPr>
            <a:lvl9pPr lvl="8" algn="l" rtl="0">
              <a:buNone/>
              <a:defRPr sz="900">
                <a:solidFill>
                  <a:schemeClr val="lt1"/>
                </a:solidFill>
              </a:defRPr>
            </a:lvl9pPr>
          </a:lstStyle>
          <a:p>
            <a:pPr marL="0" lvl="0" indent="0" algn="l" rtl="0">
              <a:spcBef>
                <a:spcPts val="0"/>
              </a:spcBef>
              <a:spcAft>
                <a:spcPts val="0"/>
              </a:spcAft>
              <a:buNone/>
            </a:pPr>
            <a:fld id="{00000000-1234-1234-1234-123412341234}" type="slidenum">
              <a:rPr lang="de-DE"/>
              <a:t>‹Nr.›</a:t>
            </a:fld>
            <a:endParaRPr/>
          </a:p>
        </p:txBody>
      </p:sp>
    </p:spTree>
    <p:extLst>
      <p:ext uri="{BB962C8B-B14F-4D97-AF65-F5344CB8AC3E}">
        <p14:creationId xmlns:p14="http://schemas.microsoft.com/office/powerpoint/2010/main" val="286708121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Endfolie Kontakt">
    <p:spTree>
      <p:nvGrpSpPr>
        <p:cNvPr id="1" name=""/>
        <p:cNvGrpSpPr/>
        <p:nvPr/>
      </p:nvGrpSpPr>
      <p:grpSpPr>
        <a:xfrm>
          <a:off x="0" y="0"/>
          <a:ext cx="0" cy="0"/>
          <a:chOff x="0" y="0"/>
          <a:chExt cx="0" cy="0"/>
        </a:xfrm>
      </p:grpSpPr>
      <p:pic>
        <p:nvPicPr>
          <p:cNvPr id="11" name="Grafik 10">
            <a:extLst>
              <a:ext uri="{FF2B5EF4-FFF2-40B4-BE49-F238E27FC236}">
                <a16:creationId xmlns:a16="http://schemas.microsoft.com/office/drawing/2014/main" id="{744A1A9B-CDD9-4A45-9D13-33A1CE055405}"/>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7036" r="7496"/>
          <a:stretch/>
        </p:blipFill>
        <p:spPr>
          <a:xfrm>
            <a:off x="0" y="1545758"/>
            <a:ext cx="12192000" cy="3768119"/>
          </a:xfrm>
          <a:prstGeom prst="rect">
            <a:avLst/>
          </a:prstGeom>
        </p:spPr>
      </p:pic>
      <p:sp>
        <p:nvSpPr>
          <p:cNvPr id="8" name="Bildplatzhalter 7">
            <a:extLst>
              <a:ext uri="{FF2B5EF4-FFF2-40B4-BE49-F238E27FC236}">
                <a16:creationId xmlns:a16="http://schemas.microsoft.com/office/drawing/2014/main" id="{1B317E7A-68E9-BC46-AEDB-8E34A2E01D00}"/>
              </a:ext>
            </a:extLst>
          </p:cNvPr>
          <p:cNvSpPr>
            <a:spLocks noGrp="1"/>
          </p:cNvSpPr>
          <p:nvPr>
            <p:ph type="pic" sz="quarter" idx="13" hasCustomPrompt="1"/>
          </p:nvPr>
        </p:nvSpPr>
        <p:spPr>
          <a:xfrm>
            <a:off x="8832851" y="2660652"/>
            <a:ext cx="2967567" cy="2958563"/>
          </a:xfrm>
          <a:solidFill>
            <a:schemeClr val="accent6"/>
          </a:solidFill>
        </p:spPr>
        <p:txBody>
          <a:bodyPr/>
          <a:lstStyle/>
          <a:p>
            <a:r>
              <a:rPr lang="de-DE"/>
              <a:t>Portrait</a:t>
            </a:r>
          </a:p>
        </p:txBody>
      </p:sp>
      <p:sp>
        <p:nvSpPr>
          <p:cNvPr id="2" name="Titel 1">
            <a:extLst>
              <a:ext uri="{FF2B5EF4-FFF2-40B4-BE49-F238E27FC236}">
                <a16:creationId xmlns:a16="http://schemas.microsoft.com/office/drawing/2014/main" id="{172B58C7-EC10-440A-B3EA-7D741D804DCD}"/>
              </a:ext>
            </a:extLst>
          </p:cNvPr>
          <p:cNvSpPr>
            <a:spLocks noGrp="1"/>
          </p:cNvSpPr>
          <p:nvPr>
            <p:ph type="ctrTitle" hasCustomPrompt="1"/>
          </p:nvPr>
        </p:nvSpPr>
        <p:spPr>
          <a:xfrm>
            <a:off x="912285" y="2574923"/>
            <a:ext cx="6239933" cy="1329595"/>
          </a:xfrm>
        </p:spPr>
        <p:txBody>
          <a:bodyPr anchor="t" anchorCtr="0"/>
          <a:lstStyle>
            <a:lvl1pPr algn="l">
              <a:defRPr sz="4800"/>
            </a:lvl1pPr>
          </a:lstStyle>
          <a:p>
            <a:r>
              <a:rPr lang="de-DE"/>
              <a:t>Gemeinsam erfolgreich XX</a:t>
            </a:r>
          </a:p>
        </p:txBody>
      </p:sp>
      <p:cxnSp>
        <p:nvCxnSpPr>
          <p:cNvPr id="5" name="Gerade Verbindung 4">
            <a:extLst>
              <a:ext uri="{FF2B5EF4-FFF2-40B4-BE49-F238E27FC236}">
                <a16:creationId xmlns:a16="http://schemas.microsoft.com/office/drawing/2014/main" id="{F4861FC4-54B9-7147-BEB8-3AED32E4386D}"/>
              </a:ext>
            </a:extLst>
          </p:cNvPr>
          <p:cNvCxnSpPr/>
          <p:nvPr userDrawn="1"/>
        </p:nvCxnSpPr>
        <p:spPr>
          <a:xfrm>
            <a:off x="912284" y="5883911"/>
            <a:ext cx="10896600" cy="0"/>
          </a:xfrm>
          <a:prstGeom prst="line">
            <a:avLst/>
          </a:prstGeom>
        </p:spPr>
        <p:style>
          <a:lnRef idx="1">
            <a:schemeClr val="accent1"/>
          </a:lnRef>
          <a:fillRef idx="0">
            <a:schemeClr val="accent1"/>
          </a:fillRef>
          <a:effectRef idx="0">
            <a:schemeClr val="accent1"/>
          </a:effectRef>
          <a:fontRef idx="minor">
            <a:schemeClr val="tx1"/>
          </a:fontRef>
        </p:style>
      </p:cxnSp>
      <p:sp>
        <p:nvSpPr>
          <p:cNvPr id="13" name="Textplatzhalter 12">
            <a:extLst>
              <a:ext uri="{FF2B5EF4-FFF2-40B4-BE49-F238E27FC236}">
                <a16:creationId xmlns:a16="http://schemas.microsoft.com/office/drawing/2014/main" id="{3F6EBD3F-E994-6C4C-B2E1-5A65AC06A9ED}"/>
              </a:ext>
            </a:extLst>
          </p:cNvPr>
          <p:cNvSpPr>
            <a:spLocks noGrp="1" noChangeAspect="1"/>
          </p:cNvSpPr>
          <p:nvPr>
            <p:ph type="body" sz="quarter" idx="14" hasCustomPrompt="1"/>
          </p:nvPr>
        </p:nvSpPr>
        <p:spPr>
          <a:xfrm>
            <a:off x="7889203" y="4717939"/>
            <a:ext cx="1200000" cy="975999"/>
          </a:xfrm>
          <a:blipFill>
            <a:blip r:embed="rId4" cstate="screen">
              <a:extLst>
                <a:ext uri="{28A0092B-C50C-407E-A947-70E740481C1C}">
                  <a14:useLocalDpi xmlns:a14="http://schemas.microsoft.com/office/drawing/2010/main"/>
                </a:ext>
              </a:extLst>
            </a:blip>
            <a:stretch>
              <a:fillRect/>
            </a:stretch>
          </a:blipFill>
        </p:spPr>
        <p:txBody>
          <a:bodyPr/>
          <a:lstStyle>
            <a:lvl1pPr marL="0" indent="0">
              <a:buNone/>
              <a:defRPr/>
            </a:lvl1pPr>
          </a:lstStyle>
          <a:p>
            <a:pPr lvl="0"/>
            <a:r>
              <a:rPr lang="de-DE"/>
              <a:t>  </a:t>
            </a:r>
          </a:p>
        </p:txBody>
      </p:sp>
      <p:sp>
        <p:nvSpPr>
          <p:cNvPr id="4" name="Textplatzhalter 3"/>
          <p:cNvSpPr>
            <a:spLocks noGrp="1"/>
          </p:cNvSpPr>
          <p:nvPr>
            <p:ph type="body" sz="quarter" idx="15" hasCustomPrompt="1"/>
          </p:nvPr>
        </p:nvSpPr>
        <p:spPr>
          <a:xfrm>
            <a:off x="912284" y="4474552"/>
            <a:ext cx="6239933" cy="647131"/>
          </a:xfrm>
        </p:spPr>
        <p:txBody>
          <a:bodyPr/>
          <a:lstStyle>
            <a:lvl1pPr marL="0" indent="0">
              <a:spcBef>
                <a:spcPts val="0"/>
              </a:spcBef>
              <a:buNone/>
              <a:defRPr sz="1333" baseline="0"/>
            </a:lvl1pPr>
          </a:lstStyle>
          <a:p>
            <a:pPr lvl="0"/>
            <a:r>
              <a:rPr lang="de-DE"/>
              <a:t>E-Mail Adresse Berichtersteller</a:t>
            </a:r>
          </a:p>
          <a:p>
            <a:pPr lvl="0"/>
            <a:r>
              <a:rPr lang="de-DE"/>
              <a:t>Mobilnummer</a:t>
            </a:r>
          </a:p>
          <a:p>
            <a:pPr lvl="0"/>
            <a:r>
              <a:rPr lang="de-DE"/>
              <a:t>Telefonnummer Head Office</a:t>
            </a:r>
          </a:p>
          <a:p>
            <a:pPr lvl="0"/>
            <a:endParaRPr lang="de-DE"/>
          </a:p>
          <a:p>
            <a:pPr lvl="0"/>
            <a:endParaRPr lang="de-DE"/>
          </a:p>
          <a:p>
            <a:pPr lvl="0"/>
            <a:endParaRPr lang="de-AT"/>
          </a:p>
        </p:txBody>
      </p:sp>
      <p:sp>
        <p:nvSpPr>
          <p:cNvPr id="12" name="Textplatzhalter 3"/>
          <p:cNvSpPr>
            <a:spLocks noGrp="1"/>
          </p:cNvSpPr>
          <p:nvPr>
            <p:ph type="body" sz="quarter" idx="16" hasCustomPrompt="1"/>
          </p:nvPr>
        </p:nvSpPr>
        <p:spPr>
          <a:xfrm>
            <a:off x="912284" y="5386379"/>
            <a:ext cx="6239933" cy="445245"/>
          </a:xfrm>
        </p:spPr>
        <p:txBody>
          <a:bodyPr/>
          <a:lstStyle>
            <a:lvl1pPr marL="0" indent="0">
              <a:spcBef>
                <a:spcPts val="0"/>
              </a:spcBef>
              <a:buNone/>
              <a:defRPr sz="1333" baseline="0"/>
            </a:lvl1pPr>
          </a:lstStyle>
          <a:p>
            <a:pPr lvl="0"/>
            <a:r>
              <a:rPr lang="de-DE"/>
              <a:t>Firmenbezeichnung</a:t>
            </a:r>
          </a:p>
          <a:p>
            <a:pPr lvl="0"/>
            <a:r>
              <a:rPr lang="de-DE"/>
              <a:t>Adresse Büro</a:t>
            </a:r>
          </a:p>
          <a:p>
            <a:pPr lvl="0"/>
            <a:endParaRPr lang="de-DE"/>
          </a:p>
          <a:p>
            <a:pPr lvl="0"/>
            <a:endParaRPr lang="de-DE"/>
          </a:p>
          <a:p>
            <a:pPr lvl="0"/>
            <a:endParaRPr lang="de-AT"/>
          </a:p>
        </p:txBody>
      </p:sp>
      <p:sp>
        <p:nvSpPr>
          <p:cNvPr id="15" name="Foliennummernplatzhalter 2"/>
          <p:cNvSpPr>
            <a:spLocks noGrp="1"/>
          </p:cNvSpPr>
          <p:nvPr>
            <p:ph type="sldNum" sz="quarter" idx="10"/>
          </p:nvPr>
        </p:nvSpPr>
        <p:spPr>
          <a:xfrm>
            <a:off x="11280001" y="6238790"/>
            <a:ext cx="528884" cy="358861"/>
          </a:xfrm>
        </p:spPr>
        <p:txBody>
          <a:bodyPr/>
          <a:lstStyle/>
          <a:p>
            <a:fld id="{52CF354A-3E7C-4AF0-94B3-C47ABC721F9D}" type="slidenum">
              <a:rPr lang="de-AT" smtClean="0"/>
              <a:pPr/>
              <a:t>‹Nr.›</a:t>
            </a:fld>
            <a:endParaRPr lang="de-AT"/>
          </a:p>
        </p:txBody>
      </p:sp>
      <p:sp>
        <p:nvSpPr>
          <p:cNvPr id="14" name="Textfeld 13"/>
          <p:cNvSpPr txBox="1"/>
          <p:nvPr userDrawn="1"/>
        </p:nvSpPr>
        <p:spPr>
          <a:xfrm>
            <a:off x="898018" y="6160919"/>
            <a:ext cx="7934833" cy="420756"/>
          </a:xfrm>
          <a:prstGeom prst="rect">
            <a:avLst/>
          </a:prstGeom>
          <a:noFill/>
        </p:spPr>
        <p:txBody>
          <a:bodyPr wrap="square" rtlCol="0" anchor="ctr">
            <a:spAutoFit/>
          </a:bodyPr>
          <a:lstStyle/>
          <a:p>
            <a:r>
              <a:rPr lang="de-DE" sz="1067">
                <a:solidFill>
                  <a:schemeClr val="accent1"/>
                </a:solidFill>
              </a:rPr>
              <a:t>© 2022 Kohl </a:t>
            </a:r>
            <a:r>
              <a:rPr lang="de-DE" sz="1067">
                <a:solidFill>
                  <a:schemeClr val="accent1"/>
                </a:solidFill>
                <a:sym typeface="Wingdings 3" panose="05040102010807070707" pitchFamily="18" charset="2"/>
              </a:rPr>
              <a:t></a:t>
            </a:r>
            <a:r>
              <a:rPr lang="de-DE" sz="1067">
                <a:solidFill>
                  <a:schemeClr val="accent1"/>
                </a:solidFill>
              </a:rPr>
              <a:t> Partner, www.kohl-partner.at. Alle Rechte vorbehalten. Rechte der Veröffentlichung, Übersetzung, Speicherung auf elektronischen Medien und dergleichen benötigen die schriftliche Genehmigung von Kohl &amp; Partner.</a:t>
            </a:r>
          </a:p>
        </p:txBody>
      </p:sp>
    </p:spTree>
    <p:extLst>
      <p:ext uri="{BB962C8B-B14F-4D97-AF65-F5344CB8AC3E}">
        <p14:creationId xmlns:p14="http://schemas.microsoft.com/office/powerpoint/2010/main" val="3235780424"/>
      </p:ext>
    </p:extLst>
  </p:cSld>
  <p:clrMapOvr>
    <a:masterClrMapping/>
  </p:clrMapOvr>
  <p:extLst>
    <p:ext uri="{DCECCB84-F9BA-43D5-87BE-67443E8EF086}">
      <p15:sldGuideLst xmlns:p15="http://schemas.microsoft.com/office/powerpoint/2012/main"/>
    </p:ext>
  </p:extLst>
</p:sldLayout>
</file>

<file path=ppt/slideLayouts/slideLayout22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98"/>
        <p:cNvGrpSpPr/>
        <p:nvPr/>
      </p:nvGrpSpPr>
      <p:grpSpPr>
        <a:xfrm>
          <a:off x="0" y="0"/>
          <a:ext cx="0" cy="0"/>
          <a:chOff x="0" y="0"/>
          <a:chExt cx="0" cy="0"/>
        </a:xfrm>
      </p:grpSpPr>
      <p:pic>
        <p:nvPicPr>
          <p:cNvPr id="199" name="Google Shape;199;g2bcac157cc0_0_441"/>
          <p:cNvPicPr preferRelativeResize="0"/>
          <p:nvPr/>
        </p:nvPicPr>
        <p:blipFill>
          <a:blip r:embed="rId2">
            <a:alphaModFix/>
          </a:blip>
          <a:stretch>
            <a:fillRect/>
          </a:stretch>
        </p:blipFill>
        <p:spPr>
          <a:xfrm>
            <a:off x="0" y="6155567"/>
            <a:ext cx="3500134" cy="702433"/>
          </a:xfrm>
          <a:prstGeom prst="rect">
            <a:avLst/>
          </a:prstGeom>
          <a:noFill/>
          <a:ln>
            <a:noFill/>
          </a:ln>
        </p:spPr>
      </p:pic>
      <p:sp>
        <p:nvSpPr>
          <p:cNvPr id="200" name="Google Shape;200;g2bcac157cc0_0_441"/>
          <p:cNvSpPr txBox="1">
            <a:spLocks noGrp="1"/>
          </p:cNvSpPr>
          <p:nvPr>
            <p:ph type="sldNum" idx="12"/>
          </p:nvPr>
        </p:nvSpPr>
        <p:spPr>
          <a:xfrm>
            <a:off x="415612" y="6333201"/>
            <a:ext cx="731700" cy="524700"/>
          </a:xfrm>
          <a:prstGeom prst="rect">
            <a:avLst/>
          </a:prstGeom>
          <a:noFill/>
          <a:ln>
            <a:noFill/>
          </a:ln>
        </p:spPr>
        <p:txBody>
          <a:bodyPr spcFirstLastPara="1" wrap="square" lIns="121900" tIns="121900" rIns="121900" bIns="121900" anchor="t" anchorCtr="0">
            <a:noAutofit/>
          </a:bodyPr>
          <a:lstStyle>
            <a:lvl1pPr lvl="0" algn="l" rtl="0">
              <a:buNone/>
              <a:defRPr sz="900">
                <a:solidFill>
                  <a:schemeClr val="lt1"/>
                </a:solidFill>
              </a:defRPr>
            </a:lvl1pPr>
            <a:lvl2pPr lvl="1" algn="l" rtl="0">
              <a:buNone/>
              <a:defRPr sz="900">
                <a:solidFill>
                  <a:schemeClr val="lt1"/>
                </a:solidFill>
              </a:defRPr>
            </a:lvl2pPr>
            <a:lvl3pPr lvl="2" algn="l" rtl="0">
              <a:buNone/>
              <a:defRPr sz="900">
                <a:solidFill>
                  <a:schemeClr val="lt1"/>
                </a:solidFill>
              </a:defRPr>
            </a:lvl3pPr>
            <a:lvl4pPr lvl="3" algn="l" rtl="0">
              <a:buNone/>
              <a:defRPr sz="900">
                <a:solidFill>
                  <a:schemeClr val="lt1"/>
                </a:solidFill>
              </a:defRPr>
            </a:lvl4pPr>
            <a:lvl5pPr lvl="4" algn="l" rtl="0">
              <a:buNone/>
              <a:defRPr sz="900">
                <a:solidFill>
                  <a:schemeClr val="lt1"/>
                </a:solidFill>
              </a:defRPr>
            </a:lvl5pPr>
            <a:lvl6pPr lvl="5" algn="l" rtl="0">
              <a:buNone/>
              <a:defRPr sz="900">
                <a:solidFill>
                  <a:schemeClr val="lt1"/>
                </a:solidFill>
              </a:defRPr>
            </a:lvl6pPr>
            <a:lvl7pPr lvl="6" algn="l" rtl="0">
              <a:buNone/>
              <a:defRPr sz="900">
                <a:solidFill>
                  <a:schemeClr val="lt1"/>
                </a:solidFill>
              </a:defRPr>
            </a:lvl7pPr>
            <a:lvl8pPr lvl="7" algn="l" rtl="0">
              <a:buNone/>
              <a:defRPr sz="900">
                <a:solidFill>
                  <a:schemeClr val="lt1"/>
                </a:solidFill>
              </a:defRPr>
            </a:lvl8pPr>
            <a:lvl9pPr lvl="8" algn="l" rtl="0">
              <a:buNone/>
              <a:defRPr sz="900">
                <a:solidFill>
                  <a:schemeClr val="lt1"/>
                </a:solidFill>
              </a:defRPr>
            </a:lvl9pPr>
          </a:lstStyle>
          <a:p>
            <a:pPr marL="0" lvl="0" indent="0" algn="l" rtl="0">
              <a:spcBef>
                <a:spcPts val="0"/>
              </a:spcBef>
              <a:spcAft>
                <a:spcPts val="0"/>
              </a:spcAft>
              <a:buNone/>
            </a:pPr>
            <a:fld id="{00000000-1234-1234-1234-123412341234}" type="slidenum">
              <a:rPr lang="de-DE"/>
              <a:t>‹Nr.›</a:t>
            </a:fld>
            <a:endParaRPr/>
          </a:p>
        </p:txBody>
      </p:sp>
    </p:spTree>
    <p:extLst>
      <p:ext uri="{BB962C8B-B14F-4D97-AF65-F5344CB8AC3E}">
        <p14:creationId xmlns:p14="http://schemas.microsoft.com/office/powerpoint/2010/main" val="256960286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Endfolie">
    <p:spTree>
      <p:nvGrpSpPr>
        <p:cNvPr id="1" name=""/>
        <p:cNvGrpSpPr/>
        <p:nvPr/>
      </p:nvGrpSpPr>
      <p:grpSpPr>
        <a:xfrm>
          <a:off x="0" y="0"/>
          <a:ext cx="0" cy="0"/>
          <a:chOff x="0" y="0"/>
          <a:chExt cx="0" cy="0"/>
        </a:xfrm>
      </p:grpSpPr>
      <p:pic>
        <p:nvPicPr>
          <p:cNvPr id="11" name="Grafik 10">
            <a:extLst>
              <a:ext uri="{FF2B5EF4-FFF2-40B4-BE49-F238E27FC236}">
                <a16:creationId xmlns:a16="http://schemas.microsoft.com/office/drawing/2014/main" id="{744A1A9B-CDD9-4A45-9D13-33A1CE055405}"/>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7036" r="7496"/>
          <a:stretch/>
        </p:blipFill>
        <p:spPr>
          <a:xfrm>
            <a:off x="0" y="1545758"/>
            <a:ext cx="12192000" cy="3768119"/>
          </a:xfrm>
          <a:prstGeom prst="rect">
            <a:avLst/>
          </a:prstGeom>
        </p:spPr>
      </p:pic>
      <p:sp>
        <p:nvSpPr>
          <p:cNvPr id="2" name="Titel 1">
            <a:extLst>
              <a:ext uri="{FF2B5EF4-FFF2-40B4-BE49-F238E27FC236}">
                <a16:creationId xmlns:a16="http://schemas.microsoft.com/office/drawing/2014/main" id="{172B58C7-EC10-440A-B3EA-7D741D804DCD}"/>
              </a:ext>
            </a:extLst>
          </p:cNvPr>
          <p:cNvSpPr>
            <a:spLocks noGrp="1"/>
          </p:cNvSpPr>
          <p:nvPr>
            <p:ph type="ctrTitle" hasCustomPrompt="1"/>
          </p:nvPr>
        </p:nvSpPr>
        <p:spPr>
          <a:xfrm>
            <a:off x="912285" y="2574923"/>
            <a:ext cx="6239933" cy="1329595"/>
          </a:xfrm>
        </p:spPr>
        <p:txBody>
          <a:bodyPr anchor="t" anchorCtr="0"/>
          <a:lstStyle>
            <a:lvl1pPr algn="l">
              <a:defRPr sz="4800"/>
            </a:lvl1pPr>
          </a:lstStyle>
          <a:p>
            <a:r>
              <a:rPr lang="de-DE"/>
              <a:t>Gemeinsam erfolgreich XX</a:t>
            </a:r>
          </a:p>
        </p:txBody>
      </p:sp>
      <p:cxnSp>
        <p:nvCxnSpPr>
          <p:cNvPr id="5" name="Gerade Verbindung 4">
            <a:extLst>
              <a:ext uri="{FF2B5EF4-FFF2-40B4-BE49-F238E27FC236}">
                <a16:creationId xmlns:a16="http://schemas.microsoft.com/office/drawing/2014/main" id="{F4861FC4-54B9-7147-BEB8-3AED32E4386D}"/>
              </a:ext>
            </a:extLst>
          </p:cNvPr>
          <p:cNvCxnSpPr/>
          <p:nvPr userDrawn="1"/>
        </p:nvCxnSpPr>
        <p:spPr>
          <a:xfrm>
            <a:off x="912284" y="5883911"/>
            <a:ext cx="10896600" cy="0"/>
          </a:xfrm>
          <a:prstGeom prst="line">
            <a:avLst/>
          </a:prstGeom>
        </p:spPr>
        <p:style>
          <a:lnRef idx="1">
            <a:schemeClr val="accent1"/>
          </a:lnRef>
          <a:fillRef idx="0">
            <a:schemeClr val="accent1"/>
          </a:fillRef>
          <a:effectRef idx="0">
            <a:schemeClr val="accent1"/>
          </a:effectRef>
          <a:fontRef idx="minor">
            <a:schemeClr val="tx1"/>
          </a:fontRef>
        </p:style>
      </p:cxnSp>
      <p:pic>
        <p:nvPicPr>
          <p:cNvPr id="9" name="Grafik 8" descr="Ein Bild, das Text, Gerät, Anzeige, Messanzeige enthält.&#10;&#10;Automatisch generierte Beschreibung">
            <a:extLst>
              <a:ext uri="{FF2B5EF4-FFF2-40B4-BE49-F238E27FC236}">
                <a16:creationId xmlns:a16="http://schemas.microsoft.com/office/drawing/2014/main" id="{B7BC630A-9415-D441-A93B-96E5485B8AC0}"/>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430761" y="4671068"/>
            <a:ext cx="1200000" cy="975000"/>
          </a:xfrm>
          <a:prstGeom prst="rect">
            <a:avLst/>
          </a:prstGeom>
        </p:spPr>
      </p:pic>
      <p:sp>
        <p:nvSpPr>
          <p:cNvPr id="10" name="Textplatzhalter 3"/>
          <p:cNvSpPr>
            <a:spLocks noGrp="1"/>
          </p:cNvSpPr>
          <p:nvPr>
            <p:ph type="body" sz="quarter" idx="15" hasCustomPrompt="1"/>
          </p:nvPr>
        </p:nvSpPr>
        <p:spPr>
          <a:xfrm>
            <a:off x="912284" y="4474552"/>
            <a:ext cx="6239933" cy="647131"/>
          </a:xfrm>
        </p:spPr>
        <p:txBody>
          <a:bodyPr/>
          <a:lstStyle>
            <a:lvl1pPr marL="0" indent="0">
              <a:spcBef>
                <a:spcPts val="0"/>
              </a:spcBef>
              <a:buNone/>
              <a:defRPr sz="1333" baseline="0"/>
            </a:lvl1pPr>
          </a:lstStyle>
          <a:p>
            <a:pPr lvl="0"/>
            <a:r>
              <a:rPr lang="de-DE"/>
              <a:t>E-Mail Adresse Berichtersteller</a:t>
            </a:r>
          </a:p>
          <a:p>
            <a:pPr lvl="0"/>
            <a:r>
              <a:rPr lang="de-DE"/>
              <a:t>Mobilnummer</a:t>
            </a:r>
          </a:p>
          <a:p>
            <a:pPr lvl="0"/>
            <a:r>
              <a:rPr lang="de-DE"/>
              <a:t>Telefonnummer Head Office</a:t>
            </a:r>
          </a:p>
          <a:p>
            <a:pPr lvl="0"/>
            <a:endParaRPr lang="de-DE"/>
          </a:p>
          <a:p>
            <a:pPr lvl="0"/>
            <a:endParaRPr lang="de-DE"/>
          </a:p>
          <a:p>
            <a:pPr lvl="0"/>
            <a:endParaRPr lang="de-AT"/>
          </a:p>
        </p:txBody>
      </p:sp>
      <p:sp>
        <p:nvSpPr>
          <p:cNvPr id="12" name="Textplatzhalter 3"/>
          <p:cNvSpPr>
            <a:spLocks noGrp="1"/>
          </p:cNvSpPr>
          <p:nvPr>
            <p:ph type="body" sz="quarter" idx="16" hasCustomPrompt="1"/>
          </p:nvPr>
        </p:nvSpPr>
        <p:spPr>
          <a:xfrm>
            <a:off x="912284" y="5386379"/>
            <a:ext cx="6239933" cy="445245"/>
          </a:xfrm>
        </p:spPr>
        <p:txBody>
          <a:bodyPr/>
          <a:lstStyle>
            <a:lvl1pPr marL="0" indent="0">
              <a:spcBef>
                <a:spcPts val="0"/>
              </a:spcBef>
              <a:buNone/>
              <a:defRPr sz="1333" baseline="0"/>
            </a:lvl1pPr>
          </a:lstStyle>
          <a:p>
            <a:pPr lvl="0"/>
            <a:r>
              <a:rPr lang="de-DE"/>
              <a:t>Firmenbezeichnung</a:t>
            </a:r>
          </a:p>
          <a:p>
            <a:pPr lvl="0"/>
            <a:r>
              <a:rPr lang="de-DE"/>
              <a:t>Adresse Büro</a:t>
            </a:r>
          </a:p>
          <a:p>
            <a:pPr lvl="0"/>
            <a:endParaRPr lang="de-DE"/>
          </a:p>
          <a:p>
            <a:pPr lvl="0"/>
            <a:endParaRPr lang="de-DE"/>
          </a:p>
          <a:p>
            <a:pPr lvl="0"/>
            <a:endParaRPr lang="de-AT"/>
          </a:p>
        </p:txBody>
      </p:sp>
      <p:sp>
        <p:nvSpPr>
          <p:cNvPr id="13" name="Foliennummernplatzhalter 2"/>
          <p:cNvSpPr>
            <a:spLocks noGrp="1"/>
          </p:cNvSpPr>
          <p:nvPr>
            <p:ph type="sldNum" sz="quarter" idx="10"/>
          </p:nvPr>
        </p:nvSpPr>
        <p:spPr>
          <a:xfrm>
            <a:off x="11280001" y="6238790"/>
            <a:ext cx="528884" cy="358861"/>
          </a:xfrm>
        </p:spPr>
        <p:txBody>
          <a:bodyPr/>
          <a:lstStyle/>
          <a:p>
            <a:fld id="{52CF354A-3E7C-4AF0-94B3-C47ABC721F9D}" type="slidenum">
              <a:rPr lang="de-AT" smtClean="0"/>
              <a:pPr/>
              <a:t>‹Nr.›</a:t>
            </a:fld>
            <a:endParaRPr lang="de-AT"/>
          </a:p>
        </p:txBody>
      </p:sp>
      <p:sp>
        <p:nvSpPr>
          <p:cNvPr id="3" name="Textfeld 2"/>
          <p:cNvSpPr txBox="1"/>
          <p:nvPr userDrawn="1"/>
        </p:nvSpPr>
        <p:spPr>
          <a:xfrm>
            <a:off x="898018" y="6160919"/>
            <a:ext cx="7934833" cy="420756"/>
          </a:xfrm>
          <a:prstGeom prst="rect">
            <a:avLst/>
          </a:prstGeom>
          <a:noFill/>
        </p:spPr>
        <p:txBody>
          <a:bodyPr wrap="square" rtlCol="0" anchor="ctr">
            <a:spAutoFit/>
          </a:bodyPr>
          <a:lstStyle/>
          <a:p>
            <a:r>
              <a:rPr lang="de-DE" sz="1067">
                <a:solidFill>
                  <a:schemeClr val="accent1"/>
                </a:solidFill>
              </a:rPr>
              <a:t>© 2022 Kohl </a:t>
            </a:r>
            <a:r>
              <a:rPr lang="de-DE" sz="1067">
                <a:solidFill>
                  <a:schemeClr val="accent1"/>
                </a:solidFill>
                <a:sym typeface="Wingdings 3" panose="05040102010807070707" pitchFamily="18" charset="2"/>
              </a:rPr>
              <a:t></a:t>
            </a:r>
            <a:r>
              <a:rPr lang="de-DE" sz="1067">
                <a:solidFill>
                  <a:schemeClr val="accent1"/>
                </a:solidFill>
              </a:rPr>
              <a:t> Partner, www.kohl-partner.at. Alle Rechte vorbehalten. Rechte der Veröffentlichung, Übersetzung, Speicherung auf elektronischen Medien und dergleichen benötigen die schriftliche Genehmigung von Kohl &amp; Partner.</a:t>
            </a:r>
          </a:p>
        </p:txBody>
      </p:sp>
    </p:spTree>
    <p:extLst>
      <p:ext uri="{BB962C8B-B14F-4D97-AF65-F5344CB8AC3E}">
        <p14:creationId xmlns:p14="http://schemas.microsoft.com/office/powerpoint/2010/main" val="4087983368"/>
      </p:ext>
    </p:extLst>
  </p:cSld>
  <p:clrMapOvr>
    <a:masterClrMapping/>
  </p:clrMapOvr>
  <p:extLst>
    <p:ext uri="{DCECCB84-F9BA-43D5-87BE-67443E8EF086}">
      <p15:sldGuideLst xmlns:p15="http://schemas.microsoft.com/office/powerpoint/2012/main"/>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Leere Folie">
    <p:spTree>
      <p:nvGrpSpPr>
        <p:cNvPr id="1" name=""/>
        <p:cNvGrpSpPr/>
        <p:nvPr/>
      </p:nvGrpSpPr>
      <p:grpSpPr>
        <a:xfrm>
          <a:off x="0" y="0"/>
          <a:ext cx="0" cy="0"/>
          <a:chOff x="0" y="0"/>
          <a:chExt cx="0" cy="0"/>
        </a:xfrm>
      </p:grpSpPr>
      <p:sp>
        <p:nvSpPr>
          <p:cNvPr id="3" name="Foliennummernplatzhalter 2"/>
          <p:cNvSpPr>
            <a:spLocks noGrp="1"/>
          </p:cNvSpPr>
          <p:nvPr>
            <p:ph type="sldNum" sz="quarter" idx="10"/>
          </p:nvPr>
        </p:nvSpPr>
        <p:spPr/>
        <p:txBody>
          <a:bodyPr/>
          <a:lstStyle/>
          <a:p>
            <a:fld id="{52CF354A-3E7C-4AF0-94B3-C47ABC721F9D}" type="slidenum">
              <a:rPr lang="de-AT" smtClean="0"/>
              <a:pPr/>
              <a:t>‹Nr.›</a:t>
            </a:fld>
            <a:endParaRPr lang="de-AT"/>
          </a:p>
        </p:txBody>
      </p:sp>
      <p:sp>
        <p:nvSpPr>
          <p:cNvPr id="4" name="Fußzeilenplatzhalter 3"/>
          <p:cNvSpPr>
            <a:spLocks noGrp="1"/>
          </p:cNvSpPr>
          <p:nvPr>
            <p:ph type="ftr" sz="quarter" idx="11"/>
          </p:nvPr>
        </p:nvSpPr>
        <p:spPr/>
        <p:txBody>
          <a:bodyPr/>
          <a:lstStyle/>
          <a:p>
            <a:r>
              <a:rPr lang="de-DE"/>
              <a:t>Kapitelüberschrift</a:t>
            </a:r>
          </a:p>
        </p:txBody>
      </p:sp>
    </p:spTree>
    <p:extLst>
      <p:ext uri="{BB962C8B-B14F-4D97-AF65-F5344CB8AC3E}">
        <p14:creationId xmlns:p14="http://schemas.microsoft.com/office/powerpoint/2010/main" val="389654639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Inhaltsverzeichnis">
    <p:spTree>
      <p:nvGrpSpPr>
        <p:cNvPr id="1" name=""/>
        <p:cNvGrpSpPr/>
        <p:nvPr/>
      </p:nvGrpSpPr>
      <p:grpSpPr>
        <a:xfrm>
          <a:off x="0" y="0"/>
          <a:ext cx="0" cy="0"/>
          <a:chOff x="0" y="0"/>
          <a:chExt cx="0" cy="0"/>
        </a:xfrm>
      </p:grpSpPr>
      <p:sp>
        <p:nvSpPr>
          <p:cNvPr id="3" name="Foliennummernplatzhalter 2"/>
          <p:cNvSpPr>
            <a:spLocks noGrp="1"/>
          </p:cNvSpPr>
          <p:nvPr>
            <p:ph type="sldNum" sz="quarter" idx="10"/>
          </p:nvPr>
        </p:nvSpPr>
        <p:spPr/>
        <p:txBody>
          <a:bodyPr/>
          <a:lstStyle/>
          <a:p>
            <a:fld id="{52CF354A-3E7C-4AF0-94B3-C47ABC721F9D}" type="slidenum">
              <a:rPr lang="de-AT" smtClean="0"/>
              <a:pPr/>
              <a:t>‹Nr.›</a:t>
            </a:fld>
            <a:endParaRPr lang="de-AT"/>
          </a:p>
        </p:txBody>
      </p:sp>
      <p:sp>
        <p:nvSpPr>
          <p:cNvPr id="4" name="Fußzeilenplatzhalter 3"/>
          <p:cNvSpPr>
            <a:spLocks noGrp="1"/>
          </p:cNvSpPr>
          <p:nvPr>
            <p:ph type="ftr" sz="quarter" idx="11"/>
          </p:nvPr>
        </p:nvSpPr>
        <p:spPr/>
        <p:txBody>
          <a:bodyPr/>
          <a:lstStyle/>
          <a:p>
            <a:r>
              <a:rPr lang="de-DE"/>
              <a:t>Kapitelüberschrift</a:t>
            </a:r>
          </a:p>
        </p:txBody>
      </p:sp>
      <p:sp>
        <p:nvSpPr>
          <p:cNvPr id="5" name="Titel 1"/>
          <p:cNvSpPr>
            <a:spLocks noGrp="1"/>
          </p:cNvSpPr>
          <p:nvPr>
            <p:ph type="title" hasCustomPrompt="1"/>
          </p:nvPr>
        </p:nvSpPr>
        <p:spPr>
          <a:xfrm>
            <a:off x="912285" y="1507067"/>
            <a:ext cx="7920567" cy="443199"/>
          </a:xfrm>
        </p:spPr>
        <p:txBody>
          <a:bodyPr/>
          <a:lstStyle/>
          <a:p>
            <a:r>
              <a:rPr lang="de-DE"/>
              <a:t>Mastertitelformat bearbeiten</a:t>
            </a:r>
            <a:endParaRPr lang="de-AT"/>
          </a:p>
        </p:txBody>
      </p:sp>
      <p:sp>
        <p:nvSpPr>
          <p:cNvPr id="6" name="Textplatzhalter 7">
            <a:extLst>
              <a:ext uri="{FF2B5EF4-FFF2-40B4-BE49-F238E27FC236}">
                <a16:creationId xmlns:a16="http://schemas.microsoft.com/office/drawing/2014/main" id="{609D5913-DBE3-BE47-B792-11E24A0A0673}"/>
              </a:ext>
            </a:extLst>
          </p:cNvPr>
          <p:cNvSpPr>
            <a:spLocks noGrp="1"/>
          </p:cNvSpPr>
          <p:nvPr>
            <p:ph type="body" sz="quarter" idx="16"/>
          </p:nvPr>
        </p:nvSpPr>
        <p:spPr>
          <a:xfrm>
            <a:off x="912283" y="1963847"/>
            <a:ext cx="7920567" cy="347243"/>
          </a:xfrm>
        </p:spPr>
        <p:txBody>
          <a:bodyPr/>
          <a:lstStyle>
            <a:lvl1pPr marL="0" indent="0">
              <a:spcBef>
                <a:spcPts val="0"/>
              </a:spcBef>
              <a:buNone/>
              <a:defRPr kern="0" spc="107" baseline="0"/>
            </a:lvl1pPr>
          </a:lstStyle>
          <a:p>
            <a:pPr lvl="0"/>
            <a:r>
              <a:rPr lang="de-DE"/>
              <a:t>Mastertextformat bearbeiten</a:t>
            </a:r>
          </a:p>
        </p:txBody>
      </p:sp>
      <p:sp>
        <p:nvSpPr>
          <p:cNvPr id="9" name="Textplatzhalter 6">
            <a:extLst>
              <a:ext uri="{FF2B5EF4-FFF2-40B4-BE49-F238E27FC236}">
                <a16:creationId xmlns:a16="http://schemas.microsoft.com/office/drawing/2014/main" id="{36A14451-ABF3-BD4F-AB6F-4C7DB361CBEB}"/>
              </a:ext>
            </a:extLst>
          </p:cNvPr>
          <p:cNvSpPr>
            <a:spLocks noGrp="1"/>
          </p:cNvSpPr>
          <p:nvPr>
            <p:ph type="body" sz="quarter" idx="13" hasCustomPrompt="1"/>
          </p:nvPr>
        </p:nvSpPr>
        <p:spPr>
          <a:xfrm>
            <a:off x="912285" y="2660651"/>
            <a:ext cx="7920567" cy="3217333"/>
          </a:xfrm>
        </p:spPr>
        <p:txBody>
          <a:bodyPr/>
          <a:lstStyle>
            <a:lvl1pPr marL="304792" indent="-304792">
              <a:spcAft>
                <a:spcPts val="800"/>
              </a:spcAft>
              <a:buClrTx/>
              <a:buFont typeface="+mj-lt"/>
              <a:buAutoNum type="arabicPeriod"/>
              <a:defRPr/>
            </a:lvl1pPr>
          </a:lstStyle>
          <a:p>
            <a:pPr lvl="0"/>
            <a:r>
              <a:rPr lang="de-DE"/>
              <a:t>Mastertextformat bearbeiten</a:t>
            </a:r>
          </a:p>
        </p:txBody>
      </p:sp>
    </p:spTree>
    <p:extLst>
      <p:ext uri="{BB962C8B-B14F-4D97-AF65-F5344CB8AC3E}">
        <p14:creationId xmlns:p14="http://schemas.microsoft.com/office/powerpoint/2010/main" val="218248974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tandard Text">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de-DE"/>
              <a:t>Mastertitelformat bearbeiten</a:t>
            </a:r>
            <a:endParaRPr lang="de-AT"/>
          </a:p>
        </p:txBody>
      </p:sp>
      <p:sp>
        <p:nvSpPr>
          <p:cNvPr id="3" name="Foliennummernplatzhalter 2"/>
          <p:cNvSpPr>
            <a:spLocks noGrp="1"/>
          </p:cNvSpPr>
          <p:nvPr>
            <p:ph type="sldNum" sz="quarter" idx="10"/>
          </p:nvPr>
        </p:nvSpPr>
        <p:spPr/>
        <p:txBody>
          <a:bodyPr/>
          <a:lstStyle/>
          <a:p>
            <a:fld id="{52CF354A-3E7C-4AF0-94B3-C47ABC721F9D}" type="slidenum">
              <a:rPr lang="de-AT" smtClean="0"/>
              <a:pPr/>
              <a:t>‹Nr.›</a:t>
            </a:fld>
            <a:endParaRPr lang="de-AT"/>
          </a:p>
        </p:txBody>
      </p:sp>
      <p:sp>
        <p:nvSpPr>
          <p:cNvPr id="4" name="Fußzeilenplatzhalter 3"/>
          <p:cNvSpPr>
            <a:spLocks noGrp="1"/>
          </p:cNvSpPr>
          <p:nvPr>
            <p:ph type="ftr" sz="quarter" idx="11"/>
          </p:nvPr>
        </p:nvSpPr>
        <p:spPr/>
        <p:txBody>
          <a:bodyPr/>
          <a:lstStyle/>
          <a:p>
            <a:r>
              <a:rPr lang="de-DE"/>
              <a:t>Kapitelüberschrift</a:t>
            </a:r>
          </a:p>
        </p:txBody>
      </p:sp>
      <p:sp>
        <p:nvSpPr>
          <p:cNvPr id="5" name="Inhaltsplatzhalter 4">
            <a:extLst>
              <a:ext uri="{FF2B5EF4-FFF2-40B4-BE49-F238E27FC236}">
                <a16:creationId xmlns:a16="http://schemas.microsoft.com/office/drawing/2014/main" id="{D69CC8FC-2DBA-4D86-8BE5-972D81272FA8}"/>
              </a:ext>
            </a:extLst>
          </p:cNvPr>
          <p:cNvSpPr>
            <a:spLocks noGrp="1"/>
          </p:cNvSpPr>
          <p:nvPr>
            <p:ph sz="quarter" idx="25"/>
          </p:nvPr>
        </p:nvSpPr>
        <p:spPr>
          <a:xfrm>
            <a:off x="912285" y="2660651"/>
            <a:ext cx="7920567" cy="3217333"/>
          </a:xfrm>
        </p:spPr>
        <p:txBody>
          <a:bodyPr/>
          <a:lstStyle>
            <a:lvl2pPr>
              <a:spcBef>
                <a:spcPts val="0"/>
              </a:spcBef>
              <a:defRPr/>
            </a:lvl2pPr>
            <a:lvl3pPr>
              <a:spcBef>
                <a:spcPts val="0"/>
              </a:spcBef>
              <a:defRPr/>
            </a:lvl3pPr>
            <a:lvl4pPr>
              <a:spcBef>
                <a:spcPts val="0"/>
              </a:spcBef>
              <a:defRPr/>
            </a:lvl4pPr>
            <a:lvl5pPr>
              <a:spcBef>
                <a:spcPts val="0"/>
              </a:spcBef>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6" name="Textplatzhalter 7">
            <a:extLst>
              <a:ext uri="{FF2B5EF4-FFF2-40B4-BE49-F238E27FC236}">
                <a16:creationId xmlns:a16="http://schemas.microsoft.com/office/drawing/2014/main" id="{609D5913-DBE3-BE47-B792-11E24A0A0673}"/>
              </a:ext>
            </a:extLst>
          </p:cNvPr>
          <p:cNvSpPr>
            <a:spLocks noGrp="1"/>
          </p:cNvSpPr>
          <p:nvPr>
            <p:ph type="body" sz="quarter" idx="16"/>
          </p:nvPr>
        </p:nvSpPr>
        <p:spPr>
          <a:xfrm>
            <a:off x="912283" y="1963847"/>
            <a:ext cx="7920567" cy="347243"/>
          </a:xfrm>
        </p:spPr>
        <p:txBody>
          <a:bodyPr/>
          <a:lstStyle>
            <a:lvl1pPr marL="0" indent="0">
              <a:spcBef>
                <a:spcPts val="0"/>
              </a:spcBef>
              <a:buNone/>
              <a:defRPr kern="0" spc="107" baseline="0"/>
            </a:lvl1pPr>
          </a:lstStyle>
          <a:p>
            <a:pPr lvl="0"/>
            <a:r>
              <a:rPr lang="de-DE"/>
              <a:t>Mastertextformat bearbeiten</a:t>
            </a:r>
          </a:p>
        </p:txBody>
      </p:sp>
    </p:spTree>
    <p:extLst>
      <p:ext uri="{BB962C8B-B14F-4D97-AF65-F5344CB8AC3E}">
        <p14:creationId xmlns:p14="http://schemas.microsoft.com/office/powerpoint/2010/main" val="20300045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tandard Text 2 Spalten">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de-DE"/>
              <a:t>Mastertitelformat bearbeiten</a:t>
            </a:r>
            <a:endParaRPr lang="de-AT"/>
          </a:p>
        </p:txBody>
      </p:sp>
      <p:sp>
        <p:nvSpPr>
          <p:cNvPr id="3" name="Foliennummernplatzhalter 2"/>
          <p:cNvSpPr>
            <a:spLocks noGrp="1"/>
          </p:cNvSpPr>
          <p:nvPr>
            <p:ph type="sldNum" sz="quarter" idx="10"/>
          </p:nvPr>
        </p:nvSpPr>
        <p:spPr/>
        <p:txBody>
          <a:bodyPr/>
          <a:lstStyle/>
          <a:p>
            <a:fld id="{52CF354A-3E7C-4AF0-94B3-C47ABC721F9D}" type="slidenum">
              <a:rPr lang="de-AT" smtClean="0"/>
              <a:pPr/>
              <a:t>‹Nr.›</a:t>
            </a:fld>
            <a:endParaRPr lang="de-AT"/>
          </a:p>
        </p:txBody>
      </p:sp>
      <p:sp>
        <p:nvSpPr>
          <p:cNvPr id="4" name="Fußzeilenplatzhalter 3"/>
          <p:cNvSpPr>
            <a:spLocks noGrp="1"/>
          </p:cNvSpPr>
          <p:nvPr>
            <p:ph type="ftr" sz="quarter" idx="11"/>
          </p:nvPr>
        </p:nvSpPr>
        <p:spPr/>
        <p:txBody>
          <a:bodyPr/>
          <a:lstStyle/>
          <a:p>
            <a:r>
              <a:rPr lang="de-DE"/>
              <a:t>Kapitelüberschrift</a:t>
            </a:r>
          </a:p>
        </p:txBody>
      </p:sp>
      <p:sp>
        <p:nvSpPr>
          <p:cNvPr id="5" name="Inhaltsplatzhalter 4">
            <a:extLst>
              <a:ext uri="{FF2B5EF4-FFF2-40B4-BE49-F238E27FC236}">
                <a16:creationId xmlns:a16="http://schemas.microsoft.com/office/drawing/2014/main" id="{D69CC8FC-2DBA-4D86-8BE5-972D81272FA8}"/>
              </a:ext>
            </a:extLst>
          </p:cNvPr>
          <p:cNvSpPr>
            <a:spLocks noGrp="1"/>
          </p:cNvSpPr>
          <p:nvPr>
            <p:ph sz="quarter" idx="25"/>
          </p:nvPr>
        </p:nvSpPr>
        <p:spPr>
          <a:xfrm>
            <a:off x="912285" y="2660651"/>
            <a:ext cx="5183716" cy="3217333"/>
          </a:xfrm>
        </p:spPr>
        <p:txBody>
          <a:bodyPr/>
          <a:lstStyle>
            <a:lvl2pPr>
              <a:spcBef>
                <a:spcPts val="0"/>
              </a:spcBef>
              <a:defRPr/>
            </a:lvl2pPr>
            <a:lvl3pPr>
              <a:spcBef>
                <a:spcPts val="0"/>
              </a:spcBef>
              <a:defRPr/>
            </a:lvl3pPr>
            <a:lvl4pPr>
              <a:spcBef>
                <a:spcPts val="0"/>
              </a:spcBef>
              <a:defRPr/>
            </a:lvl4pPr>
            <a:lvl5pPr>
              <a:spcBef>
                <a:spcPts val="0"/>
              </a:spcBef>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6" name="Textplatzhalter 7">
            <a:extLst>
              <a:ext uri="{FF2B5EF4-FFF2-40B4-BE49-F238E27FC236}">
                <a16:creationId xmlns:a16="http://schemas.microsoft.com/office/drawing/2014/main" id="{609D5913-DBE3-BE47-B792-11E24A0A0673}"/>
              </a:ext>
            </a:extLst>
          </p:cNvPr>
          <p:cNvSpPr>
            <a:spLocks noGrp="1"/>
          </p:cNvSpPr>
          <p:nvPr>
            <p:ph type="body" sz="quarter" idx="16"/>
          </p:nvPr>
        </p:nvSpPr>
        <p:spPr>
          <a:xfrm>
            <a:off x="912283" y="1963847"/>
            <a:ext cx="7920567" cy="347243"/>
          </a:xfrm>
        </p:spPr>
        <p:txBody>
          <a:bodyPr/>
          <a:lstStyle>
            <a:lvl1pPr marL="0" indent="0">
              <a:spcBef>
                <a:spcPts val="0"/>
              </a:spcBef>
              <a:buNone/>
              <a:defRPr kern="0" spc="107" baseline="0"/>
            </a:lvl1pPr>
          </a:lstStyle>
          <a:p>
            <a:pPr lvl="0"/>
            <a:r>
              <a:rPr lang="de-DE"/>
              <a:t>Mastertextformat bearbeiten</a:t>
            </a:r>
          </a:p>
        </p:txBody>
      </p:sp>
      <p:sp>
        <p:nvSpPr>
          <p:cNvPr id="7" name="Inhaltsplatzhalter 4">
            <a:extLst>
              <a:ext uri="{FF2B5EF4-FFF2-40B4-BE49-F238E27FC236}">
                <a16:creationId xmlns:a16="http://schemas.microsoft.com/office/drawing/2014/main" id="{D69CC8FC-2DBA-4D86-8BE5-972D81272FA8}"/>
              </a:ext>
            </a:extLst>
          </p:cNvPr>
          <p:cNvSpPr>
            <a:spLocks noGrp="1"/>
          </p:cNvSpPr>
          <p:nvPr>
            <p:ph sz="quarter" idx="26"/>
          </p:nvPr>
        </p:nvSpPr>
        <p:spPr>
          <a:xfrm>
            <a:off x="6623051" y="2660651"/>
            <a:ext cx="5183716" cy="3217333"/>
          </a:xfrm>
        </p:spPr>
        <p:txBody>
          <a:bodyPr/>
          <a:lstStyle>
            <a:lvl2pPr>
              <a:spcBef>
                <a:spcPts val="0"/>
              </a:spcBef>
              <a:defRPr/>
            </a:lvl2pPr>
            <a:lvl3pPr>
              <a:spcBef>
                <a:spcPts val="0"/>
              </a:spcBef>
              <a:defRPr/>
            </a:lvl3pPr>
            <a:lvl4pPr>
              <a:spcBef>
                <a:spcPts val="0"/>
              </a:spcBef>
              <a:defRPr/>
            </a:lvl4pPr>
            <a:lvl5pPr>
              <a:spcBef>
                <a:spcPts val="0"/>
              </a:spcBef>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Tree>
    <p:extLst>
      <p:ext uri="{BB962C8B-B14F-4D97-AF65-F5344CB8AC3E}">
        <p14:creationId xmlns:p14="http://schemas.microsoft.com/office/powerpoint/2010/main" val="114133155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Standard Text mit Bild">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de-DE"/>
              <a:t>Mastertitelformat bearbeiten</a:t>
            </a:r>
            <a:endParaRPr lang="de-AT"/>
          </a:p>
        </p:txBody>
      </p:sp>
      <p:sp>
        <p:nvSpPr>
          <p:cNvPr id="3" name="Foliennummernplatzhalter 2"/>
          <p:cNvSpPr>
            <a:spLocks noGrp="1"/>
          </p:cNvSpPr>
          <p:nvPr>
            <p:ph type="sldNum" sz="quarter" idx="10"/>
          </p:nvPr>
        </p:nvSpPr>
        <p:spPr/>
        <p:txBody>
          <a:bodyPr/>
          <a:lstStyle/>
          <a:p>
            <a:fld id="{52CF354A-3E7C-4AF0-94B3-C47ABC721F9D}" type="slidenum">
              <a:rPr lang="de-AT" smtClean="0"/>
              <a:pPr/>
              <a:t>‹Nr.›</a:t>
            </a:fld>
            <a:endParaRPr lang="de-AT"/>
          </a:p>
        </p:txBody>
      </p:sp>
      <p:sp>
        <p:nvSpPr>
          <p:cNvPr id="4" name="Fußzeilenplatzhalter 3"/>
          <p:cNvSpPr>
            <a:spLocks noGrp="1"/>
          </p:cNvSpPr>
          <p:nvPr>
            <p:ph type="ftr" sz="quarter" idx="11"/>
          </p:nvPr>
        </p:nvSpPr>
        <p:spPr/>
        <p:txBody>
          <a:bodyPr/>
          <a:lstStyle/>
          <a:p>
            <a:r>
              <a:rPr lang="de-DE"/>
              <a:t>Kapitelüberschrift</a:t>
            </a:r>
          </a:p>
        </p:txBody>
      </p:sp>
      <p:sp>
        <p:nvSpPr>
          <p:cNvPr id="5" name="Inhaltsplatzhalter 4">
            <a:extLst>
              <a:ext uri="{FF2B5EF4-FFF2-40B4-BE49-F238E27FC236}">
                <a16:creationId xmlns:a16="http://schemas.microsoft.com/office/drawing/2014/main" id="{D69CC8FC-2DBA-4D86-8BE5-972D81272FA8}"/>
              </a:ext>
            </a:extLst>
          </p:cNvPr>
          <p:cNvSpPr>
            <a:spLocks noGrp="1"/>
          </p:cNvSpPr>
          <p:nvPr>
            <p:ph sz="quarter" idx="25"/>
          </p:nvPr>
        </p:nvSpPr>
        <p:spPr>
          <a:xfrm>
            <a:off x="912285" y="2660651"/>
            <a:ext cx="5183716" cy="3217333"/>
          </a:xfrm>
        </p:spPr>
        <p:txBody>
          <a:bodyPr/>
          <a:lstStyle>
            <a:lvl2pPr>
              <a:spcBef>
                <a:spcPts val="0"/>
              </a:spcBef>
              <a:defRPr/>
            </a:lvl2pPr>
            <a:lvl3pPr>
              <a:spcBef>
                <a:spcPts val="0"/>
              </a:spcBef>
              <a:defRPr/>
            </a:lvl3pPr>
            <a:lvl4pPr>
              <a:spcBef>
                <a:spcPts val="0"/>
              </a:spcBef>
              <a:defRPr/>
            </a:lvl4pPr>
            <a:lvl5pPr>
              <a:spcBef>
                <a:spcPts val="0"/>
              </a:spcBef>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6" name="Textplatzhalter 7">
            <a:extLst>
              <a:ext uri="{FF2B5EF4-FFF2-40B4-BE49-F238E27FC236}">
                <a16:creationId xmlns:a16="http://schemas.microsoft.com/office/drawing/2014/main" id="{609D5913-DBE3-BE47-B792-11E24A0A0673}"/>
              </a:ext>
            </a:extLst>
          </p:cNvPr>
          <p:cNvSpPr>
            <a:spLocks noGrp="1"/>
          </p:cNvSpPr>
          <p:nvPr>
            <p:ph type="body" sz="quarter" idx="16"/>
          </p:nvPr>
        </p:nvSpPr>
        <p:spPr>
          <a:xfrm>
            <a:off x="912283" y="1963847"/>
            <a:ext cx="7920567" cy="347243"/>
          </a:xfrm>
        </p:spPr>
        <p:txBody>
          <a:bodyPr/>
          <a:lstStyle>
            <a:lvl1pPr marL="0" indent="0">
              <a:spcBef>
                <a:spcPts val="0"/>
              </a:spcBef>
              <a:buNone/>
              <a:defRPr kern="0" spc="107" baseline="0"/>
            </a:lvl1pPr>
          </a:lstStyle>
          <a:p>
            <a:pPr lvl="0"/>
            <a:r>
              <a:rPr lang="de-DE"/>
              <a:t>Mastertextformat bearbeiten</a:t>
            </a:r>
          </a:p>
        </p:txBody>
      </p:sp>
      <p:sp>
        <p:nvSpPr>
          <p:cNvPr id="9" name="Bildplatzhalter 8"/>
          <p:cNvSpPr>
            <a:spLocks noGrp="1"/>
          </p:cNvSpPr>
          <p:nvPr>
            <p:ph type="pic" sz="quarter" idx="26"/>
          </p:nvPr>
        </p:nvSpPr>
        <p:spPr>
          <a:xfrm>
            <a:off x="6623052" y="2671895"/>
            <a:ext cx="5185833" cy="3206071"/>
          </a:xfrm>
          <a:solidFill>
            <a:schemeClr val="accent6"/>
          </a:solidFill>
        </p:spPr>
        <p:txBody>
          <a:bodyPr/>
          <a:lstStyle>
            <a:lvl1pPr marL="0" indent="0">
              <a:buNone/>
              <a:defRPr/>
            </a:lvl1pPr>
          </a:lstStyle>
          <a:p>
            <a:r>
              <a:rPr lang="de-DE"/>
              <a:t>Bild durch Klicken auf Symbol hinzufügen</a:t>
            </a:r>
            <a:endParaRPr lang="de-AT"/>
          </a:p>
        </p:txBody>
      </p:sp>
      <p:sp>
        <p:nvSpPr>
          <p:cNvPr id="10" name="Textplatzhalter 9">
            <a:extLst>
              <a:ext uri="{FF2B5EF4-FFF2-40B4-BE49-F238E27FC236}">
                <a16:creationId xmlns:a16="http://schemas.microsoft.com/office/drawing/2014/main" id="{DC1F0069-18F1-4EE6-AB2C-94A04328CB5C}"/>
              </a:ext>
            </a:extLst>
          </p:cNvPr>
          <p:cNvSpPr>
            <a:spLocks noGrp="1"/>
          </p:cNvSpPr>
          <p:nvPr>
            <p:ph type="body" sz="quarter" idx="27" hasCustomPrompt="1"/>
          </p:nvPr>
        </p:nvSpPr>
        <p:spPr>
          <a:xfrm>
            <a:off x="6623051" y="5733000"/>
            <a:ext cx="5183716" cy="144984"/>
          </a:xfrm>
        </p:spPr>
        <p:txBody>
          <a:bodyPr rIns="46800"/>
          <a:lstStyle>
            <a:lvl1pPr marL="0" indent="0" algn="r">
              <a:buFont typeface="Arial" panose="020B0604020202020204" pitchFamily="34" charset="0"/>
              <a:buNone/>
              <a:defRPr sz="933">
                <a:solidFill>
                  <a:schemeClr val="bg1"/>
                </a:solidFill>
              </a:defRPr>
            </a:lvl1pPr>
            <a:lvl2pPr marL="335992" indent="0" algn="r">
              <a:buNone/>
              <a:defRPr sz="1067">
                <a:solidFill>
                  <a:schemeClr val="bg1"/>
                </a:solidFill>
              </a:defRPr>
            </a:lvl2pPr>
            <a:lvl3pPr marL="623984" indent="0" algn="r">
              <a:buNone/>
              <a:defRPr sz="1067">
                <a:solidFill>
                  <a:schemeClr val="bg1"/>
                </a:solidFill>
              </a:defRPr>
            </a:lvl3pPr>
            <a:lvl4pPr marL="911977" indent="0" algn="r">
              <a:buNone/>
              <a:defRPr sz="1067">
                <a:solidFill>
                  <a:schemeClr val="bg1"/>
                </a:solidFill>
              </a:defRPr>
            </a:lvl4pPr>
            <a:lvl5pPr marL="1199970" indent="0" algn="r">
              <a:buNone/>
              <a:defRPr sz="1067">
                <a:solidFill>
                  <a:schemeClr val="bg1"/>
                </a:solidFill>
              </a:defRPr>
            </a:lvl5pPr>
          </a:lstStyle>
          <a:p>
            <a:pPr lvl="0"/>
            <a:r>
              <a:rPr lang="de-DE"/>
              <a:t>Bildnachweis bearbeiten</a:t>
            </a:r>
            <a:endParaRPr lang="de-AT"/>
          </a:p>
        </p:txBody>
      </p:sp>
    </p:spTree>
    <p:extLst>
      <p:ext uri="{BB962C8B-B14F-4D97-AF65-F5344CB8AC3E}">
        <p14:creationId xmlns:p14="http://schemas.microsoft.com/office/powerpoint/2010/main" val="41454702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Standard Text mit Icon">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baseline="0"/>
            </a:lvl1pPr>
          </a:lstStyle>
          <a:p>
            <a:r>
              <a:rPr lang="de-DE"/>
              <a:t>Ausgangslage &amp; Zielsetzung</a:t>
            </a:r>
            <a:endParaRPr lang="de-AT"/>
          </a:p>
        </p:txBody>
      </p:sp>
      <p:sp>
        <p:nvSpPr>
          <p:cNvPr id="3" name="Foliennummernplatzhalter 2"/>
          <p:cNvSpPr>
            <a:spLocks noGrp="1"/>
          </p:cNvSpPr>
          <p:nvPr>
            <p:ph type="sldNum" sz="quarter" idx="10"/>
          </p:nvPr>
        </p:nvSpPr>
        <p:spPr/>
        <p:txBody>
          <a:bodyPr/>
          <a:lstStyle/>
          <a:p>
            <a:fld id="{52CF354A-3E7C-4AF0-94B3-C47ABC721F9D}" type="slidenum">
              <a:rPr lang="de-AT" smtClean="0"/>
              <a:pPr/>
              <a:t>‹Nr.›</a:t>
            </a:fld>
            <a:endParaRPr lang="de-AT"/>
          </a:p>
        </p:txBody>
      </p:sp>
      <p:sp>
        <p:nvSpPr>
          <p:cNvPr id="4" name="Fußzeilenplatzhalter 3"/>
          <p:cNvSpPr>
            <a:spLocks noGrp="1"/>
          </p:cNvSpPr>
          <p:nvPr>
            <p:ph type="ftr" sz="quarter" idx="11"/>
          </p:nvPr>
        </p:nvSpPr>
        <p:spPr/>
        <p:txBody>
          <a:bodyPr/>
          <a:lstStyle/>
          <a:p>
            <a:r>
              <a:rPr lang="de-DE"/>
              <a:t>Kapitelüberschrift</a:t>
            </a:r>
          </a:p>
        </p:txBody>
      </p:sp>
      <p:sp>
        <p:nvSpPr>
          <p:cNvPr id="5" name="Inhaltsplatzhalter 4">
            <a:extLst>
              <a:ext uri="{FF2B5EF4-FFF2-40B4-BE49-F238E27FC236}">
                <a16:creationId xmlns:a16="http://schemas.microsoft.com/office/drawing/2014/main" id="{D69CC8FC-2DBA-4D86-8BE5-972D81272FA8}"/>
              </a:ext>
            </a:extLst>
          </p:cNvPr>
          <p:cNvSpPr>
            <a:spLocks noGrp="1"/>
          </p:cNvSpPr>
          <p:nvPr>
            <p:ph sz="quarter" idx="25"/>
          </p:nvPr>
        </p:nvSpPr>
        <p:spPr>
          <a:xfrm>
            <a:off x="912285" y="2660651"/>
            <a:ext cx="7920567" cy="3217333"/>
          </a:xfrm>
        </p:spPr>
        <p:txBody>
          <a:bodyPr/>
          <a:lstStyle>
            <a:lvl2pPr>
              <a:spcBef>
                <a:spcPts val="0"/>
              </a:spcBef>
              <a:defRPr/>
            </a:lvl2pPr>
            <a:lvl3pPr>
              <a:spcBef>
                <a:spcPts val="0"/>
              </a:spcBef>
              <a:defRPr/>
            </a:lvl3pPr>
            <a:lvl4pPr>
              <a:spcBef>
                <a:spcPts val="0"/>
              </a:spcBef>
              <a:defRPr/>
            </a:lvl4pPr>
            <a:lvl5pPr>
              <a:spcBef>
                <a:spcPts val="0"/>
              </a:spcBef>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6" name="Textplatzhalter 7">
            <a:extLst>
              <a:ext uri="{FF2B5EF4-FFF2-40B4-BE49-F238E27FC236}">
                <a16:creationId xmlns:a16="http://schemas.microsoft.com/office/drawing/2014/main" id="{609D5913-DBE3-BE47-B792-11E24A0A0673}"/>
              </a:ext>
            </a:extLst>
          </p:cNvPr>
          <p:cNvSpPr>
            <a:spLocks noGrp="1"/>
          </p:cNvSpPr>
          <p:nvPr>
            <p:ph type="body" sz="quarter" idx="16"/>
          </p:nvPr>
        </p:nvSpPr>
        <p:spPr>
          <a:xfrm>
            <a:off x="912283" y="1963847"/>
            <a:ext cx="7920567" cy="347243"/>
          </a:xfrm>
        </p:spPr>
        <p:txBody>
          <a:bodyPr/>
          <a:lstStyle>
            <a:lvl1pPr marL="0" indent="0">
              <a:spcBef>
                <a:spcPts val="0"/>
              </a:spcBef>
              <a:buNone/>
              <a:defRPr kern="0" spc="107" baseline="0"/>
            </a:lvl1pPr>
          </a:lstStyle>
          <a:p>
            <a:pPr lvl="0"/>
            <a:r>
              <a:rPr lang="de-DE"/>
              <a:t>Mastertextformat bearbeiten</a:t>
            </a:r>
          </a:p>
        </p:txBody>
      </p:sp>
      <p:sp>
        <p:nvSpPr>
          <p:cNvPr id="7" name="Bildplatzhalter 7"/>
          <p:cNvSpPr>
            <a:spLocks noGrp="1"/>
          </p:cNvSpPr>
          <p:nvPr>
            <p:ph type="pic" sz="quarter" idx="13" hasCustomPrompt="1"/>
          </p:nvPr>
        </p:nvSpPr>
        <p:spPr>
          <a:xfrm>
            <a:off x="10667090" y="2660651"/>
            <a:ext cx="1134764" cy="967189"/>
          </a:xfrm>
        </p:spPr>
        <p:txBody>
          <a:bodyPr anchor="ctr"/>
          <a:lstStyle>
            <a:lvl1pPr marL="0" indent="0" algn="ctr">
              <a:buNone/>
              <a:defRPr/>
            </a:lvl1pPr>
          </a:lstStyle>
          <a:p>
            <a:r>
              <a:rPr lang="de-DE"/>
              <a:t>Icon</a:t>
            </a:r>
            <a:endParaRPr lang="de-AT"/>
          </a:p>
        </p:txBody>
      </p:sp>
    </p:spTree>
    <p:extLst>
      <p:ext uri="{BB962C8B-B14F-4D97-AF65-F5344CB8AC3E}">
        <p14:creationId xmlns:p14="http://schemas.microsoft.com/office/powerpoint/2010/main" val="8722477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x" preserve="1">
  <p:cSld name="4_Titelfolie">
    <p:bg>
      <p:bgPr>
        <a:solidFill>
          <a:srgbClr val="FFFFFF"/>
        </a:solidFill>
        <a:effectLst/>
      </p:bgPr>
    </p:bg>
    <p:spTree>
      <p:nvGrpSpPr>
        <p:cNvPr id="1" name=""/>
        <p:cNvGrpSpPr/>
        <p:nvPr/>
      </p:nvGrpSpPr>
      <p:grpSpPr>
        <a:xfrm>
          <a:off x="0" y="0"/>
          <a:ext cx="0" cy="0"/>
          <a:chOff x="0" y="0"/>
          <a:chExt cx="0" cy="0"/>
        </a:xfrm>
      </p:grpSpPr>
      <p:sp>
        <p:nvSpPr>
          <p:cNvPr id="12" name="Title Text"/>
          <p:cNvSpPr txBox="1">
            <a:spLocks noGrp="1"/>
          </p:cNvSpPr>
          <p:nvPr>
            <p:ph type="title"/>
          </p:nvPr>
        </p:nvSpPr>
        <p:spPr>
          <a:xfrm>
            <a:off x="572547" y="3968370"/>
            <a:ext cx="9433946" cy="2886930"/>
          </a:xfrm>
          <a:prstGeom prst="rect">
            <a:avLst/>
          </a:prstGeom>
        </p:spPr>
        <p:txBody>
          <a:bodyPr/>
          <a:lstStyle>
            <a:lvl1pPr>
              <a:lnSpc>
                <a:spcPct val="100000"/>
              </a:lnSpc>
              <a:defRPr sz="6600" cap="all">
                <a:solidFill>
                  <a:srgbClr val="FFFFFF"/>
                </a:solidFill>
                <a:effectLst>
                  <a:outerShdw blurRad="38100" dist="38100" dir="2700000" rotWithShape="0">
                    <a:srgbClr val="000000">
                      <a:alpha val="43137"/>
                    </a:srgbClr>
                  </a:outerShdw>
                </a:effectLst>
              </a:defRPr>
            </a:lvl1pPr>
          </a:lstStyle>
          <a:p>
            <a:r>
              <a:t>Title Text</a:t>
            </a:r>
          </a:p>
        </p:txBody>
      </p:sp>
      <p:sp>
        <p:nvSpPr>
          <p:cNvPr id="14" name="Slide Number"/>
          <p:cNvSpPr txBox="1">
            <a:spLocks noGrp="1"/>
          </p:cNvSpPr>
          <p:nvPr>
            <p:ph type="sldNum" sz="quarter" idx="2"/>
          </p:nvPr>
        </p:nvSpPr>
        <p:spPr>
          <a:prstGeom prst="rect">
            <a:avLst/>
          </a:prstGeom>
        </p:spPr>
        <p:txBody>
          <a:bodyPr/>
          <a:lstStyle/>
          <a:p>
            <a:fld id="{86CB4B4D-7CA3-9044-876B-883B54F8677D}" type="slidenum">
              <a:t>‹Nr.›</a:t>
            </a:fld>
            <a:endParaRPr/>
          </a:p>
        </p:txBody>
      </p:sp>
      <p:pic>
        <p:nvPicPr>
          <p:cNvPr id="3" name="object 4">
            <a:extLst>
              <a:ext uri="{FF2B5EF4-FFF2-40B4-BE49-F238E27FC236}">
                <a16:creationId xmlns:a16="http://schemas.microsoft.com/office/drawing/2014/main" id="{A92511A8-B590-7883-D398-08A4EC8A515A}"/>
              </a:ext>
            </a:extLst>
          </p:cNvPr>
          <p:cNvPicPr/>
          <p:nvPr userDrawn="1"/>
        </p:nvPicPr>
        <p:blipFill rotWithShape="1">
          <a:blip r:embed="rId2" cstate="screen">
            <a:extLst>
              <a:ext uri="{28A0092B-C50C-407E-A947-70E740481C1C}">
                <a14:useLocalDpi xmlns:a14="http://schemas.microsoft.com/office/drawing/2010/main"/>
              </a:ext>
            </a:extLst>
          </a:blip>
          <a:srcRect/>
          <a:stretch/>
        </p:blipFill>
        <p:spPr>
          <a:xfrm>
            <a:off x="11418547" y="6339311"/>
            <a:ext cx="651106" cy="358589"/>
          </a:xfrm>
          <a:prstGeom prst="rect">
            <a:avLst/>
          </a:prstGeom>
        </p:spPr>
      </p:pic>
    </p:spTree>
    <p:extLst>
      <p:ext uri="{BB962C8B-B14F-4D97-AF65-F5344CB8AC3E}">
        <p14:creationId xmlns:p14="http://schemas.microsoft.com/office/powerpoint/2010/main" val="548758919"/>
      </p:ext>
    </p:extLst>
  </p:cSld>
  <p:clrMapOvr>
    <a:masterClrMapping/>
  </p:clrMapOvr>
  <p:transition spd="med"/>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ext mit Bild ">
    <p:spTree>
      <p:nvGrpSpPr>
        <p:cNvPr id="1" name=""/>
        <p:cNvGrpSpPr/>
        <p:nvPr/>
      </p:nvGrpSpPr>
      <p:grpSpPr>
        <a:xfrm>
          <a:off x="0" y="0"/>
          <a:ext cx="0" cy="0"/>
          <a:chOff x="0" y="0"/>
          <a:chExt cx="0" cy="0"/>
        </a:xfrm>
      </p:grpSpPr>
      <p:sp>
        <p:nvSpPr>
          <p:cNvPr id="3" name="Foliennummernplatzhalter 2"/>
          <p:cNvSpPr>
            <a:spLocks noGrp="1"/>
          </p:cNvSpPr>
          <p:nvPr>
            <p:ph type="sldNum" sz="quarter" idx="10"/>
          </p:nvPr>
        </p:nvSpPr>
        <p:spPr/>
        <p:txBody>
          <a:bodyPr/>
          <a:lstStyle/>
          <a:p>
            <a:fld id="{52CF354A-3E7C-4AF0-94B3-C47ABC721F9D}" type="slidenum">
              <a:rPr lang="de-AT" smtClean="0"/>
              <a:pPr/>
              <a:t>‹Nr.›</a:t>
            </a:fld>
            <a:endParaRPr lang="de-AT"/>
          </a:p>
        </p:txBody>
      </p:sp>
      <p:sp>
        <p:nvSpPr>
          <p:cNvPr id="4" name="Fußzeilenplatzhalter 3"/>
          <p:cNvSpPr>
            <a:spLocks noGrp="1"/>
          </p:cNvSpPr>
          <p:nvPr>
            <p:ph type="ftr" sz="quarter" idx="11"/>
          </p:nvPr>
        </p:nvSpPr>
        <p:spPr/>
        <p:txBody>
          <a:bodyPr/>
          <a:lstStyle/>
          <a:p>
            <a:r>
              <a:rPr lang="de-DE"/>
              <a:t>Kapitelüberschrift</a:t>
            </a:r>
          </a:p>
        </p:txBody>
      </p:sp>
      <p:sp>
        <p:nvSpPr>
          <p:cNvPr id="5" name="Inhaltsplatzhalter 4">
            <a:extLst>
              <a:ext uri="{FF2B5EF4-FFF2-40B4-BE49-F238E27FC236}">
                <a16:creationId xmlns:a16="http://schemas.microsoft.com/office/drawing/2014/main" id="{D69CC8FC-2DBA-4D86-8BE5-972D81272FA8}"/>
              </a:ext>
            </a:extLst>
          </p:cNvPr>
          <p:cNvSpPr>
            <a:spLocks noGrp="1"/>
          </p:cNvSpPr>
          <p:nvPr>
            <p:ph sz="quarter" idx="25"/>
          </p:nvPr>
        </p:nvSpPr>
        <p:spPr>
          <a:xfrm>
            <a:off x="912285" y="2660651"/>
            <a:ext cx="5183716" cy="3217333"/>
          </a:xfrm>
        </p:spPr>
        <p:txBody>
          <a:bodyPr/>
          <a:lstStyle>
            <a:lvl2pPr>
              <a:spcBef>
                <a:spcPts val="0"/>
              </a:spcBef>
              <a:defRPr/>
            </a:lvl2pPr>
            <a:lvl3pPr>
              <a:spcBef>
                <a:spcPts val="0"/>
              </a:spcBef>
              <a:defRPr/>
            </a:lvl3pPr>
            <a:lvl4pPr>
              <a:spcBef>
                <a:spcPts val="0"/>
              </a:spcBef>
              <a:defRPr/>
            </a:lvl4pPr>
            <a:lvl5pPr>
              <a:spcBef>
                <a:spcPts val="0"/>
              </a:spcBef>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7" name="Titel 1">
            <a:extLst>
              <a:ext uri="{FF2B5EF4-FFF2-40B4-BE49-F238E27FC236}">
                <a16:creationId xmlns:a16="http://schemas.microsoft.com/office/drawing/2014/main" id="{A91CAC10-7EF9-E540-BE8A-6AEB6016C25F}"/>
              </a:ext>
            </a:extLst>
          </p:cNvPr>
          <p:cNvSpPr>
            <a:spLocks noGrp="1"/>
          </p:cNvSpPr>
          <p:nvPr>
            <p:ph type="title"/>
          </p:nvPr>
        </p:nvSpPr>
        <p:spPr>
          <a:xfrm>
            <a:off x="912285" y="1066105"/>
            <a:ext cx="5183716" cy="886397"/>
          </a:xfrm>
        </p:spPr>
        <p:txBody>
          <a:bodyPr/>
          <a:lstStyle/>
          <a:p>
            <a:r>
              <a:rPr lang="de-DE"/>
              <a:t>Mastertitelformat bearbeiten</a:t>
            </a:r>
          </a:p>
        </p:txBody>
      </p:sp>
      <p:sp>
        <p:nvSpPr>
          <p:cNvPr id="8" name="Textplatzhalter 7">
            <a:extLst>
              <a:ext uri="{FF2B5EF4-FFF2-40B4-BE49-F238E27FC236}">
                <a16:creationId xmlns:a16="http://schemas.microsoft.com/office/drawing/2014/main" id="{3CFDBECA-5838-C24D-A4AE-7C8B77C923C9}"/>
              </a:ext>
            </a:extLst>
          </p:cNvPr>
          <p:cNvSpPr>
            <a:spLocks noGrp="1"/>
          </p:cNvSpPr>
          <p:nvPr>
            <p:ph type="body" sz="quarter" idx="16"/>
          </p:nvPr>
        </p:nvSpPr>
        <p:spPr>
          <a:xfrm>
            <a:off x="912284" y="1963847"/>
            <a:ext cx="5183717" cy="347243"/>
          </a:xfrm>
        </p:spPr>
        <p:txBody>
          <a:bodyPr/>
          <a:lstStyle>
            <a:lvl1pPr marL="0" indent="0">
              <a:spcBef>
                <a:spcPts val="0"/>
              </a:spcBef>
              <a:buNone/>
              <a:defRPr kern="0" spc="107" baseline="0"/>
            </a:lvl1pPr>
          </a:lstStyle>
          <a:p>
            <a:pPr lvl="0"/>
            <a:r>
              <a:rPr lang="de-DE"/>
              <a:t>Mastertextformat bearbeiten</a:t>
            </a:r>
          </a:p>
        </p:txBody>
      </p:sp>
      <p:sp>
        <p:nvSpPr>
          <p:cNvPr id="10" name="Bildplatzhalter 9"/>
          <p:cNvSpPr>
            <a:spLocks noGrp="1"/>
          </p:cNvSpPr>
          <p:nvPr>
            <p:ph type="pic" sz="quarter" idx="26"/>
          </p:nvPr>
        </p:nvSpPr>
        <p:spPr>
          <a:xfrm>
            <a:off x="6623050" y="1527867"/>
            <a:ext cx="5185833" cy="4350116"/>
          </a:xfrm>
          <a:solidFill>
            <a:schemeClr val="accent6"/>
          </a:solidFill>
        </p:spPr>
        <p:txBody>
          <a:bodyPr/>
          <a:lstStyle>
            <a:lvl1pPr marL="0" indent="0">
              <a:buNone/>
              <a:defRPr/>
            </a:lvl1pPr>
          </a:lstStyle>
          <a:p>
            <a:r>
              <a:rPr lang="de-DE"/>
              <a:t>Bild durch Klicken auf Symbol hinzufügen</a:t>
            </a:r>
            <a:endParaRPr lang="de-AT"/>
          </a:p>
        </p:txBody>
      </p:sp>
      <p:sp>
        <p:nvSpPr>
          <p:cNvPr id="11" name="Textplatzhalter 9">
            <a:extLst>
              <a:ext uri="{FF2B5EF4-FFF2-40B4-BE49-F238E27FC236}">
                <a16:creationId xmlns:a16="http://schemas.microsoft.com/office/drawing/2014/main" id="{DC1F0069-18F1-4EE6-AB2C-94A04328CB5C}"/>
              </a:ext>
            </a:extLst>
          </p:cNvPr>
          <p:cNvSpPr>
            <a:spLocks noGrp="1"/>
          </p:cNvSpPr>
          <p:nvPr>
            <p:ph type="body" sz="quarter" idx="27" hasCustomPrompt="1"/>
          </p:nvPr>
        </p:nvSpPr>
        <p:spPr>
          <a:xfrm>
            <a:off x="6623051" y="5733000"/>
            <a:ext cx="5183716" cy="144984"/>
          </a:xfrm>
        </p:spPr>
        <p:txBody>
          <a:bodyPr rIns="46800"/>
          <a:lstStyle>
            <a:lvl1pPr marL="0" indent="0" algn="r">
              <a:buFont typeface="Arial" panose="020B0604020202020204" pitchFamily="34" charset="0"/>
              <a:buNone/>
              <a:defRPr sz="933">
                <a:solidFill>
                  <a:schemeClr val="bg1"/>
                </a:solidFill>
              </a:defRPr>
            </a:lvl1pPr>
            <a:lvl2pPr marL="335992" indent="0" algn="r">
              <a:buNone/>
              <a:defRPr sz="1067">
                <a:solidFill>
                  <a:schemeClr val="bg1"/>
                </a:solidFill>
              </a:defRPr>
            </a:lvl2pPr>
            <a:lvl3pPr marL="623984" indent="0" algn="r">
              <a:buNone/>
              <a:defRPr sz="1067">
                <a:solidFill>
                  <a:schemeClr val="bg1"/>
                </a:solidFill>
              </a:defRPr>
            </a:lvl3pPr>
            <a:lvl4pPr marL="911977" indent="0" algn="r">
              <a:buNone/>
              <a:defRPr sz="1067">
                <a:solidFill>
                  <a:schemeClr val="bg1"/>
                </a:solidFill>
              </a:defRPr>
            </a:lvl4pPr>
            <a:lvl5pPr marL="1199970" indent="0" algn="r">
              <a:buNone/>
              <a:defRPr sz="1067">
                <a:solidFill>
                  <a:schemeClr val="bg1"/>
                </a:solidFill>
              </a:defRPr>
            </a:lvl5pPr>
          </a:lstStyle>
          <a:p>
            <a:pPr lvl="0"/>
            <a:r>
              <a:rPr lang="de-DE"/>
              <a:t>Bildnachweis bearbeiten</a:t>
            </a:r>
            <a:endParaRPr lang="de-AT"/>
          </a:p>
        </p:txBody>
      </p:sp>
    </p:spTree>
    <p:extLst>
      <p:ext uri="{BB962C8B-B14F-4D97-AF65-F5344CB8AC3E}">
        <p14:creationId xmlns:p14="http://schemas.microsoft.com/office/powerpoint/2010/main" val="79789545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ext mit Bild groß">
    <p:spTree>
      <p:nvGrpSpPr>
        <p:cNvPr id="1" name=""/>
        <p:cNvGrpSpPr/>
        <p:nvPr/>
      </p:nvGrpSpPr>
      <p:grpSpPr>
        <a:xfrm>
          <a:off x="0" y="0"/>
          <a:ext cx="0" cy="0"/>
          <a:chOff x="0" y="0"/>
          <a:chExt cx="0" cy="0"/>
        </a:xfrm>
      </p:grpSpPr>
      <p:sp>
        <p:nvSpPr>
          <p:cNvPr id="10" name="Bildplatzhalter 9"/>
          <p:cNvSpPr>
            <a:spLocks noGrp="1"/>
          </p:cNvSpPr>
          <p:nvPr>
            <p:ph type="pic" sz="quarter" idx="26"/>
          </p:nvPr>
        </p:nvSpPr>
        <p:spPr>
          <a:xfrm>
            <a:off x="6623050" y="0"/>
            <a:ext cx="5568951" cy="6858000"/>
          </a:xfrm>
          <a:solidFill>
            <a:schemeClr val="accent6"/>
          </a:solidFill>
        </p:spPr>
        <p:txBody>
          <a:bodyPr/>
          <a:lstStyle>
            <a:lvl1pPr marL="0" indent="0">
              <a:buNone/>
              <a:defRPr/>
            </a:lvl1pPr>
          </a:lstStyle>
          <a:p>
            <a:r>
              <a:rPr lang="de-DE"/>
              <a:t>Bild durch Klicken auf Symbol hinzufügen</a:t>
            </a:r>
            <a:endParaRPr lang="de-AT"/>
          </a:p>
        </p:txBody>
      </p:sp>
      <p:sp>
        <p:nvSpPr>
          <p:cNvPr id="3" name="Foliennummernplatzhalter 2"/>
          <p:cNvSpPr>
            <a:spLocks noGrp="1"/>
          </p:cNvSpPr>
          <p:nvPr>
            <p:ph type="sldNum" sz="quarter" idx="10"/>
          </p:nvPr>
        </p:nvSpPr>
        <p:spPr/>
        <p:txBody>
          <a:bodyPr/>
          <a:lstStyle/>
          <a:p>
            <a:fld id="{52CF354A-3E7C-4AF0-94B3-C47ABC721F9D}" type="slidenum">
              <a:rPr lang="de-AT" smtClean="0"/>
              <a:pPr/>
              <a:t>‹Nr.›</a:t>
            </a:fld>
            <a:endParaRPr lang="de-AT"/>
          </a:p>
        </p:txBody>
      </p:sp>
      <p:sp>
        <p:nvSpPr>
          <p:cNvPr id="4" name="Fußzeilenplatzhalter 3"/>
          <p:cNvSpPr>
            <a:spLocks noGrp="1"/>
          </p:cNvSpPr>
          <p:nvPr>
            <p:ph type="ftr" sz="quarter" idx="11"/>
          </p:nvPr>
        </p:nvSpPr>
        <p:spPr>
          <a:xfrm>
            <a:off x="912285" y="6238790"/>
            <a:ext cx="5183716" cy="358861"/>
          </a:xfrm>
        </p:spPr>
        <p:txBody>
          <a:bodyPr/>
          <a:lstStyle/>
          <a:p>
            <a:r>
              <a:rPr lang="de-DE"/>
              <a:t>Kapitelüberschrift</a:t>
            </a:r>
          </a:p>
        </p:txBody>
      </p:sp>
      <p:sp>
        <p:nvSpPr>
          <p:cNvPr id="5" name="Inhaltsplatzhalter 4">
            <a:extLst>
              <a:ext uri="{FF2B5EF4-FFF2-40B4-BE49-F238E27FC236}">
                <a16:creationId xmlns:a16="http://schemas.microsoft.com/office/drawing/2014/main" id="{D69CC8FC-2DBA-4D86-8BE5-972D81272FA8}"/>
              </a:ext>
            </a:extLst>
          </p:cNvPr>
          <p:cNvSpPr>
            <a:spLocks noGrp="1"/>
          </p:cNvSpPr>
          <p:nvPr>
            <p:ph sz="quarter" idx="25"/>
          </p:nvPr>
        </p:nvSpPr>
        <p:spPr>
          <a:xfrm>
            <a:off x="912285" y="2660651"/>
            <a:ext cx="5183716" cy="3217333"/>
          </a:xfrm>
        </p:spPr>
        <p:txBody>
          <a:bodyPr/>
          <a:lstStyle>
            <a:lvl2pPr>
              <a:spcBef>
                <a:spcPts val="0"/>
              </a:spcBef>
              <a:defRPr/>
            </a:lvl2pPr>
            <a:lvl3pPr>
              <a:spcBef>
                <a:spcPts val="0"/>
              </a:spcBef>
              <a:defRPr/>
            </a:lvl3pPr>
            <a:lvl4pPr>
              <a:spcBef>
                <a:spcPts val="0"/>
              </a:spcBef>
              <a:defRPr/>
            </a:lvl4pPr>
            <a:lvl5pPr>
              <a:spcBef>
                <a:spcPts val="0"/>
              </a:spcBef>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7" name="Titel 1">
            <a:extLst>
              <a:ext uri="{FF2B5EF4-FFF2-40B4-BE49-F238E27FC236}">
                <a16:creationId xmlns:a16="http://schemas.microsoft.com/office/drawing/2014/main" id="{A91CAC10-7EF9-E540-BE8A-6AEB6016C25F}"/>
              </a:ext>
            </a:extLst>
          </p:cNvPr>
          <p:cNvSpPr>
            <a:spLocks noGrp="1"/>
          </p:cNvSpPr>
          <p:nvPr>
            <p:ph type="title"/>
          </p:nvPr>
        </p:nvSpPr>
        <p:spPr>
          <a:xfrm>
            <a:off x="912285" y="1066105"/>
            <a:ext cx="5183716" cy="886397"/>
          </a:xfrm>
        </p:spPr>
        <p:txBody>
          <a:bodyPr/>
          <a:lstStyle/>
          <a:p>
            <a:r>
              <a:rPr lang="de-DE"/>
              <a:t>Mastertitelformat bearbeiten</a:t>
            </a:r>
          </a:p>
        </p:txBody>
      </p:sp>
      <p:sp>
        <p:nvSpPr>
          <p:cNvPr id="8" name="Textplatzhalter 7">
            <a:extLst>
              <a:ext uri="{FF2B5EF4-FFF2-40B4-BE49-F238E27FC236}">
                <a16:creationId xmlns:a16="http://schemas.microsoft.com/office/drawing/2014/main" id="{3CFDBECA-5838-C24D-A4AE-7C8B77C923C9}"/>
              </a:ext>
            </a:extLst>
          </p:cNvPr>
          <p:cNvSpPr>
            <a:spLocks noGrp="1"/>
          </p:cNvSpPr>
          <p:nvPr>
            <p:ph type="body" sz="quarter" idx="16"/>
          </p:nvPr>
        </p:nvSpPr>
        <p:spPr>
          <a:xfrm>
            <a:off x="912284" y="1963847"/>
            <a:ext cx="5183717" cy="347243"/>
          </a:xfrm>
        </p:spPr>
        <p:txBody>
          <a:bodyPr/>
          <a:lstStyle>
            <a:lvl1pPr marL="0" indent="0">
              <a:spcBef>
                <a:spcPts val="0"/>
              </a:spcBef>
              <a:buNone/>
              <a:defRPr kern="0" spc="107" baseline="0"/>
            </a:lvl1pPr>
          </a:lstStyle>
          <a:p>
            <a:pPr lvl="0"/>
            <a:r>
              <a:rPr lang="de-DE"/>
              <a:t>Mastertextformat bearbeiten</a:t>
            </a:r>
          </a:p>
        </p:txBody>
      </p:sp>
      <p:sp>
        <p:nvSpPr>
          <p:cNvPr id="11" name="Textplatzhalter 9">
            <a:extLst>
              <a:ext uri="{FF2B5EF4-FFF2-40B4-BE49-F238E27FC236}">
                <a16:creationId xmlns:a16="http://schemas.microsoft.com/office/drawing/2014/main" id="{DC1F0069-18F1-4EE6-AB2C-94A04328CB5C}"/>
              </a:ext>
            </a:extLst>
          </p:cNvPr>
          <p:cNvSpPr>
            <a:spLocks noGrp="1"/>
          </p:cNvSpPr>
          <p:nvPr>
            <p:ph type="body" sz="quarter" idx="27" hasCustomPrompt="1"/>
          </p:nvPr>
        </p:nvSpPr>
        <p:spPr>
          <a:xfrm>
            <a:off x="6623051" y="6452667"/>
            <a:ext cx="3072949" cy="144984"/>
          </a:xfrm>
        </p:spPr>
        <p:txBody>
          <a:bodyPr rIns="46800"/>
          <a:lstStyle>
            <a:lvl1pPr marL="0" indent="0" algn="l">
              <a:buFont typeface="Arial" panose="020B0604020202020204" pitchFamily="34" charset="0"/>
              <a:buNone/>
              <a:defRPr sz="933">
                <a:solidFill>
                  <a:schemeClr val="bg1"/>
                </a:solidFill>
              </a:defRPr>
            </a:lvl1pPr>
            <a:lvl2pPr marL="335992" indent="0" algn="r">
              <a:buNone/>
              <a:defRPr sz="1067">
                <a:solidFill>
                  <a:schemeClr val="bg1"/>
                </a:solidFill>
              </a:defRPr>
            </a:lvl2pPr>
            <a:lvl3pPr marL="623984" indent="0" algn="r">
              <a:buNone/>
              <a:defRPr sz="1067">
                <a:solidFill>
                  <a:schemeClr val="bg1"/>
                </a:solidFill>
              </a:defRPr>
            </a:lvl3pPr>
            <a:lvl4pPr marL="911977" indent="0" algn="r">
              <a:buNone/>
              <a:defRPr sz="1067">
                <a:solidFill>
                  <a:schemeClr val="bg1"/>
                </a:solidFill>
              </a:defRPr>
            </a:lvl4pPr>
            <a:lvl5pPr marL="1199970" indent="0" algn="r">
              <a:buNone/>
              <a:defRPr sz="1067">
                <a:solidFill>
                  <a:schemeClr val="bg1"/>
                </a:solidFill>
              </a:defRPr>
            </a:lvl5pPr>
          </a:lstStyle>
          <a:p>
            <a:pPr lvl="0"/>
            <a:r>
              <a:rPr lang="de-DE"/>
              <a:t>Bildnachweis bearbeiten</a:t>
            </a:r>
            <a:endParaRPr lang="de-AT"/>
          </a:p>
        </p:txBody>
      </p:sp>
      <p:sp>
        <p:nvSpPr>
          <p:cNvPr id="9" name="Textplatzhalter 11">
            <a:extLst>
              <a:ext uri="{FF2B5EF4-FFF2-40B4-BE49-F238E27FC236}">
                <a16:creationId xmlns:a16="http://schemas.microsoft.com/office/drawing/2014/main" id="{ACB7C274-6BB2-ED4C-A519-ADB5C0659027}"/>
              </a:ext>
            </a:extLst>
          </p:cNvPr>
          <p:cNvSpPr>
            <a:spLocks noGrp="1"/>
          </p:cNvSpPr>
          <p:nvPr>
            <p:ph type="body" sz="quarter" idx="19" hasCustomPrompt="1"/>
          </p:nvPr>
        </p:nvSpPr>
        <p:spPr>
          <a:xfrm>
            <a:off x="10892084" y="357717"/>
            <a:ext cx="916800" cy="244800"/>
          </a:xfrm>
          <a:blipFill>
            <a:blip r:embed="rId2">
              <a:lum bright="100000" contrast="100000"/>
              <a:extLst>
                <a:ext uri="{96DAC541-7B7A-43D3-8B79-37D633B846F1}">
                  <asvg:svgBlip xmlns:asvg="http://schemas.microsoft.com/office/drawing/2016/SVG/main" r:embed="rId3"/>
                </a:ext>
              </a:extLst>
            </a:blip>
            <a:stretch>
              <a:fillRect/>
            </a:stretch>
          </a:blipFill>
        </p:spPr>
        <p:txBody>
          <a:bodyPr/>
          <a:lstStyle>
            <a:lvl1pPr>
              <a:buNone/>
              <a:defRPr/>
            </a:lvl1pPr>
            <a:lvl2pPr>
              <a:buNone/>
              <a:defRPr/>
            </a:lvl2pPr>
            <a:lvl3pPr>
              <a:buNone/>
              <a:defRPr/>
            </a:lvl3pPr>
            <a:lvl4pPr>
              <a:buNone/>
              <a:defRPr/>
            </a:lvl4pPr>
            <a:lvl5pPr>
              <a:buNone/>
              <a:defRPr/>
            </a:lvl5pPr>
          </a:lstStyle>
          <a:p>
            <a:pPr lvl="0"/>
            <a:r>
              <a:rPr lang="de-DE"/>
              <a:t>  </a:t>
            </a:r>
          </a:p>
        </p:txBody>
      </p:sp>
    </p:spTree>
    <p:extLst>
      <p:ext uri="{BB962C8B-B14F-4D97-AF65-F5344CB8AC3E}">
        <p14:creationId xmlns:p14="http://schemas.microsoft.com/office/powerpoint/2010/main" val="323966216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Bilder 2 Spalten mit Text">
    <p:spTree>
      <p:nvGrpSpPr>
        <p:cNvPr id="1" name=""/>
        <p:cNvGrpSpPr/>
        <p:nvPr/>
      </p:nvGrpSpPr>
      <p:grpSpPr>
        <a:xfrm>
          <a:off x="0" y="0"/>
          <a:ext cx="0" cy="0"/>
          <a:chOff x="0" y="0"/>
          <a:chExt cx="0" cy="0"/>
        </a:xfrm>
      </p:grpSpPr>
      <p:sp>
        <p:nvSpPr>
          <p:cNvPr id="3" name="Foliennummernplatzhalter 2"/>
          <p:cNvSpPr>
            <a:spLocks noGrp="1"/>
          </p:cNvSpPr>
          <p:nvPr>
            <p:ph type="sldNum" sz="quarter" idx="10"/>
          </p:nvPr>
        </p:nvSpPr>
        <p:spPr/>
        <p:txBody>
          <a:bodyPr/>
          <a:lstStyle/>
          <a:p>
            <a:fld id="{52CF354A-3E7C-4AF0-94B3-C47ABC721F9D}" type="slidenum">
              <a:rPr lang="de-AT" smtClean="0"/>
              <a:pPr/>
              <a:t>‹Nr.›</a:t>
            </a:fld>
            <a:endParaRPr lang="de-AT"/>
          </a:p>
        </p:txBody>
      </p:sp>
      <p:sp>
        <p:nvSpPr>
          <p:cNvPr id="4" name="Fußzeilenplatzhalter 3"/>
          <p:cNvSpPr>
            <a:spLocks noGrp="1"/>
          </p:cNvSpPr>
          <p:nvPr>
            <p:ph type="ftr" sz="quarter" idx="11"/>
          </p:nvPr>
        </p:nvSpPr>
        <p:spPr/>
        <p:txBody>
          <a:bodyPr/>
          <a:lstStyle/>
          <a:p>
            <a:r>
              <a:rPr lang="de-DE"/>
              <a:t>Kapitelüberschrift</a:t>
            </a:r>
          </a:p>
        </p:txBody>
      </p:sp>
      <p:sp>
        <p:nvSpPr>
          <p:cNvPr id="5" name="Titel 1"/>
          <p:cNvSpPr>
            <a:spLocks noGrp="1"/>
          </p:cNvSpPr>
          <p:nvPr>
            <p:ph type="title" hasCustomPrompt="1"/>
          </p:nvPr>
        </p:nvSpPr>
        <p:spPr>
          <a:xfrm>
            <a:off x="912285" y="1507067"/>
            <a:ext cx="7920567" cy="443199"/>
          </a:xfrm>
        </p:spPr>
        <p:txBody>
          <a:bodyPr/>
          <a:lstStyle/>
          <a:p>
            <a:r>
              <a:rPr lang="de-DE"/>
              <a:t>Mastertitelformat bearbeiten</a:t>
            </a:r>
            <a:endParaRPr lang="de-AT"/>
          </a:p>
        </p:txBody>
      </p:sp>
      <p:sp>
        <p:nvSpPr>
          <p:cNvPr id="6" name="Textplatzhalter 7">
            <a:extLst>
              <a:ext uri="{FF2B5EF4-FFF2-40B4-BE49-F238E27FC236}">
                <a16:creationId xmlns:a16="http://schemas.microsoft.com/office/drawing/2014/main" id="{609D5913-DBE3-BE47-B792-11E24A0A0673}"/>
              </a:ext>
            </a:extLst>
          </p:cNvPr>
          <p:cNvSpPr>
            <a:spLocks noGrp="1"/>
          </p:cNvSpPr>
          <p:nvPr>
            <p:ph type="body" sz="quarter" idx="16"/>
          </p:nvPr>
        </p:nvSpPr>
        <p:spPr>
          <a:xfrm>
            <a:off x="912283" y="1963847"/>
            <a:ext cx="7920567" cy="347243"/>
          </a:xfrm>
        </p:spPr>
        <p:txBody>
          <a:bodyPr/>
          <a:lstStyle>
            <a:lvl1pPr marL="0" indent="0">
              <a:spcBef>
                <a:spcPts val="0"/>
              </a:spcBef>
              <a:buNone/>
              <a:defRPr kern="0" spc="107" baseline="0"/>
            </a:lvl1pPr>
          </a:lstStyle>
          <a:p>
            <a:pPr lvl="0"/>
            <a:r>
              <a:rPr lang="de-DE"/>
              <a:t>Mastertextformat bearbeiten</a:t>
            </a:r>
          </a:p>
        </p:txBody>
      </p:sp>
      <p:sp>
        <p:nvSpPr>
          <p:cNvPr id="7" name="Bildplatzhalter 9">
            <a:extLst>
              <a:ext uri="{FF2B5EF4-FFF2-40B4-BE49-F238E27FC236}">
                <a16:creationId xmlns:a16="http://schemas.microsoft.com/office/drawing/2014/main" id="{FAC491BB-5D0A-B143-89BC-3C3D7365197A}"/>
              </a:ext>
            </a:extLst>
          </p:cNvPr>
          <p:cNvSpPr>
            <a:spLocks noGrp="1"/>
          </p:cNvSpPr>
          <p:nvPr>
            <p:ph type="pic" sz="quarter" idx="18"/>
          </p:nvPr>
        </p:nvSpPr>
        <p:spPr>
          <a:xfrm>
            <a:off x="6640069" y="2669252"/>
            <a:ext cx="5185833" cy="2333499"/>
          </a:xfrm>
          <a:solidFill>
            <a:schemeClr val="accent6"/>
          </a:solidFill>
        </p:spPr>
        <p:txBody>
          <a:bodyPr/>
          <a:lstStyle>
            <a:lvl1pPr marL="0" indent="0">
              <a:buNone/>
              <a:defRPr/>
            </a:lvl1pPr>
          </a:lstStyle>
          <a:p>
            <a:r>
              <a:rPr lang="de-DE"/>
              <a:t>Bild durch Klicken auf Symbol hinzufügen</a:t>
            </a:r>
          </a:p>
        </p:txBody>
      </p:sp>
      <p:sp>
        <p:nvSpPr>
          <p:cNvPr id="8" name="Bildplatzhalter 9">
            <a:extLst>
              <a:ext uri="{FF2B5EF4-FFF2-40B4-BE49-F238E27FC236}">
                <a16:creationId xmlns:a16="http://schemas.microsoft.com/office/drawing/2014/main" id="{A5926DEB-362A-4659-82F6-1E9CE7B04969}"/>
              </a:ext>
            </a:extLst>
          </p:cNvPr>
          <p:cNvSpPr>
            <a:spLocks noGrp="1"/>
          </p:cNvSpPr>
          <p:nvPr>
            <p:ph type="pic" sz="quarter" idx="21"/>
          </p:nvPr>
        </p:nvSpPr>
        <p:spPr>
          <a:xfrm>
            <a:off x="927185" y="2679503"/>
            <a:ext cx="5185833" cy="2333499"/>
          </a:xfrm>
          <a:solidFill>
            <a:schemeClr val="accent6"/>
          </a:solidFill>
        </p:spPr>
        <p:txBody>
          <a:bodyPr/>
          <a:lstStyle>
            <a:lvl1pPr marL="0" indent="0">
              <a:buNone/>
              <a:defRPr/>
            </a:lvl1pPr>
          </a:lstStyle>
          <a:p>
            <a:r>
              <a:rPr lang="de-DE"/>
              <a:t>Bild durch Klicken auf Symbol hinzufügen</a:t>
            </a:r>
          </a:p>
        </p:txBody>
      </p:sp>
      <p:sp>
        <p:nvSpPr>
          <p:cNvPr id="10" name="Textplatzhalter 9"/>
          <p:cNvSpPr>
            <a:spLocks noGrp="1"/>
          </p:cNvSpPr>
          <p:nvPr>
            <p:ph type="body" sz="quarter" idx="22"/>
          </p:nvPr>
        </p:nvSpPr>
        <p:spPr>
          <a:xfrm>
            <a:off x="912283" y="5084999"/>
            <a:ext cx="5200735" cy="792964"/>
          </a:xfrm>
        </p:spPr>
        <p:txBody>
          <a:bodyPr/>
          <a:lstStyle/>
          <a:p>
            <a:pPr lvl="0"/>
            <a:r>
              <a:rPr lang="de-DE"/>
              <a:t>Mastertextformat bearbeiten</a:t>
            </a:r>
          </a:p>
          <a:p>
            <a:pPr lvl="1"/>
            <a:r>
              <a:rPr lang="de-DE"/>
              <a:t>Zweite Ebene</a:t>
            </a:r>
          </a:p>
        </p:txBody>
      </p:sp>
      <p:sp>
        <p:nvSpPr>
          <p:cNvPr id="11" name="Textplatzhalter 9"/>
          <p:cNvSpPr>
            <a:spLocks noGrp="1"/>
          </p:cNvSpPr>
          <p:nvPr>
            <p:ph type="body" sz="quarter" idx="23"/>
          </p:nvPr>
        </p:nvSpPr>
        <p:spPr>
          <a:xfrm>
            <a:off x="6640153" y="5084999"/>
            <a:ext cx="5200735" cy="792964"/>
          </a:xfrm>
        </p:spPr>
        <p:txBody>
          <a:bodyPr/>
          <a:lstStyle/>
          <a:p>
            <a:pPr lvl="0"/>
            <a:r>
              <a:rPr lang="de-DE"/>
              <a:t>Mastertextformat bearbeiten</a:t>
            </a:r>
          </a:p>
          <a:p>
            <a:pPr lvl="1"/>
            <a:r>
              <a:rPr lang="de-DE"/>
              <a:t>Zweite Ebene</a:t>
            </a:r>
          </a:p>
        </p:txBody>
      </p:sp>
      <p:sp>
        <p:nvSpPr>
          <p:cNvPr id="12" name="Textplatzhalter 9">
            <a:extLst>
              <a:ext uri="{FF2B5EF4-FFF2-40B4-BE49-F238E27FC236}">
                <a16:creationId xmlns:a16="http://schemas.microsoft.com/office/drawing/2014/main" id="{DC1F0069-18F1-4EE6-AB2C-94A04328CB5C}"/>
              </a:ext>
            </a:extLst>
          </p:cNvPr>
          <p:cNvSpPr>
            <a:spLocks noGrp="1"/>
          </p:cNvSpPr>
          <p:nvPr>
            <p:ph type="body" sz="quarter" idx="28" hasCustomPrompt="1"/>
          </p:nvPr>
        </p:nvSpPr>
        <p:spPr>
          <a:xfrm>
            <a:off x="6657171" y="4857767"/>
            <a:ext cx="5183716" cy="144984"/>
          </a:xfrm>
        </p:spPr>
        <p:txBody>
          <a:bodyPr rIns="46800"/>
          <a:lstStyle>
            <a:lvl1pPr marL="0" indent="0" algn="r">
              <a:buFont typeface="Arial" panose="020B0604020202020204" pitchFamily="34" charset="0"/>
              <a:buNone/>
              <a:defRPr sz="933">
                <a:solidFill>
                  <a:schemeClr val="bg1"/>
                </a:solidFill>
              </a:defRPr>
            </a:lvl1pPr>
            <a:lvl2pPr marL="335992" indent="0" algn="r">
              <a:buNone/>
              <a:defRPr sz="1067">
                <a:solidFill>
                  <a:schemeClr val="bg1"/>
                </a:solidFill>
              </a:defRPr>
            </a:lvl2pPr>
            <a:lvl3pPr marL="623984" indent="0" algn="r">
              <a:buNone/>
              <a:defRPr sz="1067">
                <a:solidFill>
                  <a:schemeClr val="bg1"/>
                </a:solidFill>
              </a:defRPr>
            </a:lvl3pPr>
            <a:lvl4pPr marL="911977" indent="0" algn="r">
              <a:buNone/>
              <a:defRPr sz="1067">
                <a:solidFill>
                  <a:schemeClr val="bg1"/>
                </a:solidFill>
              </a:defRPr>
            </a:lvl4pPr>
            <a:lvl5pPr marL="1199970" indent="0" algn="r">
              <a:buNone/>
              <a:defRPr sz="1067">
                <a:solidFill>
                  <a:schemeClr val="bg1"/>
                </a:solidFill>
              </a:defRPr>
            </a:lvl5pPr>
          </a:lstStyle>
          <a:p>
            <a:pPr lvl="0"/>
            <a:r>
              <a:rPr lang="de-DE"/>
              <a:t>Bildnachweis bearbeiten</a:t>
            </a:r>
            <a:endParaRPr lang="de-AT"/>
          </a:p>
        </p:txBody>
      </p:sp>
      <p:sp>
        <p:nvSpPr>
          <p:cNvPr id="13" name="Textplatzhalter 9">
            <a:extLst>
              <a:ext uri="{FF2B5EF4-FFF2-40B4-BE49-F238E27FC236}">
                <a16:creationId xmlns:a16="http://schemas.microsoft.com/office/drawing/2014/main" id="{DC1F0069-18F1-4EE6-AB2C-94A04328CB5C}"/>
              </a:ext>
            </a:extLst>
          </p:cNvPr>
          <p:cNvSpPr>
            <a:spLocks noGrp="1"/>
          </p:cNvSpPr>
          <p:nvPr>
            <p:ph type="body" sz="quarter" idx="29" hasCustomPrompt="1"/>
          </p:nvPr>
        </p:nvSpPr>
        <p:spPr>
          <a:xfrm>
            <a:off x="905999" y="4857767"/>
            <a:ext cx="5183716" cy="144984"/>
          </a:xfrm>
        </p:spPr>
        <p:txBody>
          <a:bodyPr rIns="46800"/>
          <a:lstStyle>
            <a:lvl1pPr marL="0" indent="0" algn="r">
              <a:buFont typeface="Arial" panose="020B0604020202020204" pitchFamily="34" charset="0"/>
              <a:buNone/>
              <a:defRPr sz="933">
                <a:solidFill>
                  <a:schemeClr val="bg1"/>
                </a:solidFill>
              </a:defRPr>
            </a:lvl1pPr>
            <a:lvl2pPr marL="335992" indent="0" algn="r">
              <a:buNone/>
              <a:defRPr sz="1067">
                <a:solidFill>
                  <a:schemeClr val="bg1"/>
                </a:solidFill>
              </a:defRPr>
            </a:lvl2pPr>
            <a:lvl3pPr marL="623984" indent="0" algn="r">
              <a:buNone/>
              <a:defRPr sz="1067">
                <a:solidFill>
                  <a:schemeClr val="bg1"/>
                </a:solidFill>
              </a:defRPr>
            </a:lvl3pPr>
            <a:lvl4pPr marL="911977" indent="0" algn="r">
              <a:buNone/>
              <a:defRPr sz="1067">
                <a:solidFill>
                  <a:schemeClr val="bg1"/>
                </a:solidFill>
              </a:defRPr>
            </a:lvl4pPr>
            <a:lvl5pPr marL="1199970" indent="0" algn="r">
              <a:buNone/>
              <a:defRPr sz="1067">
                <a:solidFill>
                  <a:schemeClr val="bg1"/>
                </a:solidFill>
              </a:defRPr>
            </a:lvl5pPr>
          </a:lstStyle>
          <a:p>
            <a:pPr lvl="0"/>
            <a:r>
              <a:rPr lang="de-DE"/>
              <a:t>Bildnachweis bearbeiten</a:t>
            </a:r>
            <a:endParaRPr lang="de-AT"/>
          </a:p>
        </p:txBody>
      </p:sp>
    </p:spTree>
    <p:extLst>
      <p:ext uri="{BB962C8B-B14F-4D97-AF65-F5344CB8AC3E}">
        <p14:creationId xmlns:p14="http://schemas.microsoft.com/office/powerpoint/2010/main" val="118218972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Mitbewerber Darstellung Standort">
    <p:spTree>
      <p:nvGrpSpPr>
        <p:cNvPr id="1" name=""/>
        <p:cNvGrpSpPr/>
        <p:nvPr/>
      </p:nvGrpSpPr>
      <p:grpSpPr>
        <a:xfrm>
          <a:off x="0" y="0"/>
          <a:ext cx="0" cy="0"/>
          <a:chOff x="0" y="0"/>
          <a:chExt cx="0" cy="0"/>
        </a:xfrm>
      </p:grpSpPr>
      <p:sp>
        <p:nvSpPr>
          <p:cNvPr id="3" name="Foliennummernplatzhalter 2"/>
          <p:cNvSpPr>
            <a:spLocks noGrp="1"/>
          </p:cNvSpPr>
          <p:nvPr>
            <p:ph type="sldNum" sz="quarter" idx="10"/>
          </p:nvPr>
        </p:nvSpPr>
        <p:spPr/>
        <p:txBody>
          <a:bodyPr/>
          <a:lstStyle/>
          <a:p>
            <a:fld id="{52CF354A-3E7C-4AF0-94B3-C47ABC721F9D}" type="slidenum">
              <a:rPr lang="de-AT" smtClean="0"/>
              <a:pPr/>
              <a:t>‹Nr.›</a:t>
            </a:fld>
            <a:endParaRPr lang="de-AT"/>
          </a:p>
        </p:txBody>
      </p:sp>
      <p:sp>
        <p:nvSpPr>
          <p:cNvPr id="4" name="Fußzeilenplatzhalter 3"/>
          <p:cNvSpPr>
            <a:spLocks noGrp="1"/>
          </p:cNvSpPr>
          <p:nvPr>
            <p:ph type="ftr" sz="quarter" idx="11"/>
          </p:nvPr>
        </p:nvSpPr>
        <p:spPr/>
        <p:txBody>
          <a:bodyPr/>
          <a:lstStyle/>
          <a:p>
            <a:r>
              <a:rPr lang="de-DE"/>
              <a:t>Kapitelüberschrift</a:t>
            </a:r>
          </a:p>
        </p:txBody>
      </p:sp>
      <p:sp>
        <p:nvSpPr>
          <p:cNvPr id="5" name="Titel 1"/>
          <p:cNvSpPr>
            <a:spLocks noGrp="1"/>
          </p:cNvSpPr>
          <p:nvPr>
            <p:ph type="title" hasCustomPrompt="1"/>
          </p:nvPr>
        </p:nvSpPr>
        <p:spPr>
          <a:xfrm>
            <a:off x="912285" y="1507067"/>
            <a:ext cx="7920567" cy="443199"/>
          </a:xfrm>
        </p:spPr>
        <p:txBody>
          <a:bodyPr/>
          <a:lstStyle/>
          <a:p>
            <a:r>
              <a:rPr lang="de-DE"/>
              <a:t>Mastertitelformat bearbeiten</a:t>
            </a:r>
            <a:endParaRPr lang="de-AT"/>
          </a:p>
        </p:txBody>
      </p:sp>
      <p:sp>
        <p:nvSpPr>
          <p:cNvPr id="6" name="Textplatzhalter 7">
            <a:extLst>
              <a:ext uri="{FF2B5EF4-FFF2-40B4-BE49-F238E27FC236}">
                <a16:creationId xmlns:a16="http://schemas.microsoft.com/office/drawing/2014/main" id="{609D5913-DBE3-BE47-B792-11E24A0A0673}"/>
              </a:ext>
            </a:extLst>
          </p:cNvPr>
          <p:cNvSpPr>
            <a:spLocks noGrp="1"/>
          </p:cNvSpPr>
          <p:nvPr>
            <p:ph type="body" sz="quarter" idx="16"/>
          </p:nvPr>
        </p:nvSpPr>
        <p:spPr>
          <a:xfrm>
            <a:off x="912283" y="1963847"/>
            <a:ext cx="7920567" cy="347243"/>
          </a:xfrm>
        </p:spPr>
        <p:txBody>
          <a:bodyPr/>
          <a:lstStyle>
            <a:lvl1pPr marL="0" indent="0">
              <a:spcBef>
                <a:spcPts val="0"/>
              </a:spcBef>
              <a:buNone/>
              <a:defRPr kern="0" spc="107" baseline="0"/>
            </a:lvl1pPr>
          </a:lstStyle>
          <a:p>
            <a:pPr lvl="0"/>
            <a:r>
              <a:rPr lang="de-DE"/>
              <a:t>Mastertextformat bearbeiten</a:t>
            </a:r>
          </a:p>
        </p:txBody>
      </p:sp>
      <p:sp>
        <p:nvSpPr>
          <p:cNvPr id="7" name="Bildplatzhalter 6">
            <a:extLst>
              <a:ext uri="{FF2B5EF4-FFF2-40B4-BE49-F238E27FC236}">
                <a16:creationId xmlns:a16="http://schemas.microsoft.com/office/drawing/2014/main" id="{7E2974A5-5DB7-4D6A-997D-ABDCB08D58FD}"/>
              </a:ext>
            </a:extLst>
          </p:cNvPr>
          <p:cNvSpPr>
            <a:spLocks noGrp="1"/>
          </p:cNvSpPr>
          <p:nvPr>
            <p:ph type="pic" sz="quarter" idx="25"/>
          </p:nvPr>
        </p:nvSpPr>
        <p:spPr>
          <a:xfrm>
            <a:off x="4668645" y="2660651"/>
            <a:ext cx="7140240" cy="3217333"/>
          </a:xfrm>
          <a:solidFill>
            <a:schemeClr val="accent6"/>
          </a:solidFill>
        </p:spPr>
        <p:txBody>
          <a:bodyPr/>
          <a:lstStyle>
            <a:lvl1pPr marL="0" indent="0">
              <a:buNone/>
              <a:defRPr/>
            </a:lvl1pPr>
          </a:lstStyle>
          <a:p>
            <a:r>
              <a:rPr lang="de-DE"/>
              <a:t>Bild durch Klicken auf Symbol hinzufügen</a:t>
            </a:r>
            <a:endParaRPr lang="de-AT"/>
          </a:p>
        </p:txBody>
      </p:sp>
      <p:sp>
        <p:nvSpPr>
          <p:cNvPr id="8" name="Inhaltsplatzhalter 4">
            <a:extLst>
              <a:ext uri="{FF2B5EF4-FFF2-40B4-BE49-F238E27FC236}">
                <a16:creationId xmlns:a16="http://schemas.microsoft.com/office/drawing/2014/main" id="{D69CC8FC-2DBA-4D86-8BE5-972D81272FA8}"/>
              </a:ext>
            </a:extLst>
          </p:cNvPr>
          <p:cNvSpPr>
            <a:spLocks noGrp="1"/>
          </p:cNvSpPr>
          <p:nvPr>
            <p:ph sz="quarter" idx="26"/>
          </p:nvPr>
        </p:nvSpPr>
        <p:spPr>
          <a:xfrm>
            <a:off x="912285" y="2660651"/>
            <a:ext cx="3671716" cy="3217333"/>
          </a:xfrm>
        </p:spPr>
        <p:txBody>
          <a:bodyPr/>
          <a:lstStyle>
            <a:lvl2pPr>
              <a:spcBef>
                <a:spcPts val="0"/>
              </a:spcBef>
              <a:defRPr/>
            </a:lvl2pPr>
            <a:lvl3pPr>
              <a:spcBef>
                <a:spcPts val="0"/>
              </a:spcBef>
              <a:defRPr/>
            </a:lvl3pPr>
            <a:lvl4pPr>
              <a:spcBef>
                <a:spcPts val="0"/>
              </a:spcBef>
              <a:defRPr/>
            </a:lvl4pPr>
            <a:lvl5pPr>
              <a:spcBef>
                <a:spcPts val="0"/>
              </a:spcBef>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9" name="Textplatzhalter 9">
            <a:extLst>
              <a:ext uri="{FF2B5EF4-FFF2-40B4-BE49-F238E27FC236}">
                <a16:creationId xmlns:a16="http://schemas.microsoft.com/office/drawing/2014/main" id="{DC1F0069-18F1-4EE6-AB2C-94A04328CB5C}"/>
              </a:ext>
            </a:extLst>
          </p:cNvPr>
          <p:cNvSpPr>
            <a:spLocks noGrp="1"/>
          </p:cNvSpPr>
          <p:nvPr>
            <p:ph type="body" sz="quarter" idx="27" hasCustomPrompt="1"/>
          </p:nvPr>
        </p:nvSpPr>
        <p:spPr>
          <a:xfrm>
            <a:off x="6623051" y="5733000"/>
            <a:ext cx="5183716" cy="144984"/>
          </a:xfrm>
        </p:spPr>
        <p:txBody>
          <a:bodyPr rIns="46800"/>
          <a:lstStyle>
            <a:lvl1pPr marL="0" indent="0" algn="r">
              <a:buFont typeface="Arial" panose="020B0604020202020204" pitchFamily="34" charset="0"/>
              <a:buNone/>
              <a:defRPr sz="933">
                <a:solidFill>
                  <a:schemeClr val="bg1"/>
                </a:solidFill>
              </a:defRPr>
            </a:lvl1pPr>
            <a:lvl2pPr marL="335992" indent="0" algn="r">
              <a:buNone/>
              <a:defRPr sz="1067">
                <a:solidFill>
                  <a:schemeClr val="bg1"/>
                </a:solidFill>
              </a:defRPr>
            </a:lvl2pPr>
            <a:lvl3pPr marL="623984" indent="0" algn="r">
              <a:buNone/>
              <a:defRPr sz="1067">
                <a:solidFill>
                  <a:schemeClr val="bg1"/>
                </a:solidFill>
              </a:defRPr>
            </a:lvl3pPr>
            <a:lvl4pPr marL="911977" indent="0" algn="r">
              <a:buNone/>
              <a:defRPr sz="1067">
                <a:solidFill>
                  <a:schemeClr val="bg1"/>
                </a:solidFill>
              </a:defRPr>
            </a:lvl4pPr>
            <a:lvl5pPr marL="1199970" indent="0" algn="r">
              <a:buNone/>
              <a:defRPr sz="1067">
                <a:solidFill>
                  <a:schemeClr val="bg1"/>
                </a:solidFill>
              </a:defRPr>
            </a:lvl5pPr>
          </a:lstStyle>
          <a:p>
            <a:pPr lvl="0"/>
            <a:r>
              <a:rPr lang="de-DE"/>
              <a:t>Bildnachweis bearbeiten</a:t>
            </a:r>
            <a:endParaRPr lang="de-AT"/>
          </a:p>
        </p:txBody>
      </p:sp>
    </p:spTree>
    <p:extLst>
      <p:ext uri="{BB962C8B-B14F-4D97-AF65-F5344CB8AC3E}">
        <p14:creationId xmlns:p14="http://schemas.microsoft.com/office/powerpoint/2010/main" val="326790845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ext mit 3 Bildern groß">
    <p:spTree>
      <p:nvGrpSpPr>
        <p:cNvPr id="1" name=""/>
        <p:cNvGrpSpPr/>
        <p:nvPr/>
      </p:nvGrpSpPr>
      <p:grpSpPr>
        <a:xfrm>
          <a:off x="0" y="0"/>
          <a:ext cx="0" cy="0"/>
          <a:chOff x="0" y="0"/>
          <a:chExt cx="0" cy="0"/>
        </a:xfrm>
      </p:grpSpPr>
      <p:sp>
        <p:nvSpPr>
          <p:cNvPr id="8" name="Bildplatzhalter 9">
            <a:extLst>
              <a:ext uri="{FF2B5EF4-FFF2-40B4-BE49-F238E27FC236}">
                <a16:creationId xmlns:a16="http://schemas.microsoft.com/office/drawing/2014/main" id="{FAC491BB-5D0A-B143-89BC-3C3D7365197A}"/>
              </a:ext>
            </a:extLst>
          </p:cNvPr>
          <p:cNvSpPr>
            <a:spLocks noGrp="1"/>
          </p:cNvSpPr>
          <p:nvPr>
            <p:ph type="pic" sz="quarter" idx="18"/>
          </p:nvPr>
        </p:nvSpPr>
        <p:spPr>
          <a:xfrm>
            <a:off x="6623052" y="332317"/>
            <a:ext cx="5185833" cy="1800683"/>
          </a:xfrm>
          <a:solidFill>
            <a:schemeClr val="accent6"/>
          </a:solidFill>
        </p:spPr>
        <p:txBody>
          <a:bodyPr/>
          <a:lstStyle>
            <a:lvl1pPr marL="0" indent="0">
              <a:buNone/>
              <a:defRPr/>
            </a:lvl1pPr>
          </a:lstStyle>
          <a:p>
            <a:r>
              <a:rPr lang="de-DE"/>
              <a:t>Bild durch Klicken auf Symbol hinzufügen</a:t>
            </a:r>
          </a:p>
        </p:txBody>
      </p:sp>
      <p:sp>
        <p:nvSpPr>
          <p:cNvPr id="9" name="Bildplatzhalter 9">
            <a:extLst>
              <a:ext uri="{FF2B5EF4-FFF2-40B4-BE49-F238E27FC236}">
                <a16:creationId xmlns:a16="http://schemas.microsoft.com/office/drawing/2014/main" id="{A5926DEB-362A-4659-82F6-1E9CE7B04969}"/>
              </a:ext>
            </a:extLst>
          </p:cNvPr>
          <p:cNvSpPr>
            <a:spLocks noGrp="1"/>
          </p:cNvSpPr>
          <p:nvPr>
            <p:ph type="pic" sz="quarter" idx="21"/>
          </p:nvPr>
        </p:nvSpPr>
        <p:spPr>
          <a:xfrm>
            <a:off x="6623052" y="4101000"/>
            <a:ext cx="5185833" cy="1776000"/>
          </a:xfrm>
          <a:solidFill>
            <a:schemeClr val="accent6"/>
          </a:solidFill>
        </p:spPr>
        <p:txBody>
          <a:bodyPr/>
          <a:lstStyle>
            <a:lvl1pPr marL="0" indent="0">
              <a:buNone/>
              <a:defRPr/>
            </a:lvl1pPr>
          </a:lstStyle>
          <a:p>
            <a:r>
              <a:rPr lang="de-DE"/>
              <a:t>Bild durch Klicken auf Symbol hinzufügen</a:t>
            </a:r>
          </a:p>
        </p:txBody>
      </p:sp>
      <p:sp>
        <p:nvSpPr>
          <p:cNvPr id="10" name="Bildplatzhalter 9">
            <a:extLst>
              <a:ext uri="{FF2B5EF4-FFF2-40B4-BE49-F238E27FC236}">
                <a16:creationId xmlns:a16="http://schemas.microsoft.com/office/drawing/2014/main" id="{00D0FCD8-8CA8-4B56-B1EA-03FFDA17F556}"/>
              </a:ext>
            </a:extLst>
          </p:cNvPr>
          <p:cNvSpPr>
            <a:spLocks noGrp="1"/>
          </p:cNvSpPr>
          <p:nvPr>
            <p:ph type="pic" sz="quarter" idx="24"/>
          </p:nvPr>
        </p:nvSpPr>
        <p:spPr>
          <a:xfrm>
            <a:off x="6623052" y="2229000"/>
            <a:ext cx="5185833" cy="1776000"/>
          </a:xfrm>
          <a:solidFill>
            <a:schemeClr val="accent6"/>
          </a:solidFill>
        </p:spPr>
        <p:txBody>
          <a:bodyPr/>
          <a:lstStyle>
            <a:lvl1pPr marL="0" indent="0">
              <a:buNone/>
              <a:defRPr/>
            </a:lvl1pPr>
          </a:lstStyle>
          <a:p>
            <a:r>
              <a:rPr lang="de-DE"/>
              <a:t>Bild durch Klicken auf Symbol hinzufügen</a:t>
            </a:r>
          </a:p>
        </p:txBody>
      </p:sp>
      <p:sp>
        <p:nvSpPr>
          <p:cNvPr id="3" name="Foliennummernplatzhalter 2"/>
          <p:cNvSpPr>
            <a:spLocks noGrp="1"/>
          </p:cNvSpPr>
          <p:nvPr>
            <p:ph type="sldNum" sz="quarter" idx="10"/>
          </p:nvPr>
        </p:nvSpPr>
        <p:spPr/>
        <p:txBody>
          <a:bodyPr/>
          <a:lstStyle/>
          <a:p>
            <a:fld id="{52CF354A-3E7C-4AF0-94B3-C47ABC721F9D}" type="slidenum">
              <a:rPr lang="de-AT" smtClean="0"/>
              <a:pPr/>
              <a:t>‹Nr.›</a:t>
            </a:fld>
            <a:endParaRPr lang="de-AT"/>
          </a:p>
        </p:txBody>
      </p:sp>
      <p:sp>
        <p:nvSpPr>
          <p:cNvPr id="4" name="Fußzeilenplatzhalter 3"/>
          <p:cNvSpPr>
            <a:spLocks noGrp="1"/>
          </p:cNvSpPr>
          <p:nvPr>
            <p:ph type="ftr" sz="quarter" idx="11"/>
          </p:nvPr>
        </p:nvSpPr>
        <p:spPr/>
        <p:txBody>
          <a:bodyPr/>
          <a:lstStyle/>
          <a:p>
            <a:r>
              <a:rPr lang="de-DE"/>
              <a:t>Kapitelüberschrift</a:t>
            </a:r>
          </a:p>
        </p:txBody>
      </p:sp>
      <p:sp>
        <p:nvSpPr>
          <p:cNvPr id="5" name="Titel 1"/>
          <p:cNvSpPr>
            <a:spLocks noGrp="1"/>
          </p:cNvSpPr>
          <p:nvPr>
            <p:ph type="title" hasCustomPrompt="1"/>
          </p:nvPr>
        </p:nvSpPr>
        <p:spPr>
          <a:xfrm>
            <a:off x="912285" y="1063869"/>
            <a:ext cx="5183716" cy="886397"/>
          </a:xfrm>
        </p:spPr>
        <p:txBody>
          <a:bodyPr/>
          <a:lstStyle/>
          <a:p>
            <a:r>
              <a:rPr lang="de-DE"/>
              <a:t>Mastertitelformat bearbeiten</a:t>
            </a:r>
            <a:endParaRPr lang="de-AT"/>
          </a:p>
        </p:txBody>
      </p:sp>
      <p:sp>
        <p:nvSpPr>
          <p:cNvPr id="6" name="Textplatzhalter 7">
            <a:extLst>
              <a:ext uri="{FF2B5EF4-FFF2-40B4-BE49-F238E27FC236}">
                <a16:creationId xmlns:a16="http://schemas.microsoft.com/office/drawing/2014/main" id="{609D5913-DBE3-BE47-B792-11E24A0A0673}"/>
              </a:ext>
            </a:extLst>
          </p:cNvPr>
          <p:cNvSpPr>
            <a:spLocks noGrp="1"/>
          </p:cNvSpPr>
          <p:nvPr>
            <p:ph type="body" sz="quarter" idx="16"/>
          </p:nvPr>
        </p:nvSpPr>
        <p:spPr>
          <a:xfrm>
            <a:off x="912283" y="1963847"/>
            <a:ext cx="5183716" cy="347243"/>
          </a:xfrm>
        </p:spPr>
        <p:txBody>
          <a:bodyPr/>
          <a:lstStyle>
            <a:lvl1pPr marL="0" indent="0">
              <a:spcBef>
                <a:spcPts val="0"/>
              </a:spcBef>
              <a:buNone/>
              <a:defRPr kern="0" spc="107" baseline="0"/>
            </a:lvl1pPr>
          </a:lstStyle>
          <a:p>
            <a:pPr lvl="0"/>
            <a:r>
              <a:rPr lang="de-DE"/>
              <a:t>Mastertextformat bearbeiten</a:t>
            </a:r>
          </a:p>
        </p:txBody>
      </p:sp>
      <p:sp>
        <p:nvSpPr>
          <p:cNvPr id="7" name="Inhaltsplatzhalter 4">
            <a:extLst>
              <a:ext uri="{FF2B5EF4-FFF2-40B4-BE49-F238E27FC236}">
                <a16:creationId xmlns:a16="http://schemas.microsoft.com/office/drawing/2014/main" id="{D69CC8FC-2DBA-4D86-8BE5-972D81272FA8}"/>
              </a:ext>
            </a:extLst>
          </p:cNvPr>
          <p:cNvSpPr>
            <a:spLocks noGrp="1"/>
          </p:cNvSpPr>
          <p:nvPr>
            <p:ph sz="quarter" idx="25"/>
          </p:nvPr>
        </p:nvSpPr>
        <p:spPr>
          <a:xfrm>
            <a:off x="912285" y="2660651"/>
            <a:ext cx="5183715" cy="3217333"/>
          </a:xfrm>
        </p:spPr>
        <p:txBody>
          <a:bodyPr/>
          <a:lstStyle>
            <a:lvl2pPr>
              <a:spcBef>
                <a:spcPts val="0"/>
              </a:spcBef>
              <a:defRPr/>
            </a:lvl2pPr>
            <a:lvl3pPr>
              <a:spcBef>
                <a:spcPts val="0"/>
              </a:spcBef>
              <a:defRPr/>
            </a:lvl3pPr>
            <a:lvl4pPr>
              <a:spcBef>
                <a:spcPts val="0"/>
              </a:spcBef>
              <a:defRPr/>
            </a:lvl4pPr>
            <a:lvl5pPr>
              <a:spcBef>
                <a:spcPts val="0"/>
              </a:spcBef>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11" name="Textplatzhalter 11">
            <a:extLst>
              <a:ext uri="{FF2B5EF4-FFF2-40B4-BE49-F238E27FC236}">
                <a16:creationId xmlns:a16="http://schemas.microsoft.com/office/drawing/2014/main" id="{ACB7C274-6BB2-ED4C-A519-ADB5C0659027}"/>
              </a:ext>
            </a:extLst>
          </p:cNvPr>
          <p:cNvSpPr>
            <a:spLocks noGrp="1"/>
          </p:cNvSpPr>
          <p:nvPr>
            <p:ph type="body" sz="quarter" idx="19" hasCustomPrompt="1"/>
          </p:nvPr>
        </p:nvSpPr>
        <p:spPr>
          <a:xfrm>
            <a:off x="10892084" y="357717"/>
            <a:ext cx="916800" cy="244800"/>
          </a:xfrm>
          <a:blipFill>
            <a:blip r:embed="rId2">
              <a:lum bright="100000" contrast="100000"/>
              <a:extLst>
                <a:ext uri="{96DAC541-7B7A-43D3-8B79-37D633B846F1}">
                  <asvg:svgBlip xmlns:asvg="http://schemas.microsoft.com/office/drawing/2016/SVG/main" r:embed="rId3"/>
                </a:ext>
              </a:extLst>
            </a:blip>
            <a:stretch>
              <a:fillRect/>
            </a:stretch>
          </a:blipFill>
        </p:spPr>
        <p:txBody>
          <a:bodyPr/>
          <a:lstStyle>
            <a:lvl1pPr>
              <a:buNone/>
              <a:defRPr/>
            </a:lvl1pPr>
            <a:lvl2pPr>
              <a:buNone/>
              <a:defRPr/>
            </a:lvl2pPr>
            <a:lvl3pPr>
              <a:buNone/>
              <a:defRPr/>
            </a:lvl3pPr>
            <a:lvl4pPr>
              <a:buNone/>
              <a:defRPr/>
            </a:lvl4pPr>
            <a:lvl5pPr>
              <a:buNone/>
              <a:defRPr/>
            </a:lvl5pPr>
          </a:lstStyle>
          <a:p>
            <a:pPr lvl="0"/>
            <a:r>
              <a:rPr lang="de-DE"/>
              <a:t>  </a:t>
            </a:r>
          </a:p>
        </p:txBody>
      </p:sp>
      <p:sp>
        <p:nvSpPr>
          <p:cNvPr id="13" name="Textplatzhalter 9">
            <a:extLst>
              <a:ext uri="{FF2B5EF4-FFF2-40B4-BE49-F238E27FC236}">
                <a16:creationId xmlns:a16="http://schemas.microsoft.com/office/drawing/2014/main" id="{DC1F0069-18F1-4EE6-AB2C-94A04328CB5C}"/>
              </a:ext>
            </a:extLst>
          </p:cNvPr>
          <p:cNvSpPr>
            <a:spLocks noGrp="1"/>
          </p:cNvSpPr>
          <p:nvPr>
            <p:ph type="body" sz="quarter" idx="28" hasCustomPrompt="1"/>
          </p:nvPr>
        </p:nvSpPr>
        <p:spPr>
          <a:xfrm>
            <a:off x="6623051" y="5733000"/>
            <a:ext cx="5183716" cy="144984"/>
          </a:xfrm>
        </p:spPr>
        <p:txBody>
          <a:bodyPr rIns="46800"/>
          <a:lstStyle>
            <a:lvl1pPr marL="0" indent="0" algn="r">
              <a:buFont typeface="Arial" panose="020B0604020202020204" pitchFamily="34" charset="0"/>
              <a:buNone/>
              <a:defRPr sz="933">
                <a:solidFill>
                  <a:schemeClr val="bg1"/>
                </a:solidFill>
              </a:defRPr>
            </a:lvl1pPr>
            <a:lvl2pPr marL="335992" indent="0" algn="r">
              <a:buNone/>
              <a:defRPr sz="1067">
                <a:solidFill>
                  <a:schemeClr val="bg1"/>
                </a:solidFill>
              </a:defRPr>
            </a:lvl2pPr>
            <a:lvl3pPr marL="623984" indent="0" algn="r">
              <a:buNone/>
              <a:defRPr sz="1067">
                <a:solidFill>
                  <a:schemeClr val="bg1"/>
                </a:solidFill>
              </a:defRPr>
            </a:lvl3pPr>
            <a:lvl4pPr marL="911977" indent="0" algn="r">
              <a:buNone/>
              <a:defRPr sz="1067">
                <a:solidFill>
                  <a:schemeClr val="bg1"/>
                </a:solidFill>
              </a:defRPr>
            </a:lvl4pPr>
            <a:lvl5pPr marL="1199970" indent="0" algn="r">
              <a:buNone/>
              <a:defRPr sz="1067">
                <a:solidFill>
                  <a:schemeClr val="bg1"/>
                </a:solidFill>
              </a:defRPr>
            </a:lvl5pPr>
          </a:lstStyle>
          <a:p>
            <a:pPr lvl="0"/>
            <a:r>
              <a:rPr lang="de-DE"/>
              <a:t>Bildnachweis bearbeiten</a:t>
            </a:r>
            <a:endParaRPr lang="de-AT"/>
          </a:p>
        </p:txBody>
      </p:sp>
      <p:sp>
        <p:nvSpPr>
          <p:cNvPr id="14" name="Textplatzhalter 9">
            <a:extLst>
              <a:ext uri="{FF2B5EF4-FFF2-40B4-BE49-F238E27FC236}">
                <a16:creationId xmlns:a16="http://schemas.microsoft.com/office/drawing/2014/main" id="{DC1F0069-18F1-4EE6-AB2C-94A04328CB5C}"/>
              </a:ext>
            </a:extLst>
          </p:cNvPr>
          <p:cNvSpPr>
            <a:spLocks noGrp="1"/>
          </p:cNvSpPr>
          <p:nvPr>
            <p:ph type="body" sz="quarter" idx="29" hasCustomPrompt="1"/>
          </p:nvPr>
        </p:nvSpPr>
        <p:spPr>
          <a:xfrm>
            <a:off x="6623051" y="3877052"/>
            <a:ext cx="5183716" cy="144984"/>
          </a:xfrm>
        </p:spPr>
        <p:txBody>
          <a:bodyPr rIns="46800"/>
          <a:lstStyle>
            <a:lvl1pPr marL="0" indent="0" algn="r">
              <a:buFont typeface="Arial" panose="020B0604020202020204" pitchFamily="34" charset="0"/>
              <a:buNone/>
              <a:defRPr sz="933">
                <a:solidFill>
                  <a:schemeClr val="bg1"/>
                </a:solidFill>
              </a:defRPr>
            </a:lvl1pPr>
            <a:lvl2pPr marL="335992" indent="0" algn="r">
              <a:buNone/>
              <a:defRPr sz="1067">
                <a:solidFill>
                  <a:schemeClr val="bg1"/>
                </a:solidFill>
              </a:defRPr>
            </a:lvl2pPr>
            <a:lvl3pPr marL="623984" indent="0" algn="r">
              <a:buNone/>
              <a:defRPr sz="1067">
                <a:solidFill>
                  <a:schemeClr val="bg1"/>
                </a:solidFill>
              </a:defRPr>
            </a:lvl3pPr>
            <a:lvl4pPr marL="911977" indent="0" algn="r">
              <a:buNone/>
              <a:defRPr sz="1067">
                <a:solidFill>
                  <a:schemeClr val="bg1"/>
                </a:solidFill>
              </a:defRPr>
            </a:lvl4pPr>
            <a:lvl5pPr marL="1199970" indent="0" algn="r">
              <a:buNone/>
              <a:defRPr sz="1067">
                <a:solidFill>
                  <a:schemeClr val="bg1"/>
                </a:solidFill>
              </a:defRPr>
            </a:lvl5pPr>
          </a:lstStyle>
          <a:p>
            <a:pPr lvl="0"/>
            <a:r>
              <a:rPr lang="de-DE"/>
              <a:t>Bildnachweis bearbeiten</a:t>
            </a:r>
            <a:endParaRPr lang="de-AT"/>
          </a:p>
        </p:txBody>
      </p:sp>
      <p:sp>
        <p:nvSpPr>
          <p:cNvPr id="15" name="Textplatzhalter 9">
            <a:extLst>
              <a:ext uri="{FF2B5EF4-FFF2-40B4-BE49-F238E27FC236}">
                <a16:creationId xmlns:a16="http://schemas.microsoft.com/office/drawing/2014/main" id="{DC1F0069-18F1-4EE6-AB2C-94A04328CB5C}"/>
              </a:ext>
            </a:extLst>
          </p:cNvPr>
          <p:cNvSpPr>
            <a:spLocks noGrp="1"/>
          </p:cNvSpPr>
          <p:nvPr>
            <p:ph type="body" sz="quarter" idx="30" hasCustomPrompt="1"/>
          </p:nvPr>
        </p:nvSpPr>
        <p:spPr>
          <a:xfrm>
            <a:off x="6623051" y="1988016"/>
            <a:ext cx="5183716" cy="144984"/>
          </a:xfrm>
        </p:spPr>
        <p:txBody>
          <a:bodyPr rIns="46800"/>
          <a:lstStyle>
            <a:lvl1pPr marL="0" indent="0" algn="r">
              <a:buFont typeface="Arial" panose="020B0604020202020204" pitchFamily="34" charset="0"/>
              <a:buNone/>
              <a:defRPr sz="933">
                <a:solidFill>
                  <a:schemeClr val="bg1"/>
                </a:solidFill>
              </a:defRPr>
            </a:lvl1pPr>
            <a:lvl2pPr marL="335992" indent="0" algn="r">
              <a:buNone/>
              <a:defRPr sz="1067">
                <a:solidFill>
                  <a:schemeClr val="bg1"/>
                </a:solidFill>
              </a:defRPr>
            </a:lvl2pPr>
            <a:lvl3pPr marL="623984" indent="0" algn="r">
              <a:buNone/>
              <a:defRPr sz="1067">
                <a:solidFill>
                  <a:schemeClr val="bg1"/>
                </a:solidFill>
              </a:defRPr>
            </a:lvl3pPr>
            <a:lvl4pPr marL="911977" indent="0" algn="r">
              <a:buNone/>
              <a:defRPr sz="1067">
                <a:solidFill>
                  <a:schemeClr val="bg1"/>
                </a:solidFill>
              </a:defRPr>
            </a:lvl4pPr>
            <a:lvl5pPr marL="1199970" indent="0" algn="r">
              <a:buNone/>
              <a:defRPr sz="1067">
                <a:solidFill>
                  <a:schemeClr val="bg1"/>
                </a:solidFill>
              </a:defRPr>
            </a:lvl5pPr>
          </a:lstStyle>
          <a:p>
            <a:pPr lvl="0"/>
            <a:r>
              <a:rPr lang="de-DE"/>
              <a:t>Bildnachweis bearbeiten</a:t>
            </a:r>
            <a:endParaRPr lang="de-AT"/>
          </a:p>
        </p:txBody>
      </p:sp>
    </p:spTree>
    <p:extLst>
      <p:ext uri="{BB962C8B-B14F-4D97-AF65-F5344CB8AC3E}">
        <p14:creationId xmlns:p14="http://schemas.microsoft.com/office/powerpoint/2010/main" val="35131591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Buyer Persona">
    <p:spTree>
      <p:nvGrpSpPr>
        <p:cNvPr id="1" name=""/>
        <p:cNvGrpSpPr/>
        <p:nvPr/>
      </p:nvGrpSpPr>
      <p:grpSpPr>
        <a:xfrm>
          <a:off x="0" y="0"/>
          <a:ext cx="0" cy="0"/>
          <a:chOff x="0" y="0"/>
          <a:chExt cx="0" cy="0"/>
        </a:xfrm>
      </p:grpSpPr>
      <p:sp>
        <p:nvSpPr>
          <p:cNvPr id="3" name="Foliennummernplatzhalter 2"/>
          <p:cNvSpPr>
            <a:spLocks noGrp="1"/>
          </p:cNvSpPr>
          <p:nvPr>
            <p:ph type="sldNum" sz="quarter" idx="10"/>
          </p:nvPr>
        </p:nvSpPr>
        <p:spPr/>
        <p:txBody>
          <a:bodyPr/>
          <a:lstStyle/>
          <a:p>
            <a:fld id="{52CF354A-3E7C-4AF0-94B3-C47ABC721F9D}" type="slidenum">
              <a:rPr lang="de-AT" smtClean="0"/>
              <a:pPr/>
              <a:t>‹Nr.›</a:t>
            </a:fld>
            <a:endParaRPr lang="de-AT"/>
          </a:p>
        </p:txBody>
      </p:sp>
      <p:sp>
        <p:nvSpPr>
          <p:cNvPr id="4" name="Fußzeilenplatzhalter 3"/>
          <p:cNvSpPr>
            <a:spLocks noGrp="1"/>
          </p:cNvSpPr>
          <p:nvPr>
            <p:ph type="ftr" sz="quarter" idx="11"/>
          </p:nvPr>
        </p:nvSpPr>
        <p:spPr/>
        <p:txBody>
          <a:bodyPr/>
          <a:lstStyle/>
          <a:p>
            <a:r>
              <a:rPr lang="de-DE"/>
              <a:t>Kapitelüberschrift</a:t>
            </a:r>
          </a:p>
        </p:txBody>
      </p:sp>
      <p:sp>
        <p:nvSpPr>
          <p:cNvPr id="5" name="Titel 1"/>
          <p:cNvSpPr>
            <a:spLocks noGrp="1"/>
          </p:cNvSpPr>
          <p:nvPr>
            <p:ph type="title" hasCustomPrompt="1"/>
          </p:nvPr>
        </p:nvSpPr>
        <p:spPr>
          <a:xfrm>
            <a:off x="912285" y="1507067"/>
            <a:ext cx="5183716" cy="443199"/>
          </a:xfrm>
        </p:spPr>
        <p:txBody>
          <a:bodyPr/>
          <a:lstStyle>
            <a:lvl1pPr>
              <a:defRPr baseline="0"/>
            </a:lvl1pPr>
          </a:lstStyle>
          <a:p>
            <a:r>
              <a:rPr lang="de-DE" err="1"/>
              <a:t>Buyer</a:t>
            </a:r>
            <a:r>
              <a:rPr lang="de-DE"/>
              <a:t> Persona (Name)</a:t>
            </a:r>
            <a:endParaRPr lang="de-AT"/>
          </a:p>
        </p:txBody>
      </p:sp>
      <p:sp>
        <p:nvSpPr>
          <p:cNvPr id="6" name="Textplatzhalter 7">
            <a:extLst>
              <a:ext uri="{FF2B5EF4-FFF2-40B4-BE49-F238E27FC236}">
                <a16:creationId xmlns:a16="http://schemas.microsoft.com/office/drawing/2014/main" id="{609D5913-DBE3-BE47-B792-11E24A0A0673}"/>
              </a:ext>
            </a:extLst>
          </p:cNvPr>
          <p:cNvSpPr>
            <a:spLocks noGrp="1"/>
          </p:cNvSpPr>
          <p:nvPr>
            <p:ph type="body" sz="quarter" idx="16" hasCustomPrompt="1"/>
          </p:nvPr>
        </p:nvSpPr>
        <p:spPr>
          <a:xfrm>
            <a:off x="912283" y="1963847"/>
            <a:ext cx="5183716" cy="347243"/>
          </a:xfrm>
        </p:spPr>
        <p:txBody>
          <a:bodyPr/>
          <a:lstStyle>
            <a:lvl1pPr marL="0" indent="0">
              <a:spcBef>
                <a:spcPts val="0"/>
              </a:spcBef>
              <a:buNone/>
              <a:defRPr kern="0" spc="107" baseline="0"/>
            </a:lvl1pPr>
          </a:lstStyle>
          <a:p>
            <a:pPr lvl="0"/>
            <a:r>
              <a:rPr lang="de-DE"/>
              <a:t>Beruf</a:t>
            </a:r>
          </a:p>
        </p:txBody>
      </p:sp>
      <p:sp>
        <p:nvSpPr>
          <p:cNvPr id="12" name="Bildplatzhalter 11"/>
          <p:cNvSpPr>
            <a:spLocks noGrp="1"/>
          </p:cNvSpPr>
          <p:nvPr>
            <p:ph type="pic" sz="quarter" idx="17" hasCustomPrompt="1"/>
          </p:nvPr>
        </p:nvSpPr>
        <p:spPr>
          <a:xfrm>
            <a:off x="912284" y="2660651"/>
            <a:ext cx="3456000" cy="1597277"/>
          </a:xfrm>
        </p:spPr>
        <p:txBody>
          <a:bodyPr/>
          <a:lstStyle>
            <a:lvl1pPr marL="0" indent="0">
              <a:buNone/>
              <a:defRPr sz="1333" b="1"/>
            </a:lvl1pPr>
          </a:lstStyle>
          <a:p>
            <a:r>
              <a:rPr lang="de-DE"/>
              <a:t>Bild der Person</a:t>
            </a:r>
            <a:endParaRPr lang="de-AT"/>
          </a:p>
        </p:txBody>
      </p:sp>
    </p:spTree>
    <p:extLst>
      <p:ext uri="{BB962C8B-B14F-4D97-AF65-F5344CB8AC3E}">
        <p14:creationId xmlns:p14="http://schemas.microsoft.com/office/powerpoint/2010/main" val="326112622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Zitat_gruen">
    <p:bg>
      <p:bgPr>
        <a:solidFill>
          <a:schemeClr val="accent1"/>
        </a:solidFill>
        <a:effectLst/>
      </p:bgPr>
    </p:bg>
    <p:spTree>
      <p:nvGrpSpPr>
        <p:cNvPr id="1" name=""/>
        <p:cNvGrpSpPr/>
        <p:nvPr/>
      </p:nvGrpSpPr>
      <p:grpSpPr>
        <a:xfrm>
          <a:off x="0" y="0"/>
          <a:ext cx="0" cy="0"/>
          <a:chOff x="0" y="0"/>
          <a:chExt cx="0" cy="0"/>
        </a:xfrm>
      </p:grpSpPr>
      <p:sp>
        <p:nvSpPr>
          <p:cNvPr id="3" name="Foliennummernplatzhalter 2"/>
          <p:cNvSpPr>
            <a:spLocks noGrp="1"/>
          </p:cNvSpPr>
          <p:nvPr>
            <p:ph type="sldNum" sz="quarter" idx="10"/>
          </p:nvPr>
        </p:nvSpPr>
        <p:spPr/>
        <p:txBody>
          <a:bodyPr/>
          <a:lstStyle/>
          <a:p>
            <a:fld id="{52CF354A-3E7C-4AF0-94B3-C47ABC721F9D}" type="slidenum">
              <a:rPr lang="de-AT" smtClean="0"/>
              <a:pPr/>
              <a:t>‹Nr.›</a:t>
            </a:fld>
            <a:endParaRPr lang="de-AT"/>
          </a:p>
        </p:txBody>
      </p:sp>
      <p:sp>
        <p:nvSpPr>
          <p:cNvPr id="7" name="Textplatzhalter 11">
            <a:extLst>
              <a:ext uri="{FF2B5EF4-FFF2-40B4-BE49-F238E27FC236}">
                <a16:creationId xmlns:a16="http://schemas.microsoft.com/office/drawing/2014/main" id="{ACB7C274-6BB2-ED4C-A519-ADB5C0659027}"/>
              </a:ext>
            </a:extLst>
          </p:cNvPr>
          <p:cNvSpPr>
            <a:spLocks noGrp="1"/>
          </p:cNvSpPr>
          <p:nvPr>
            <p:ph type="body" sz="quarter" idx="19" hasCustomPrompt="1"/>
          </p:nvPr>
        </p:nvSpPr>
        <p:spPr>
          <a:xfrm>
            <a:off x="10892084" y="357717"/>
            <a:ext cx="916800" cy="244800"/>
          </a:xfrm>
          <a:blipFill>
            <a:blip r:embed="rId2">
              <a:lum bright="100000" contrast="100000"/>
              <a:extLst>
                <a:ext uri="{96DAC541-7B7A-43D3-8B79-37D633B846F1}">
                  <asvg:svgBlip xmlns:asvg="http://schemas.microsoft.com/office/drawing/2016/SVG/main" r:embed="rId3"/>
                </a:ext>
              </a:extLst>
            </a:blip>
            <a:stretch>
              <a:fillRect/>
            </a:stretch>
          </a:blipFill>
        </p:spPr>
        <p:txBody>
          <a:bodyPr/>
          <a:lstStyle>
            <a:lvl1pPr>
              <a:buNone/>
              <a:defRPr/>
            </a:lvl1pPr>
            <a:lvl2pPr>
              <a:buNone/>
              <a:defRPr/>
            </a:lvl2pPr>
            <a:lvl3pPr>
              <a:buNone/>
              <a:defRPr/>
            </a:lvl3pPr>
            <a:lvl4pPr>
              <a:buNone/>
              <a:defRPr/>
            </a:lvl4pPr>
            <a:lvl5pPr>
              <a:buNone/>
              <a:defRPr/>
            </a:lvl5pPr>
          </a:lstStyle>
          <a:p>
            <a:pPr lvl="0"/>
            <a:r>
              <a:rPr lang="de-DE"/>
              <a:t>  </a:t>
            </a:r>
          </a:p>
        </p:txBody>
      </p:sp>
      <p:pic>
        <p:nvPicPr>
          <p:cNvPr id="10" name="Grafik 9" descr="Ein Bild, das Text, Gerät, Anzeige, Messanzeige enthält.&#10;&#10;Automatisch generierte Beschreibung">
            <a:extLst>
              <a:ext uri="{FF2B5EF4-FFF2-40B4-BE49-F238E27FC236}">
                <a16:creationId xmlns:a16="http://schemas.microsoft.com/office/drawing/2014/main" id="{EAE1DF43-4A60-4116-B60F-6D93D9D94703}"/>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430761" y="4671068"/>
            <a:ext cx="1200000" cy="975000"/>
          </a:xfrm>
          <a:prstGeom prst="rect">
            <a:avLst/>
          </a:prstGeom>
        </p:spPr>
      </p:pic>
      <p:sp>
        <p:nvSpPr>
          <p:cNvPr id="9" name="Titel 1">
            <a:extLst>
              <a:ext uri="{FF2B5EF4-FFF2-40B4-BE49-F238E27FC236}">
                <a16:creationId xmlns:a16="http://schemas.microsoft.com/office/drawing/2014/main" id="{172B58C7-EC10-440A-B3EA-7D741D804DCD}"/>
              </a:ext>
            </a:extLst>
          </p:cNvPr>
          <p:cNvSpPr>
            <a:spLocks noGrp="1"/>
          </p:cNvSpPr>
          <p:nvPr>
            <p:ph type="ctrTitle" hasCustomPrompt="1"/>
          </p:nvPr>
        </p:nvSpPr>
        <p:spPr>
          <a:xfrm>
            <a:off x="912285" y="2764201"/>
            <a:ext cx="7920567" cy="1329595"/>
          </a:xfrm>
        </p:spPr>
        <p:txBody>
          <a:bodyPr anchor="ctr" anchorCtr="0"/>
          <a:lstStyle>
            <a:lvl1pPr algn="l">
              <a:defRPr sz="4800" baseline="0">
                <a:solidFill>
                  <a:schemeClr val="bg1"/>
                </a:solidFill>
              </a:defRPr>
            </a:lvl1pPr>
          </a:lstStyle>
          <a:p>
            <a:r>
              <a:rPr lang="de-DE"/>
              <a:t>Hier kann ein Zitat eingefügt werden.</a:t>
            </a:r>
          </a:p>
        </p:txBody>
      </p:sp>
    </p:spTree>
    <p:extLst>
      <p:ext uri="{BB962C8B-B14F-4D97-AF65-F5344CB8AC3E}">
        <p14:creationId xmlns:p14="http://schemas.microsoft.com/office/powerpoint/2010/main" val="358273574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Zitat_weiss">
    <p:bg>
      <p:bgPr>
        <a:solidFill>
          <a:schemeClr val="bg1"/>
        </a:solidFill>
        <a:effectLst/>
      </p:bgPr>
    </p:bg>
    <p:spTree>
      <p:nvGrpSpPr>
        <p:cNvPr id="1" name=""/>
        <p:cNvGrpSpPr/>
        <p:nvPr/>
      </p:nvGrpSpPr>
      <p:grpSpPr>
        <a:xfrm>
          <a:off x="0" y="0"/>
          <a:ext cx="0" cy="0"/>
          <a:chOff x="0" y="0"/>
          <a:chExt cx="0" cy="0"/>
        </a:xfrm>
      </p:grpSpPr>
      <p:sp>
        <p:nvSpPr>
          <p:cNvPr id="3" name="Foliennummernplatzhalter 2"/>
          <p:cNvSpPr>
            <a:spLocks noGrp="1"/>
          </p:cNvSpPr>
          <p:nvPr>
            <p:ph type="sldNum" sz="quarter" idx="10"/>
          </p:nvPr>
        </p:nvSpPr>
        <p:spPr/>
        <p:txBody>
          <a:bodyPr/>
          <a:lstStyle/>
          <a:p>
            <a:fld id="{52CF354A-3E7C-4AF0-94B3-C47ABC721F9D}" type="slidenum">
              <a:rPr lang="de-AT" smtClean="0"/>
              <a:pPr/>
              <a:t>‹Nr.›</a:t>
            </a:fld>
            <a:endParaRPr lang="de-AT"/>
          </a:p>
        </p:txBody>
      </p:sp>
      <p:pic>
        <p:nvPicPr>
          <p:cNvPr id="10" name="Grafik 9" descr="Ein Bild, das Text, Gerät, Anzeige, Messanzeige enthält.&#10;&#10;Automatisch generierte Beschreibung">
            <a:extLst>
              <a:ext uri="{FF2B5EF4-FFF2-40B4-BE49-F238E27FC236}">
                <a16:creationId xmlns:a16="http://schemas.microsoft.com/office/drawing/2014/main" id="{EAE1DF43-4A60-4116-B60F-6D93D9D9470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430761" y="4671068"/>
            <a:ext cx="1200000" cy="975000"/>
          </a:xfrm>
          <a:prstGeom prst="rect">
            <a:avLst/>
          </a:prstGeom>
        </p:spPr>
      </p:pic>
      <p:sp>
        <p:nvSpPr>
          <p:cNvPr id="6" name="Titel 1">
            <a:extLst>
              <a:ext uri="{FF2B5EF4-FFF2-40B4-BE49-F238E27FC236}">
                <a16:creationId xmlns:a16="http://schemas.microsoft.com/office/drawing/2014/main" id="{172B58C7-EC10-440A-B3EA-7D741D804DCD}"/>
              </a:ext>
            </a:extLst>
          </p:cNvPr>
          <p:cNvSpPr>
            <a:spLocks noGrp="1"/>
          </p:cNvSpPr>
          <p:nvPr>
            <p:ph type="ctrTitle" hasCustomPrompt="1"/>
          </p:nvPr>
        </p:nvSpPr>
        <p:spPr>
          <a:xfrm>
            <a:off x="912285" y="2764201"/>
            <a:ext cx="7920567" cy="1329595"/>
          </a:xfrm>
        </p:spPr>
        <p:txBody>
          <a:bodyPr anchor="ctr" anchorCtr="0"/>
          <a:lstStyle>
            <a:lvl1pPr algn="l">
              <a:defRPr sz="4800" baseline="0">
                <a:solidFill>
                  <a:schemeClr val="accent1"/>
                </a:solidFill>
              </a:defRPr>
            </a:lvl1pPr>
          </a:lstStyle>
          <a:p>
            <a:r>
              <a:rPr lang="de-DE"/>
              <a:t>Hier kann ein Zitat eingefügt werden.</a:t>
            </a:r>
          </a:p>
        </p:txBody>
      </p:sp>
    </p:spTree>
    <p:extLst>
      <p:ext uri="{BB962C8B-B14F-4D97-AF65-F5344CB8AC3E}">
        <p14:creationId xmlns:p14="http://schemas.microsoft.com/office/powerpoint/2010/main" val="200525721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Bild">
    <p:spTree>
      <p:nvGrpSpPr>
        <p:cNvPr id="1" name=""/>
        <p:cNvGrpSpPr/>
        <p:nvPr/>
      </p:nvGrpSpPr>
      <p:grpSpPr>
        <a:xfrm>
          <a:off x="0" y="0"/>
          <a:ext cx="0" cy="0"/>
          <a:chOff x="0" y="0"/>
          <a:chExt cx="0" cy="0"/>
        </a:xfrm>
      </p:grpSpPr>
      <p:sp>
        <p:nvSpPr>
          <p:cNvPr id="3" name="Foliennummernplatzhalter 2"/>
          <p:cNvSpPr>
            <a:spLocks noGrp="1"/>
          </p:cNvSpPr>
          <p:nvPr>
            <p:ph type="sldNum" sz="quarter" idx="10"/>
          </p:nvPr>
        </p:nvSpPr>
        <p:spPr/>
        <p:txBody>
          <a:bodyPr/>
          <a:lstStyle/>
          <a:p>
            <a:fld id="{52CF354A-3E7C-4AF0-94B3-C47ABC721F9D}" type="slidenum">
              <a:rPr lang="de-AT" smtClean="0"/>
              <a:pPr/>
              <a:t>‹Nr.›</a:t>
            </a:fld>
            <a:endParaRPr lang="de-AT"/>
          </a:p>
        </p:txBody>
      </p:sp>
      <p:sp>
        <p:nvSpPr>
          <p:cNvPr id="4" name="Fußzeilenplatzhalter 3"/>
          <p:cNvSpPr>
            <a:spLocks noGrp="1"/>
          </p:cNvSpPr>
          <p:nvPr>
            <p:ph type="ftr" sz="quarter" idx="11"/>
          </p:nvPr>
        </p:nvSpPr>
        <p:spPr/>
        <p:txBody>
          <a:bodyPr/>
          <a:lstStyle/>
          <a:p>
            <a:r>
              <a:rPr lang="de-DE"/>
              <a:t>Kapitelüberschrift</a:t>
            </a:r>
          </a:p>
        </p:txBody>
      </p:sp>
      <p:sp>
        <p:nvSpPr>
          <p:cNvPr id="6" name="Bildplatzhalter 5"/>
          <p:cNvSpPr>
            <a:spLocks noGrp="1"/>
          </p:cNvSpPr>
          <p:nvPr>
            <p:ph type="pic" sz="quarter" idx="12"/>
          </p:nvPr>
        </p:nvSpPr>
        <p:spPr>
          <a:xfrm>
            <a:off x="0" y="0"/>
            <a:ext cx="12192000" cy="5877984"/>
          </a:xfrm>
          <a:solidFill>
            <a:schemeClr val="accent6"/>
          </a:solidFill>
        </p:spPr>
        <p:txBody>
          <a:bodyPr/>
          <a:lstStyle>
            <a:lvl1pPr marL="0" indent="0">
              <a:buNone/>
              <a:defRPr/>
            </a:lvl1pPr>
          </a:lstStyle>
          <a:p>
            <a:r>
              <a:rPr lang="de-DE"/>
              <a:t>Bild durch Klicken auf Symbol hinzufügen</a:t>
            </a:r>
            <a:endParaRPr lang="de-AT"/>
          </a:p>
        </p:txBody>
      </p:sp>
      <p:sp>
        <p:nvSpPr>
          <p:cNvPr id="5" name="Textplatzhalter 9">
            <a:extLst>
              <a:ext uri="{FF2B5EF4-FFF2-40B4-BE49-F238E27FC236}">
                <a16:creationId xmlns:a16="http://schemas.microsoft.com/office/drawing/2014/main" id="{DC1F0069-18F1-4EE6-AB2C-94A04328CB5C}"/>
              </a:ext>
            </a:extLst>
          </p:cNvPr>
          <p:cNvSpPr>
            <a:spLocks noGrp="1"/>
          </p:cNvSpPr>
          <p:nvPr>
            <p:ph type="body" sz="quarter" idx="27" hasCustomPrompt="1"/>
          </p:nvPr>
        </p:nvSpPr>
        <p:spPr>
          <a:xfrm>
            <a:off x="6623051" y="5733000"/>
            <a:ext cx="5183716" cy="144984"/>
          </a:xfrm>
        </p:spPr>
        <p:txBody>
          <a:bodyPr rIns="46800"/>
          <a:lstStyle>
            <a:lvl1pPr marL="0" indent="0" algn="r">
              <a:buFont typeface="Arial" panose="020B0604020202020204" pitchFamily="34" charset="0"/>
              <a:buNone/>
              <a:defRPr sz="933">
                <a:solidFill>
                  <a:schemeClr val="bg1"/>
                </a:solidFill>
              </a:defRPr>
            </a:lvl1pPr>
            <a:lvl2pPr marL="335992" indent="0" algn="r">
              <a:buNone/>
              <a:defRPr sz="1067">
                <a:solidFill>
                  <a:schemeClr val="bg1"/>
                </a:solidFill>
              </a:defRPr>
            </a:lvl2pPr>
            <a:lvl3pPr marL="623984" indent="0" algn="r">
              <a:buNone/>
              <a:defRPr sz="1067">
                <a:solidFill>
                  <a:schemeClr val="bg1"/>
                </a:solidFill>
              </a:defRPr>
            </a:lvl3pPr>
            <a:lvl4pPr marL="911977" indent="0" algn="r">
              <a:buNone/>
              <a:defRPr sz="1067">
                <a:solidFill>
                  <a:schemeClr val="bg1"/>
                </a:solidFill>
              </a:defRPr>
            </a:lvl4pPr>
            <a:lvl5pPr marL="1199970" indent="0" algn="r">
              <a:buNone/>
              <a:defRPr sz="1067">
                <a:solidFill>
                  <a:schemeClr val="bg1"/>
                </a:solidFill>
              </a:defRPr>
            </a:lvl5pPr>
          </a:lstStyle>
          <a:p>
            <a:pPr lvl="0"/>
            <a:r>
              <a:rPr lang="de-DE"/>
              <a:t>Bildnachweis bearbeiten</a:t>
            </a:r>
            <a:endParaRPr lang="de-AT"/>
          </a:p>
        </p:txBody>
      </p:sp>
      <p:sp>
        <p:nvSpPr>
          <p:cNvPr id="7" name="Textplatzhalter 11">
            <a:extLst>
              <a:ext uri="{FF2B5EF4-FFF2-40B4-BE49-F238E27FC236}">
                <a16:creationId xmlns:a16="http://schemas.microsoft.com/office/drawing/2014/main" id="{ACB7C274-6BB2-ED4C-A519-ADB5C0659027}"/>
              </a:ext>
            </a:extLst>
          </p:cNvPr>
          <p:cNvSpPr>
            <a:spLocks noGrp="1"/>
          </p:cNvSpPr>
          <p:nvPr>
            <p:ph type="body" sz="quarter" idx="19" hasCustomPrompt="1"/>
          </p:nvPr>
        </p:nvSpPr>
        <p:spPr>
          <a:xfrm>
            <a:off x="10892084" y="357717"/>
            <a:ext cx="916800" cy="244800"/>
          </a:xfrm>
          <a:blipFill>
            <a:blip r:embed="rId2">
              <a:lum bright="100000" contrast="100000"/>
              <a:extLst>
                <a:ext uri="{96DAC541-7B7A-43D3-8B79-37D633B846F1}">
                  <asvg:svgBlip xmlns:asvg="http://schemas.microsoft.com/office/drawing/2016/SVG/main" r:embed="rId3"/>
                </a:ext>
              </a:extLst>
            </a:blip>
            <a:stretch>
              <a:fillRect/>
            </a:stretch>
          </a:blipFill>
        </p:spPr>
        <p:txBody>
          <a:bodyPr/>
          <a:lstStyle>
            <a:lvl1pPr>
              <a:buNone/>
              <a:defRPr/>
            </a:lvl1pPr>
            <a:lvl2pPr>
              <a:buNone/>
              <a:defRPr/>
            </a:lvl2pPr>
            <a:lvl3pPr>
              <a:buNone/>
              <a:defRPr/>
            </a:lvl3pPr>
            <a:lvl4pPr>
              <a:buNone/>
              <a:defRPr/>
            </a:lvl4pPr>
            <a:lvl5pPr>
              <a:buNone/>
              <a:defRPr/>
            </a:lvl5pPr>
          </a:lstStyle>
          <a:p>
            <a:pPr lvl="0"/>
            <a:r>
              <a:rPr lang="de-DE"/>
              <a:t>  </a:t>
            </a:r>
          </a:p>
        </p:txBody>
      </p:sp>
      <p:sp>
        <p:nvSpPr>
          <p:cNvPr id="8" name="Titel 1">
            <a:extLst>
              <a:ext uri="{FF2B5EF4-FFF2-40B4-BE49-F238E27FC236}">
                <a16:creationId xmlns:a16="http://schemas.microsoft.com/office/drawing/2014/main" id="{172B58C7-EC10-440A-B3EA-7D741D804DCD}"/>
              </a:ext>
            </a:extLst>
          </p:cNvPr>
          <p:cNvSpPr>
            <a:spLocks noGrp="1"/>
          </p:cNvSpPr>
          <p:nvPr>
            <p:ph type="ctrTitle" hasCustomPrompt="1"/>
          </p:nvPr>
        </p:nvSpPr>
        <p:spPr>
          <a:xfrm>
            <a:off x="912285" y="2764201"/>
            <a:ext cx="7920567" cy="1329595"/>
          </a:xfrm>
        </p:spPr>
        <p:txBody>
          <a:bodyPr anchor="ctr" anchorCtr="0"/>
          <a:lstStyle>
            <a:lvl1pPr algn="l">
              <a:defRPr sz="4800">
                <a:solidFill>
                  <a:schemeClr val="bg1"/>
                </a:solidFill>
              </a:defRPr>
            </a:lvl1pPr>
          </a:lstStyle>
          <a:p>
            <a:r>
              <a:rPr lang="de-DE"/>
              <a:t>Mastertitelformat bearbeiten.</a:t>
            </a:r>
          </a:p>
        </p:txBody>
      </p:sp>
    </p:spTree>
    <p:extLst>
      <p:ext uri="{BB962C8B-B14F-4D97-AF65-F5344CB8AC3E}">
        <p14:creationId xmlns:p14="http://schemas.microsoft.com/office/powerpoint/2010/main" val="316124732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Bild ganze Folie">
    <p:spTree>
      <p:nvGrpSpPr>
        <p:cNvPr id="1" name=""/>
        <p:cNvGrpSpPr/>
        <p:nvPr/>
      </p:nvGrpSpPr>
      <p:grpSpPr>
        <a:xfrm>
          <a:off x="0" y="0"/>
          <a:ext cx="0" cy="0"/>
          <a:chOff x="0" y="0"/>
          <a:chExt cx="0" cy="0"/>
        </a:xfrm>
      </p:grpSpPr>
      <p:sp>
        <p:nvSpPr>
          <p:cNvPr id="6" name="Bildplatzhalter 5"/>
          <p:cNvSpPr>
            <a:spLocks noGrp="1"/>
          </p:cNvSpPr>
          <p:nvPr>
            <p:ph type="pic" sz="quarter" idx="12"/>
          </p:nvPr>
        </p:nvSpPr>
        <p:spPr>
          <a:xfrm>
            <a:off x="-5200" y="0"/>
            <a:ext cx="12197200" cy="6858000"/>
          </a:xfrm>
          <a:solidFill>
            <a:schemeClr val="accent6"/>
          </a:solidFill>
        </p:spPr>
        <p:txBody>
          <a:bodyPr/>
          <a:lstStyle>
            <a:lvl1pPr marL="0" indent="0">
              <a:buNone/>
              <a:defRPr/>
            </a:lvl1pPr>
          </a:lstStyle>
          <a:p>
            <a:r>
              <a:rPr lang="de-DE"/>
              <a:t>Bild durch Klicken auf Symbol hinzufügen</a:t>
            </a:r>
            <a:endParaRPr lang="de-AT"/>
          </a:p>
        </p:txBody>
      </p:sp>
      <p:sp>
        <p:nvSpPr>
          <p:cNvPr id="3" name="Foliennummernplatzhalter 2"/>
          <p:cNvSpPr>
            <a:spLocks noGrp="1"/>
          </p:cNvSpPr>
          <p:nvPr>
            <p:ph type="sldNum" sz="quarter" idx="10"/>
          </p:nvPr>
        </p:nvSpPr>
        <p:spPr/>
        <p:txBody>
          <a:bodyPr/>
          <a:lstStyle/>
          <a:p>
            <a:fld id="{52CF354A-3E7C-4AF0-94B3-C47ABC721F9D}" type="slidenum">
              <a:rPr lang="de-AT" smtClean="0"/>
              <a:pPr/>
              <a:t>‹Nr.›</a:t>
            </a:fld>
            <a:endParaRPr lang="de-AT"/>
          </a:p>
        </p:txBody>
      </p:sp>
      <p:sp>
        <p:nvSpPr>
          <p:cNvPr id="4" name="Fußzeilenplatzhalter 3"/>
          <p:cNvSpPr>
            <a:spLocks noGrp="1"/>
          </p:cNvSpPr>
          <p:nvPr>
            <p:ph type="ftr" sz="quarter" idx="11"/>
          </p:nvPr>
        </p:nvSpPr>
        <p:spPr/>
        <p:txBody>
          <a:bodyPr/>
          <a:lstStyle/>
          <a:p>
            <a:r>
              <a:rPr lang="de-DE"/>
              <a:t>Kapitelüberschrift</a:t>
            </a:r>
          </a:p>
        </p:txBody>
      </p:sp>
      <p:sp>
        <p:nvSpPr>
          <p:cNvPr id="7" name="Textplatzhalter 11">
            <a:extLst>
              <a:ext uri="{FF2B5EF4-FFF2-40B4-BE49-F238E27FC236}">
                <a16:creationId xmlns:a16="http://schemas.microsoft.com/office/drawing/2014/main" id="{ACB7C274-6BB2-ED4C-A519-ADB5C0659027}"/>
              </a:ext>
            </a:extLst>
          </p:cNvPr>
          <p:cNvSpPr>
            <a:spLocks noGrp="1"/>
          </p:cNvSpPr>
          <p:nvPr>
            <p:ph type="body" sz="quarter" idx="19" hasCustomPrompt="1"/>
          </p:nvPr>
        </p:nvSpPr>
        <p:spPr>
          <a:xfrm>
            <a:off x="10892084" y="357717"/>
            <a:ext cx="916800" cy="244800"/>
          </a:xfrm>
          <a:blipFill>
            <a:blip r:embed="rId2">
              <a:lum bright="100000" contrast="100000"/>
              <a:extLst>
                <a:ext uri="{96DAC541-7B7A-43D3-8B79-37D633B846F1}">
                  <asvg:svgBlip xmlns:asvg="http://schemas.microsoft.com/office/drawing/2016/SVG/main" r:embed="rId3"/>
                </a:ext>
              </a:extLst>
            </a:blip>
            <a:stretch>
              <a:fillRect/>
            </a:stretch>
          </a:blipFill>
        </p:spPr>
        <p:txBody>
          <a:bodyPr/>
          <a:lstStyle>
            <a:lvl1pPr>
              <a:buNone/>
              <a:defRPr/>
            </a:lvl1pPr>
            <a:lvl2pPr>
              <a:buNone/>
              <a:defRPr/>
            </a:lvl2pPr>
            <a:lvl3pPr>
              <a:buNone/>
              <a:defRPr/>
            </a:lvl3pPr>
            <a:lvl4pPr>
              <a:buNone/>
              <a:defRPr/>
            </a:lvl4pPr>
            <a:lvl5pPr>
              <a:buNone/>
              <a:defRPr/>
            </a:lvl5pPr>
          </a:lstStyle>
          <a:p>
            <a:pPr lvl="0"/>
            <a:r>
              <a:rPr lang="de-DE"/>
              <a:t>  </a:t>
            </a:r>
          </a:p>
        </p:txBody>
      </p:sp>
      <p:sp>
        <p:nvSpPr>
          <p:cNvPr id="12" name="Titel 1">
            <a:extLst>
              <a:ext uri="{FF2B5EF4-FFF2-40B4-BE49-F238E27FC236}">
                <a16:creationId xmlns:a16="http://schemas.microsoft.com/office/drawing/2014/main" id="{172B58C7-EC10-440A-B3EA-7D741D804DCD}"/>
              </a:ext>
            </a:extLst>
          </p:cNvPr>
          <p:cNvSpPr>
            <a:spLocks noGrp="1"/>
          </p:cNvSpPr>
          <p:nvPr>
            <p:ph type="ctrTitle" hasCustomPrompt="1"/>
          </p:nvPr>
        </p:nvSpPr>
        <p:spPr>
          <a:xfrm>
            <a:off x="912285" y="2764201"/>
            <a:ext cx="7920567" cy="1329595"/>
          </a:xfrm>
        </p:spPr>
        <p:txBody>
          <a:bodyPr anchor="ctr" anchorCtr="0"/>
          <a:lstStyle>
            <a:lvl1pPr algn="l">
              <a:defRPr sz="4800">
                <a:solidFill>
                  <a:schemeClr val="bg1"/>
                </a:solidFill>
              </a:defRPr>
            </a:lvl1pPr>
          </a:lstStyle>
          <a:p>
            <a:r>
              <a:rPr lang="de-DE"/>
              <a:t>Mastertitelformat bearbeiten.</a:t>
            </a:r>
          </a:p>
        </p:txBody>
      </p:sp>
      <p:sp>
        <p:nvSpPr>
          <p:cNvPr id="13" name="Textplatzhalter 9">
            <a:extLst>
              <a:ext uri="{FF2B5EF4-FFF2-40B4-BE49-F238E27FC236}">
                <a16:creationId xmlns:a16="http://schemas.microsoft.com/office/drawing/2014/main" id="{DC1F0069-18F1-4EE6-AB2C-94A04328CB5C}"/>
              </a:ext>
            </a:extLst>
          </p:cNvPr>
          <p:cNvSpPr>
            <a:spLocks noGrp="1"/>
          </p:cNvSpPr>
          <p:nvPr>
            <p:ph type="body" sz="quarter" idx="27" hasCustomPrompt="1"/>
          </p:nvPr>
        </p:nvSpPr>
        <p:spPr>
          <a:xfrm>
            <a:off x="6623051" y="6093805"/>
            <a:ext cx="5183716" cy="144984"/>
          </a:xfrm>
        </p:spPr>
        <p:txBody>
          <a:bodyPr rIns="46800"/>
          <a:lstStyle>
            <a:lvl1pPr marL="0" indent="0" algn="r">
              <a:buFont typeface="Arial" panose="020B0604020202020204" pitchFamily="34" charset="0"/>
              <a:buNone/>
              <a:defRPr sz="933">
                <a:solidFill>
                  <a:schemeClr val="bg1"/>
                </a:solidFill>
              </a:defRPr>
            </a:lvl1pPr>
            <a:lvl2pPr marL="335992" indent="0" algn="r">
              <a:buNone/>
              <a:defRPr sz="1067">
                <a:solidFill>
                  <a:schemeClr val="bg1"/>
                </a:solidFill>
              </a:defRPr>
            </a:lvl2pPr>
            <a:lvl3pPr marL="623984" indent="0" algn="r">
              <a:buNone/>
              <a:defRPr sz="1067">
                <a:solidFill>
                  <a:schemeClr val="bg1"/>
                </a:solidFill>
              </a:defRPr>
            </a:lvl3pPr>
            <a:lvl4pPr marL="911977" indent="0" algn="r">
              <a:buNone/>
              <a:defRPr sz="1067">
                <a:solidFill>
                  <a:schemeClr val="bg1"/>
                </a:solidFill>
              </a:defRPr>
            </a:lvl4pPr>
            <a:lvl5pPr marL="1199970" indent="0" algn="r">
              <a:buNone/>
              <a:defRPr sz="1067">
                <a:solidFill>
                  <a:schemeClr val="bg1"/>
                </a:solidFill>
              </a:defRPr>
            </a:lvl5pPr>
          </a:lstStyle>
          <a:p>
            <a:pPr lvl="0"/>
            <a:r>
              <a:rPr lang="de-DE"/>
              <a:t>Bildnachweis bearbeiten</a:t>
            </a:r>
            <a:endParaRPr lang="de-AT"/>
          </a:p>
        </p:txBody>
      </p:sp>
    </p:spTree>
    <p:extLst>
      <p:ext uri="{BB962C8B-B14F-4D97-AF65-F5344CB8AC3E}">
        <p14:creationId xmlns:p14="http://schemas.microsoft.com/office/powerpoint/2010/main" val="20935887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x" preserve="1">
  <p:cSld name="5_Titelfolie">
    <p:bg>
      <p:bgPr>
        <a:solidFill>
          <a:srgbClr val="FFFFFF"/>
        </a:solidFill>
        <a:effectLst/>
      </p:bgPr>
    </p:bg>
    <p:spTree>
      <p:nvGrpSpPr>
        <p:cNvPr id="1" name=""/>
        <p:cNvGrpSpPr/>
        <p:nvPr/>
      </p:nvGrpSpPr>
      <p:grpSpPr>
        <a:xfrm>
          <a:off x="0" y="0"/>
          <a:ext cx="0" cy="0"/>
          <a:chOff x="0" y="0"/>
          <a:chExt cx="0" cy="0"/>
        </a:xfrm>
      </p:grpSpPr>
      <p:sp>
        <p:nvSpPr>
          <p:cNvPr id="12" name="Title Text"/>
          <p:cNvSpPr txBox="1">
            <a:spLocks noGrp="1"/>
          </p:cNvSpPr>
          <p:nvPr>
            <p:ph type="title"/>
          </p:nvPr>
        </p:nvSpPr>
        <p:spPr>
          <a:xfrm>
            <a:off x="572547" y="3968370"/>
            <a:ext cx="9433946" cy="2886930"/>
          </a:xfrm>
          <a:prstGeom prst="rect">
            <a:avLst/>
          </a:prstGeom>
        </p:spPr>
        <p:txBody>
          <a:bodyPr/>
          <a:lstStyle>
            <a:lvl1pPr>
              <a:lnSpc>
                <a:spcPct val="100000"/>
              </a:lnSpc>
              <a:defRPr sz="6600" cap="all">
                <a:solidFill>
                  <a:srgbClr val="FFFFFF"/>
                </a:solidFill>
                <a:effectLst>
                  <a:outerShdw blurRad="38100" dist="38100" dir="2700000" rotWithShape="0">
                    <a:srgbClr val="000000">
                      <a:alpha val="43137"/>
                    </a:srgbClr>
                  </a:outerShdw>
                </a:effectLst>
              </a:defRPr>
            </a:lvl1pPr>
          </a:lstStyle>
          <a:p>
            <a:r>
              <a:t>Title Text</a:t>
            </a:r>
          </a:p>
        </p:txBody>
      </p:sp>
      <p:sp>
        <p:nvSpPr>
          <p:cNvPr id="14" name="Slide Number"/>
          <p:cNvSpPr txBox="1">
            <a:spLocks noGrp="1"/>
          </p:cNvSpPr>
          <p:nvPr>
            <p:ph type="sldNum" sz="quarter" idx="2"/>
          </p:nvPr>
        </p:nvSpPr>
        <p:spPr>
          <a:prstGeom prst="rect">
            <a:avLst/>
          </a:prstGeom>
        </p:spPr>
        <p:txBody>
          <a:bodyPr/>
          <a:lstStyle/>
          <a:p>
            <a:fld id="{86CB4B4D-7CA3-9044-876B-883B54F8677D}" type="slidenum">
              <a:t>‹Nr.›</a:t>
            </a:fld>
            <a:endParaRPr/>
          </a:p>
        </p:txBody>
      </p:sp>
      <p:pic>
        <p:nvPicPr>
          <p:cNvPr id="2" name="Grafik 1">
            <a:extLst>
              <a:ext uri="{FF2B5EF4-FFF2-40B4-BE49-F238E27FC236}">
                <a16:creationId xmlns:a16="http://schemas.microsoft.com/office/drawing/2014/main" id="{8361D393-77AB-03C5-F0C2-240F0188CE2F}"/>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11174" t="39661" r="11267" b="38983"/>
          <a:stretch/>
        </p:blipFill>
        <p:spPr bwMode="auto">
          <a:xfrm>
            <a:off x="10160000" y="6488350"/>
            <a:ext cx="1828800" cy="1397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27197680"/>
      </p:ext>
    </p:extLst>
  </p:cSld>
  <p:clrMapOvr>
    <a:masterClrMapping/>
  </p:clrMapOvr>
  <p:transition spd="med"/>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2 Bilder mit Text">
    <p:spTree>
      <p:nvGrpSpPr>
        <p:cNvPr id="1" name=""/>
        <p:cNvGrpSpPr/>
        <p:nvPr/>
      </p:nvGrpSpPr>
      <p:grpSpPr>
        <a:xfrm>
          <a:off x="0" y="0"/>
          <a:ext cx="0" cy="0"/>
          <a:chOff x="0" y="0"/>
          <a:chExt cx="0" cy="0"/>
        </a:xfrm>
      </p:grpSpPr>
      <p:sp>
        <p:nvSpPr>
          <p:cNvPr id="6" name="Bildplatzhalter 5"/>
          <p:cNvSpPr>
            <a:spLocks noGrp="1"/>
          </p:cNvSpPr>
          <p:nvPr>
            <p:ph type="pic" sz="quarter" idx="12"/>
          </p:nvPr>
        </p:nvSpPr>
        <p:spPr>
          <a:xfrm>
            <a:off x="1" y="0"/>
            <a:ext cx="6095999" cy="5877984"/>
          </a:xfrm>
          <a:solidFill>
            <a:schemeClr val="accent6"/>
          </a:solidFill>
        </p:spPr>
        <p:txBody>
          <a:bodyPr/>
          <a:lstStyle>
            <a:lvl1pPr marL="0" indent="0">
              <a:buNone/>
              <a:defRPr/>
            </a:lvl1pPr>
          </a:lstStyle>
          <a:p>
            <a:r>
              <a:rPr lang="de-DE"/>
              <a:t>Bild durch Klicken auf Symbol hinzufügen</a:t>
            </a:r>
            <a:endParaRPr lang="de-AT"/>
          </a:p>
        </p:txBody>
      </p:sp>
      <p:sp>
        <p:nvSpPr>
          <p:cNvPr id="7" name="Bildplatzhalter 5"/>
          <p:cNvSpPr>
            <a:spLocks noGrp="1"/>
          </p:cNvSpPr>
          <p:nvPr>
            <p:ph type="pic" sz="quarter" idx="13"/>
          </p:nvPr>
        </p:nvSpPr>
        <p:spPr>
          <a:xfrm>
            <a:off x="6096002" y="0"/>
            <a:ext cx="6095999" cy="5877984"/>
          </a:xfrm>
          <a:solidFill>
            <a:schemeClr val="accent6"/>
          </a:solidFill>
        </p:spPr>
        <p:txBody>
          <a:bodyPr/>
          <a:lstStyle>
            <a:lvl1pPr marL="0" indent="0" algn="r">
              <a:buNone/>
              <a:defRPr/>
            </a:lvl1pPr>
          </a:lstStyle>
          <a:p>
            <a:r>
              <a:rPr lang="de-DE"/>
              <a:t>Bild durch Klicken auf Symbol hinzufügen</a:t>
            </a:r>
            <a:endParaRPr lang="de-AT"/>
          </a:p>
        </p:txBody>
      </p:sp>
      <p:sp>
        <p:nvSpPr>
          <p:cNvPr id="3" name="Foliennummernplatzhalter 2"/>
          <p:cNvSpPr>
            <a:spLocks noGrp="1"/>
          </p:cNvSpPr>
          <p:nvPr>
            <p:ph type="sldNum" sz="quarter" idx="10"/>
          </p:nvPr>
        </p:nvSpPr>
        <p:spPr/>
        <p:txBody>
          <a:bodyPr/>
          <a:lstStyle/>
          <a:p>
            <a:fld id="{52CF354A-3E7C-4AF0-94B3-C47ABC721F9D}" type="slidenum">
              <a:rPr lang="de-AT" smtClean="0"/>
              <a:pPr/>
              <a:t>‹Nr.›</a:t>
            </a:fld>
            <a:endParaRPr lang="de-AT"/>
          </a:p>
        </p:txBody>
      </p:sp>
      <p:sp>
        <p:nvSpPr>
          <p:cNvPr id="4" name="Fußzeilenplatzhalter 3"/>
          <p:cNvSpPr>
            <a:spLocks noGrp="1"/>
          </p:cNvSpPr>
          <p:nvPr>
            <p:ph type="ftr" sz="quarter" idx="11"/>
          </p:nvPr>
        </p:nvSpPr>
        <p:spPr/>
        <p:txBody>
          <a:bodyPr/>
          <a:lstStyle/>
          <a:p>
            <a:r>
              <a:rPr lang="de-DE"/>
              <a:t>Kapitelüberschrift</a:t>
            </a:r>
          </a:p>
        </p:txBody>
      </p:sp>
      <p:sp>
        <p:nvSpPr>
          <p:cNvPr id="8" name="Textplatzhalter 11">
            <a:extLst>
              <a:ext uri="{FF2B5EF4-FFF2-40B4-BE49-F238E27FC236}">
                <a16:creationId xmlns:a16="http://schemas.microsoft.com/office/drawing/2014/main" id="{ACB7C274-6BB2-ED4C-A519-ADB5C0659027}"/>
              </a:ext>
            </a:extLst>
          </p:cNvPr>
          <p:cNvSpPr>
            <a:spLocks noGrp="1"/>
          </p:cNvSpPr>
          <p:nvPr>
            <p:ph type="body" sz="quarter" idx="19" hasCustomPrompt="1"/>
          </p:nvPr>
        </p:nvSpPr>
        <p:spPr>
          <a:xfrm>
            <a:off x="10892084" y="357717"/>
            <a:ext cx="916800" cy="244800"/>
          </a:xfrm>
          <a:blipFill>
            <a:blip r:embed="rId2">
              <a:lum bright="100000" contrast="100000"/>
              <a:extLst>
                <a:ext uri="{96DAC541-7B7A-43D3-8B79-37D633B846F1}">
                  <asvg:svgBlip xmlns:asvg="http://schemas.microsoft.com/office/drawing/2016/SVG/main" r:embed="rId3"/>
                </a:ext>
              </a:extLst>
            </a:blip>
            <a:stretch>
              <a:fillRect/>
            </a:stretch>
          </a:blipFill>
        </p:spPr>
        <p:txBody>
          <a:bodyPr/>
          <a:lstStyle>
            <a:lvl1pPr>
              <a:buNone/>
              <a:defRPr/>
            </a:lvl1pPr>
            <a:lvl2pPr>
              <a:buNone/>
              <a:defRPr/>
            </a:lvl2pPr>
            <a:lvl3pPr>
              <a:buNone/>
              <a:defRPr/>
            </a:lvl3pPr>
            <a:lvl4pPr>
              <a:buNone/>
              <a:defRPr/>
            </a:lvl4pPr>
            <a:lvl5pPr>
              <a:buNone/>
              <a:defRPr/>
            </a:lvl5pPr>
          </a:lstStyle>
          <a:p>
            <a:pPr lvl="0"/>
            <a:r>
              <a:rPr lang="de-DE"/>
              <a:t>  </a:t>
            </a:r>
          </a:p>
        </p:txBody>
      </p:sp>
      <p:sp>
        <p:nvSpPr>
          <p:cNvPr id="11" name="Titel 1"/>
          <p:cNvSpPr>
            <a:spLocks noGrp="1"/>
          </p:cNvSpPr>
          <p:nvPr>
            <p:ph type="title" hasCustomPrompt="1"/>
          </p:nvPr>
        </p:nvSpPr>
        <p:spPr>
          <a:xfrm>
            <a:off x="912285" y="1063870"/>
            <a:ext cx="5183716" cy="886396"/>
          </a:xfrm>
        </p:spPr>
        <p:txBody>
          <a:bodyPr/>
          <a:lstStyle>
            <a:lvl1pPr>
              <a:defRPr>
                <a:solidFill>
                  <a:schemeClr val="bg1"/>
                </a:solidFill>
              </a:defRPr>
            </a:lvl1pPr>
          </a:lstStyle>
          <a:p>
            <a:r>
              <a:rPr lang="de-DE"/>
              <a:t>Mastertitelformat bearbeiten</a:t>
            </a:r>
            <a:endParaRPr lang="de-AT"/>
          </a:p>
        </p:txBody>
      </p:sp>
      <p:sp>
        <p:nvSpPr>
          <p:cNvPr id="12" name="Textplatzhalter 7">
            <a:extLst>
              <a:ext uri="{FF2B5EF4-FFF2-40B4-BE49-F238E27FC236}">
                <a16:creationId xmlns:a16="http://schemas.microsoft.com/office/drawing/2014/main" id="{609D5913-DBE3-BE47-B792-11E24A0A0673}"/>
              </a:ext>
            </a:extLst>
          </p:cNvPr>
          <p:cNvSpPr>
            <a:spLocks noGrp="1"/>
          </p:cNvSpPr>
          <p:nvPr>
            <p:ph type="body" sz="quarter" idx="16"/>
          </p:nvPr>
        </p:nvSpPr>
        <p:spPr>
          <a:xfrm>
            <a:off x="912283" y="1963847"/>
            <a:ext cx="5183716" cy="347243"/>
          </a:xfrm>
        </p:spPr>
        <p:txBody>
          <a:bodyPr/>
          <a:lstStyle>
            <a:lvl1pPr marL="0" indent="0">
              <a:spcBef>
                <a:spcPts val="0"/>
              </a:spcBef>
              <a:buNone/>
              <a:defRPr kern="0" spc="107" baseline="0"/>
            </a:lvl1pPr>
          </a:lstStyle>
          <a:p>
            <a:pPr lvl="0"/>
            <a:r>
              <a:rPr lang="de-DE"/>
              <a:t>Mastertextformat bearbeiten</a:t>
            </a:r>
          </a:p>
        </p:txBody>
      </p:sp>
      <p:sp>
        <p:nvSpPr>
          <p:cNvPr id="13" name="Titel 1"/>
          <p:cNvSpPr txBox="1">
            <a:spLocks/>
          </p:cNvSpPr>
          <p:nvPr userDrawn="1"/>
        </p:nvSpPr>
        <p:spPr>
          <a:xfrm>
            <a:off x="6625169" y="1063870"/>
            <a:ext cx="5183716" cy="886397"/>
          </a:xfrm>
          <a:prstGeom prst="rect">
            <a:avLst/>
          </a:prstGeom>
        </p:spPr>
        <p:txBody>
          <a:bodyPr vert="horz" wrap="square" lIns="0" tIns="0" rIns="0" bIns="0" rtlCol="0" anchor="b" anchorCtr="0">
            <a:spAutoFit/>
          </a:bodyPr>
          <a:lstStyle>
            <a:lvl1pPr algn="l" defTabSz="685800" rtl="0" eaLnBrk="1" latinLnBrk="0" hangingPunct="1">
              <a:lnSpc>
                <a:spcPct val="90000"/>
              </a:lnSpc>
              <a:spcBef>
                <a:spcPct val="0"/>
              </a:spcBef>
              <a:buNone/>
              <a:defRPr sz="2400" b="1" kern="1200">
                <a:solidFill>
                  <a:schemeClr val="accent1"/>
                </a:solidFill>
                <a:latin typeface="+mj-lt"/>
                <a:ea typeface="+mj-ea"/>
                <a:cs typeface="+mj-cs"/>
              </a:defRPr>
            </a:lvl1pPr>
          </a:lstStyle>
          <a:p>
            <a:r>
              <a:rPr lang="de-DE" sz="3200">
                <a:solidFill>
                  <a:schemeClr val="bg1"/>
                </a:solidFill>
              </a:rPr>
              <a:t>Mastertitelformat bearbeiten</a:t>
            </a:r>
            <a:endParaRPr lang="de-AT" sz="3200">
              <a:solidFill>
                <a:schemeClr val="bg1"/>
              </a:solidFill>
            </a:endParaRPr>
          </a:p>
        </p:txBody>
      </p:sp>
      <p:sp>
        <p:nvSpPr>
          <p:cNvPr id="14" name="Textplatzhalter 7">
            <a:extLst>
              <a:ext uri="{FF2B5EF4-FFF2-40B4-BE49-F238E27FC236}">
                <a16:creationId xmlns:a16="http://schemas.microsoft.com/office/drawing/2014/main" id="{609D5913-DBE3-BE47-B792-11E24A0A0673}"/>
              </a:ext>
            </a:extLst>
          </p:cNvPr>
          <p:cNvSpPr>
            <a:spLocks noGrp="1"/>
          </p:cNvSpPr>
          <p:nvPr>
            <p:ph type="body" sz="quarter" idx="27"/>
          </p:nvPr>
        </p:nvSpPr>
        <p:spPr>
          <a:xfrm>
            <a:off x="6625167" y="1963847"/>
            <a:ext cx="5183716" cy="347243"/>
          </a:xfrm>
        </p:spPr>
        <p:txBody>
          <a:bodyPr/>
          <a:lstStyle>
            <a:lvl1pPr marL="0" indent="0">
              <a:spcBef>
                <a:spcPts val="0"/>
              </a:spcBef>
              <a:buNone/>
              <a:defRPr kern="0" spc="107" baseline="0"/>
            </a:lvl1pPr>
          </a:lstStyle>
          <a:p>
            <a:pPr lvl="0"/>
            <a:r>
              <a:rPr lang="de-DE"/>
              <a:t>Mastertextformat bearbeiten</a:t>
            </a:r>
          </a:p>
        </p:txBody>
      </p:sp>
      <p:sp>
        <p:nvSpPr>
          <p:cNvPr id="15" name="Textplatzhalter 9">
            <a:extLst>
              <a:ext uri="{FF2B5EF4-FFF2-40B4-BE49-F238E27FC236}">
                <a16:creationId xmlns:a16="http://schemas.microsoft.com/office/drawing/2014/main" id="{DC1F0069-18F1-4EE6-AB2C-94A04328CB5C}"/>
              </a:ext>
            </a:extLst>
          </p:cNvPr>
          <p:cNvSpPr>
            <a:spLocks noGrp="1"/>
          </p:cNvSpPr>
          <p:nvPr>
            <p:ph type="body" sz="quarter" idx="28" hasCustomPrompt="1"/>
          </p:nvPr>
        </p:nvSpPr>
        <p:spPr>
          <a:xfrm>
            <a:off x="6623051" y="5733000"/>
            <a:ext cx="5183716" cy="144984"/>
          </a:xfrm>
        </p:spPr>
        <p:txBody>
          <a:bodyPr rIns="46800"/>
          <a:lstStyle>
            <a:lvl1pPr marL="0" indent="0" algn="r">
              <a:buFont typeface="Arial" panose="020B0604020202020204" pitchFamily="34" charset="0"/>
              <a:buNone/>
              <a:defRPr sz="933">
                <a:solidFill>
                  <a:schemeClr val="bg1"/>
                </a:solidFill>
              </a:defRPr>
            </a:lvl1pPr>
            <a:lvl2pPr marL="335992" indent="0" algn="r">
              <a:buNone/>
              <a:defRPr sz="1067">
                <a:solidFill>
                  <a:schemeClr val="bg1"/>
                </a:solidFill>
              </a:defRPr>
            </a:lvl2pPr>
            <a:lvl3pPr marL="623984" indent="0" algn="r">
              <a:buNone/>
              <a:defRPr sz="1067">
                <a:solidFill>
                  <a:schemeClr val="bg1"/>
                </a:solidFill>
              </a:defRPr>
            </a:lvl3pPr>
            <a:lvl4pPr marL="911977" indent="0" algn="r">
              <a:buNone/>
              <a:defRPr sz="1067">
                <a:solidFill>
                  <a:schemeClr val="bg1"/>
                </a:solidFill>
              </a:defRPr>
            </a:lvl4pPr>
            <a:lvl5pPr marL="1199970" indent="0" algn="r">
              <a:buNone/>
              <a:defRPr sz="1067">
                <a:solidFill>
                  <a:schemeClr val="bg1"/>
                </a:solidFill>
              </a:defRPr>
            </a:lvl5pPr>
          </a:lstStyle>
          <a:p>
            <a:pPr lvl="0"/>
            <a:r>
              <a:rPr lang="de-DE"/>
              <a:t>Bildnachweis bearbeiten</a:t>
            </a:r>
            <a:endParaRPr lang="de-AT"/>
          </a:p>
        </p:txBody>
      </p:sp>
      <p:sp>
        <p:nvSpPr>
          <p:cNvPr id="16" name="Textplatzhalter 9">
            <a:extLst>
              <a:ext uri="{FF2B5EF4-FFF2-40B4-BE49-F238E27FC236}">
                <a16:creationId xmlns:a16="http://schemas.microsoft.com/office/drawing/2014/main" id="{DC1F0069-18F1-4EE6-AB2C-94A04328CB5C}"/>
              </a:ext>
            </a:extLst>
          </p:cNvPr>
          <p:cNvSpPr>
            <a:spLocks noGrp="1"/>
          </p:cNvSpPr>
          <p:nvPr>
            <p:ph type="body" sz="quarter" idx="29" hasCustomPrompt="1"/>
          </p:nvPr>
        </p:nvSpPr>
        <p:spPr>
          <a:xfrm>
            <a:off x="912282" y="5733000"/>
            <a:ext cx="5183716" cy="144984"/>
          </a:xfrm>
        </p:spPr>
        <p:txBody>
          <a:bodyPr rIns="46800"/>
          <a:lstStyle>
            <a:lvl1pPr marL="0" indent="0" algn="r">
              <a:buFont typeface="Arial" panose="020B0604020202020204" pitchFamily="34" charset="0"/>
              <a:buNone/>
              <a:defRPr sz="933">
                <a:solidFill>
                  <a:schemeClr val="bg1"/>
                </a:solidFill>
              </a:defRPr>
            </a:lvl1pPr>
            <a:lvl2pPr marL="335992" indent="0" algn="r">
              <a:buNone/>
              <a:defRPr sz="1067">
                <a:solidFill>
                  <a:schemeClr val="bg1"/>
                </a:solidFill>
              </a:defRPr>
            </a:lvl2pPr>
            <a:lvl3pPr marL="623984" indent="0" algn="r">
              <a:buNone/>
              <a:defRPr sz="1067">
                <a:solidFill>
                  <a:schemeClr val="bg1"/>
                </a:solidFill>
              </a:defRPr>
            </a:lvl3pPr>
            <a:lvl4pPr marL="911977" indent="0" algn="r">
              <a:buNone/>
              <a:defRPr sz="1067">
                <a:solidFill>
                  <a:schemeClr val="bg1"/>
                </a:solidFill>
              </a:defRPr>
            </a:lvl4pPr>
            <a:lvl5pPr marL="1199970" indent="0" algn="r">
              <a:buNone/>
              <a:defRPr sz="1067">
                <a:solidFill>
                  <a:schemeClr val="bg1"/>
                </a:solidFill>
              </a:defRPr>
            </a:lvl5pPr>
          </a:lstStyle>
          <a:p>
            <a:pPr lvl="0"/>
            <a:r>
              <a:rPr lang="de-DE"/>
              <a:t>Bildnachweis bearbeiten</a:t>
            </a:r>
            <a:endParaRPr lang="de-AT"/>
          </a:p>
        </p:txBody>
      </p:sp>
    </p:spTree>
    <p:extLst>
      <p:ext uri="{BB962C8B-B14F-4D97-AF65-F5344CB8AC3E}">
        <p14:creationId xmlns:p14="http://schemas.microsoft.com/office/powerpoint/2010/main" val="120685079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Moodboard 1">
    <p:spTree>
      <p:nvGrpSpPr>
        <p:cNvPr id="1" name=""/>
        <p:cNvGrpSpPr/>
        <p:nvPr/>
      </p:nvGrpSpPr>
      <p:grpSpPr>
        <a:xfrm>
          <a:off x="0" y="0"/>
          <a:ext cx="0" cy="0"/>
          <a:chOff x="0" y="0"/>
          <a:chExt cx="0" cy="0"/>
        </a:xfrm>
      </p:grpSpPr>
      <p:sp>
        <p:nvSpPr>
          <p:cNvPr id="3" name="Foliennummernplatzhalter 2"/>
          <p:cNvSpPr>
            <a:spLocks noGrp="1"/>
          </p:cNvSpPr>
          <p:nvPr>
            <p:ph type="sldNum" sz="quarter" idx="10"/>
          </p:nvPr>
        </p:nvSpPr>
        <p:spPr/>
        <p:txBody>
          <a:bodyPr/>
          <a:lstStyle/>
          <a:p>
            <a:fld id="{52CF354A-3E7C-4AF0-94B3-C47ABC721F9D}" type="slidenum">
              <a:rPr lang="de-AT" smtClean="0"/>
              <a:pPr/>
              <a:t>‹Nr.›</a:t>
            </a:fld>
            <a:endParaRPr lang="de-AT"/>
          </a:p>
        </p:txBody>
      </p:sp>
      <p:sp>
        <p:nvSpPr>
          <p:cNvPr id="4" name="Fußzeilenplatzhalter 3"/>
          <p:cNvSpPr>
            <a:spLocks noGrp="1"/>
          </p:cNvSpPr>
          <p:nvPr>
            <p:ph type="ftr" sz="quarter" idx="11"/>
          </p:nvPr>
        </p:nvSpPr>
        <p:spPr/>
        <p:txBody>
          <a:bodyPr/>
          <a:lstStyle/>
          <a:p>
            <a:r>
              <a:rPr lang="de-DE"/>
              <a:t>Kapitelüberschrift</a:t>
            </a:r>
          </a:p>
        </p:txBody>
      </p:sp>
      <p:sp>
        <p:nvSpPr>
          <p:cNvPr id="5" name="Bildplatzhalter 9">
            <a:extLst>
              <a:ext uri="{FF2B5EF4-FFF2-40B4-BE49-F238E27FC236}">
                <a16:creationId xmlns:a16="http://schemas.microsoft.com/office/drawing/2014/main" id="{AC9C2C23-504B-9348-8C3D-02C65493F316}"/>
              </a:ext>
            </a:extLst>
          </p:cNvPr>
          <p:cNvSpPr>
            <a:spLocks noGrp="1"/>
          </p:cNvSpPr>
          <p:nvPr>
            <p:ph type="pic" sz="quarter" idx="18"/>
          </p:nvPr>
        </p:nvSpPr>
        <p:spPr>
          <a:xfrm>
            <a:off x="0" y="3140649"/>
            <a:ext cx="5040000" cy="2737337"/>
          </a:xfrm>
          <a:solidFill>
            <a:schemeClr val="accent6"/>
          </a:solidFill>
        </p:spPr>
        <p:txBody>
          <a:bodyPr/>
          <a:lstStyle>
            <a:lvl1pPr marL="0" indent="0">
              <a:buNone/>
              <a:defRPr/>
            </a:lvl1pPr>
          </a:lstStyle>
          <a:p>
            <a:r>
              <a:rPr lang="de-DE"/>
              <a:t>Bild durch Klicken auf Symbol hinzufügen</a:t>
            </a:r>
          </a:p>
        </p:txBody>
      </p:sp>
      <p:sp>
        <p:nvSpPr>
          <p:cNvPr id="6" name="Bildplatzhalter 5">
            <a:extLst>
              <a:ext uri="{FF2B5EF4-FFF2-40B4-BE49-F238E27FC236}">
                <a16:creationId xmlns:a16="http://schemas.microsoft.com/office/drawing/2014/main" id="{E6985E99-1A3D-41C8-9698-A738B27F55AD}"/>
              </a:ext>
            </a:extLst>
          </p:cNvPr>
          <p:cNvSpPr>
            <a:spLocks noGrp="1"/>
          </p:cNvSpPr>
          <p:nvPr>
            <p:ph type="pic" sz="quarter" idx="24"/>
          </p:nvPr>
        </p:nvSpPr>
        <p:spPr>
          <a:xfrm>
            <a:off x="7148944" y="0"/>
            <a:ext cx="5040000" cy="2943072"/>
          </a:xfrm>
          <a:solidFill>
            <a:schemeClr val="accent6"/>
          </a:solidFill>
        </p:spPr>
        <p:txBody>
          <a:bodyPr/>
          <a:lstStyle>
            <a:lvl1pPr marL="0" indent="0">
              <a:buNone/>
              <a:defRPr/>
            </a:lvl1pPr>
          </a:lstStyle>
          <a:p>
            <a:r>
              <a:rPr lang="de-DE"/>
              <a:t>Bild durch Klicken auf Symbol hinzufügen</a:t>
            </a:r>
            <a:endParaRPr lang="de-AT"/>
          </a:p>
        </p:txBody>
      </p:sp>
      <p:sp>
        <p:nvSpPr>
          <p:cNvPr id="7" name="Bildplatzhalter 2">
            <a:extLst>
              <a:ext uri="{FF2B5EF4-FFF2-40B4-BE49-F238E27FC236}">
                <a16:creationId xmlns:a16="http://schemas.microsoft.com/office/drawing/2014/main" id="{75E73E1F-BB52-41AA-A7D6-1981D20F2621}"/>
              </a:ext>
            </a:extLst>
          </p:cNvPr>
          <p:cNvSpPr>
            <a:spLocks noGrp="1"/>
          </p:cNvSpPr>
          <p:nvPr>
            <p:ph type="pic" sz="quarter" idx="23"/>
          </p:nvPr>
        </p:nvSpPr>
        <p:spPr>
          <a:xfrm>
            <a:off x="-1" y="-1"/>
            <a:ext cx="6959999" cy="2942375"/>
          </a:xfrm>
          <a:solidFill>
            <a:schemeClr val="accent6"/>
          </a:solidFill>
        </p:spPr>
        <p:txBody>
          <a:bodyPr/>
          <a:lstStyle>
            <a:lvl1pPr marL="0" indent="0">
              <a:buNone/>
              <a:defRPr/>
            </a:lvl1pPr>
          </a:lstStyle>
          <a:p>
            <a:r>
              <a:rPr lang="de-DE"/>
              <a:t>Bild durch Klicken auf Symbol hinzufügen</a:t>
            </a:r>
            <a:endParaRPr lang="de-AT"/>
          </a:p>
        </p:txBody>
      </p:sp>
      <p:sp>
        <p:nvSpPr>
          <p:cNvPr id="8" name="Bildplatzhalter 8">
            <a:extLst>
              <a:ext uri="{FF2B5EF4-FFF2-40B4-BE49-F238E27FC236}">
                <a16:creationId xmlns:a16="http://schemas.microsoft.com/office/drawing/2014/main" id="{6E13E7F9-B06C-42E8-8660-934AFA040F6D}"/>
              </a:ext>
            </a:extLst>
          </p:cNvPr>
          <p:cNvSpPr>
            <a:spLocks noGrp="1"/>
          </p:cNvSpPr>
          <p:nvPr>
            <p:ph type="pic" sz="quarter" idx="25"/>
          </p:nvPr>
        </p:nvSpPr>
        <p:spPr>
          <a:xfrm>
            <a:off x="5237019" y="3141135"/>
            <a:ext cx="6960000" cy="2736851"/>
          </a:xfrm>
          <a:solidFill>
            <a:schemeClr val="accent6"/>
          </a:solidFill>
        </p:spPr>
        <p:txBody>
          <a:bodyPr/>
          <a:lstStyle>
            <a:lvl1pPr marL="0" indent="0">
              <a:buNone/>
              <a:defRPr/>
            </a:lvl1pPr>
          </a:lstStyle>
          <a:p>
            <a:r>
              <a:rPr lang="de-DE"/>
              <a:t>Bild durch Klicken auf Symbol hinzufügen</a:t>
            </a:r>
            <a:endParaRPr lang="de-AT"/>
          </a:p>
        </p:txBody>
      </p:sp>
      <p:sp>
        <p:nvSpPr>
          <p:cNvPr id="9" name="Textplatzhalter 9">
            <a:extLst>
              <a:ext uri="{FF2B5EF4-FFF2-40B4-BE49-F238E27FC236}">
                <a16:creationId xmlns:a16="http://schemas.microsoft.com/office/drawing/2014/main" id="{DC1F0069-18F1-4EE6-AB2C-94A04328CB5C}"/>
              </a:ext>
            </a:extLst>
          </p:cNvPr>
          <p:cNvSpPr>
            <a:spLocks noGrp="1"/>
          </p:cNvSpPr>
          <p:nvPr>
            <p:ph type="body" sz="quarter" idx="28" hasCustomPrompt="1"/>
          </p:nvPr>
        </p:nvSpPr>
        <p:spPr>
          <a:xfrm>
            <a:off x="6623051" y="5733000"/>
            <a:ext cx="5183716" cy="144984"/>
          </a:xfrm>
        </p:spPr>
        <p:txBody>
          <a:bodyPr rIns="46800"/>
          <a:lstStyle>
            <a:lvl1pPr marL="0" indent="0" algn="r">
              <a:buFont typeface="Arial" panose="020B0604020202020204" pitchFamily="34" charset="0"/>
              <a:buNone/>
              <a:defRPr sz="933">
                <a:solidFill>
                  <a:schemeClr val="bg1"/>
                </a:solidFill>
              </a:defRPr>
            </a:lvl1pPr>
            <a:lvl2pPr marL="335992" indent="0" algn="r">
              <a:buNone/>
              <a:defRPr sz="1067">
                <a:solidFill>
                  <a:schemeClr val="bg1"/>
                </a:solidFill>
              </a:defRPr>
            </a:lvl2pPr>
            <a:lvl3pPr marL="623984" indent="0" algn="r">
              <a:buNone/>
              <a:defRPr sz="1067">
                <a:solidFill>
                  <a:schemeClr val="bg1"/>
                </a:solidFill>
              </a:defRPr>
            </a:lvl3pPr>
            <a:lvl4pPr marL="911977" indent="0" algn="r">
              <a:buNone/>
              <a:defRPr sz="1067">
                <a:solidFill>
                  <a:schemeClr val="bg1"/>
                </a:solidFill>
              </a:defRPr>
            </a:lvl4pPr>
            <a:lvl5pPr marL="1199970" indent="0" algn="r">
              <a:buNone/>
              <a:defRPr sz="1067">
                <a:solidFill>
                  <a:schemeClr val="bg1"/>
                </a:solidFill>
              </a:defRPr>
            </a:lvl5pPr>
          </a:lstStyle>
          <a:p>
            <a:pPr lvl="0"/>
            <a:r>
              <a:rPr lang="de-DE"/>
              <a:t>Bildnachweis bearbeiten</a:t>
            </a:r>
            <a:endParaRPr lang="de-AT"/>
          </a:p>
        </p:txBody>
      </p:sp>
      <p:sp>
        <p:nvSpPr>
          <p:cNvPr id="11" name="Textplatzhalter 11">
            <a:extLst>
              <a:ext uri="{FF2B5EF4-FFF2-40B4-BE49-F238E27FC236}">
                <a16:creationId xmlns:a16="http://schemas.microsoft.com/office/drawing/2014/main" id="{ACB7C274-6BB2-ED4C-A519-ADB5C0659027}"/>
              </a:ext>
            </a:extLst>
          </p:cNvPr>
          <p:cNvSpPr>
            <a:spLocks noGrp="1"/>
          </p:cNvSpPr>
          <p:nvPr>
            <p:ph type="body" sz="quarter" idx="19" hasCustomPrompt="1"/>
          </p:nvPr>
        </p:nvSpPr>
        <p:spPr>
          <a:xfrm>
            <a:off x="10892084" y="357717"/>
            <a:ext cx="916800" cy="244800"/>
          </a:xfrm>
          <a:blipFill>
            <a:blip r:embed="rId2">
              <a:lum bright="100000" contrast="100000"/>
              <a:extLst>
                <a:ext uri="{96DAC541-7B7A-43D3-8B79-37D633B846F1}">
                  <asvg:svgBlip xmlns:asvg="http://schemas.microsoft.com/office/drawing/2016/SVG/main" r:embed="rId3"/>
                </a:ext>
              </a:extLst>
            </a:blip>
            <a:stretch>
              <a:fillRect/>
            </a:stretch>
          </a:blipFill>
        </p:spPr>
        <p:txBody>
          <a:bodyPr/>
          <a:lstStyle>
            <a:lvl1pPr>
              <a:buNone/>
              <a:defRPr/>
            </a:lvl1pPr>
            <a:lvl2pPr>
              <a:buNone/>
              <a:defRPr/>
            </a:lvl2pPr>
            <a:lvl3pPr>
              <a:buNone/>
              <a:defRPr/>
            </a:lvl3pPr>
            <a:lvl4pPr>
              <a:buNone/>
              <a:defRPr/>
            </a:lvl4pPr>
            <a:lvl5pPr>
              <a:buNone/>
              <a:defRPr/>
            </a:lvl5pPr>
          </a:lstStyle>
          <a:p>
            <a:pPr lvl="0"/>
            <a:r>
              <a:rPr lang="de-DE"/>
              <a:t>  </a:t>
            </a:r>
          </a:p>
        </p:txBody>
      </p:sp>
    </p:spTree>
    <p:extLst>
      <p:ext uri="{BB962C8B-B14F-4D97-AF65-F5344CB8AC3E}">
        <p14:creationId xmlns:p14="http://schemas.microsoft.com/office/powerpoint/2010/main" val="161477978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Moodboard 2">
    <p:spTree>
      <p:nvGrpSpPr>
        <p:cNvPr id="1" name=""/>
        <p:cNvGrpSpPr/>
        <p:nvPr/>
      </p:nvGrpSpPr>
      <p:grpSpPr>
        <a:xfrm>
          <a:off x="0" y="0"/>
          <a:ext cx="0" cy="0"/>
          <a:chOff x="0" y="0"/>
          <a:chExt cx="0" cy="0"/>
        </a:xfrm>
      </p:grpSpPr>
      <p:sp>
        <p:nvSpPr>
          <p:cNvPr id="5" name="Bildplatzhalter 2">
            <a:extLst>
              <a:ext uri="{FF2B5EF4-FFF2-40B4-BE49-F238E27FC236}">
                <a16:creationId xmlns:a16="http://schemas.microsoft.com/office/drawing/2014/main" id="{E85B099F-AABB-4EF0-88F8-073B0EC0A619}"/>
              </a:ext>
            </a:extLst>
          </p:cNvPr>
          <p:cNvSpPr>
            <a:spLocks noGrp="1"/>
          </p:cNvSpPr>
          <p:nvPr>
            <p:ph type="pic" sz="quarter" idx="26"/>
          </p:nvPr>
        </p:nvSpPr>
        <p:spPr>
          <a:xfrm>
            <a:off x="6096000" y="0"/>
            <a:ext cx="6096000" cy="5877984"/>
          </a:xfrm>
          <a:solidFill>
            <a:schemeClr val="accent6"/>
          </a:solidFill>
        </p:spPr>
        <p:txBody>
          <a:bodyPr/>
          <a:lstStyle>
            <a:lvl1pPr marL="0" indent="0">
              <a:buNone/>
              <a:defRPr/>
            </a:lvl1pPr>
          </a:lstStyle>
          <a:p>
            <a:r>
              <a:rPr lang="de-DE"/>
              <a:t>Bild durch Klicken auf Symbol hinzufügen</a:t>
            </a:r>
            <a:endParaRPr lang="de-AT"/>
          </a:p>
        </p:txBody>
      </p:sp>
      <p:sp>
        <p:nvSpPr>
          <p:cNvPr id="6" name="Bildplatzhalter 2">
            <a:extLst>
              <a:ext uri="{FF2B5EF4-FFF2-40B4-BE49-F238E27FC236}">
                <a16:creationId xmlns:a16="http://schemas.microsoft.com/office/drawing/2014/main" id="{0167B072-18A3-425D-9B57-99F48AFFF839}"/>
              </a:ext>
            </a:extLst>
          </p:cNvPr>
          <p:cNvSpPr>
            <a:spLocks noGrp="1"/>
          </p:cNvSpPr>
          <p:nvPr>
            <p:ph type="pic" sz="quarter" idx="25"/>
          </p:nvPr>
        </p:nvSpPr>
        <p:spPr>
          <a:xfrm>
            <a:off x="-1" y="-1"/>
            <a:ext cx="2880000" cy="2880000"/>
          </a:xfrm>
          <a:solidFill>
            <a:schemeClr val="accent6"/>
          </a:solidFill>
        </p:spPr>
        <p:txBody>
          <a:bodyPr/>
          <a:lstStyle>
            <a:lvl1pPr marL="0" indent="0">
              <a:buNone/>
              <a:defRPr/>
            </a:lvl1pPr>
          </a:lstStyle>
          <a:p>
            <a:r>
              <a:rPr lang="de-DE"/>
              <a:t>Bild durch Klicken auf Symbol hinzufügen</a:t>
            </a:r>
            <a:endParaRPr lang="de-AT"/>
          </a:p>
        </p:txBody>
      </p:sp>
      <p:sp>
        <p:nvSpPr>
          <p:cNvPr id="7" name="Bildplatzhalter 3">
            <a:extLst>
              <a:ext uri="{FF2B5EF4-FFF2-40B4-BE49-F238E27FC236}">
                <a16:creationId xmlns:a16="http://schemas.microsoft.com/office/drawing/2014/main" id="{664F5091-CCEC-40F4-898E-2D650FE60413}"/>
              </a:ext>
            </a:extLst>
          </p:cNvPr>
          <p:cNvSpPr>
            <a:spLocks noGrp="1"/>
          </p:cNvSpPr>
          <p:nvPr>
            <p:ph type="pic" sz="quarter" idx="27"/>
          </p:nvPr>
        </p:nvSpPr>
        <p:spPr>
          <a:xfrm>
            <a:off x="0" y="2992195"/>
            <a:ext cx="2880784" cy="2880000"/>
          </a:xfrm>
          <a:solidFill>
            <a:schemeClr val="accent6"/>
          </a:solidFill>
        </p:spPr>
        <p:txBody>
          <a:bodyPr/>
          <a:lstStyle>
            <a:lvl1pPr marL="0" indent="0">
              <a:buNone/>
              <a:defRPr/>
            </a:lvl1pPr>
          </a:lstStyle>
          <a:p>
            <a:r>
              <a:rPr lang="de-DE"/>
              <a:t>Bild durch Klicken auf Symbol hinzufügen</a:t>
            </a:r>
            <a:endParaRPr lang="de-AT"/>
          </a:p>
        </p:txBody>
      </p:sp>
      <p:sp>
        <p:nvSpPr>
          <p:cNvPr id="8" name="Bildplatzhalter 8">
            <a:extLst>
              <a:ext uri="{FF2B5EF4-FFF2-40B4-BE49-F238E27FC236}">
                <a16:creationId xmlns:a16="http://schemas.microsoft.com/office/drawing/2014/main" id="{4AF70238-2677-4756-9482-48EFBFE851EB}"/>
              </a:ext>
            </a:extLst>
          </p:cNvPr>
          <p:cNvSpPr>
            <a:spLocks noGrp="1"/>
          </p:cNvSpPr>
          <p:nvPr>
            <p:ph type="pic" sz="quarter" idx="28"/>
          </p:nvPr>
        </p:nvSpPr>
        <p:spPr>
          <a:xfrm>
            <a:off x="3047505" y="0"/>
            <a:ext cx="2880783" cy="2880784"/>
          </a:xfrm>
          <a:solidFill>
            <a:schemeClr val="accent6"/>
          </a:solidFill>
        </p:spPr>
        <p:txBody>
          <a:bodyPr/>
          <a:lstStyle>
            <a:lvl1pPr marL="0" indent="0">
              <a:buNone/>
              <a:defRPr/>
            </a:lvl1pPr>
          </a:lstStyle>
          <a:p>
            <a:r>
              <a:rPr lang="de-DE"/>
              <a:t>Bild durch Klicken auf Symbol hinzufügen</a:t>
            </a:r>
            <a:endParaRPr lang="de-AT"/>
          </a:p>
        </p:txBody>
      </p:sp>
      <p:sp>
        <p:nvSpPr>
          <p:cNvPr id="9" name="Bildplatzhalter 12">
            <a:extLst>
              <a:ext uri="{FF2B5EF4-FFF2-40B4-BE49-F238E27FC236}">
                <a16:creationId xmlns:a16="http://schemas.microsoft.com/office/drawing/2014/main" id="{1B156E5B-250D-400E-9E5C-90E413FBF437}"/>
              </a:ext>
            </a:extLst>
          </p:cNvPr>
          <p:cNvSpPr>
            <a:spLocks noGrp="1"/>
          </p:cNvSpPr>
          <p:nvPr>
            <p:ph type="pic" sz="quarter" idx="29"/>
          </p:nvPr>
        </p:nvSpPr>
        <p:spPr>
          <a:xfrm>
            <a:off x="3046925" y="2992967"/>
            <a:ext cx="2880784" cy="2878667"/>
          </a:xfrm>
          <a:solidFill>
            <a:schemeClr val="accent6"/>
          </a:solidFill>
        </p:spPr>
        <p:txBody>
          <a:bodyPr/>
          <a:lstStyle>
            <a:lvl1pPr marL="0" indent="0">
              <a:buNone/>
              <a:defRPr/>
            </a:lvl1pPr>
          </a:lstStyle>
          <a:p>
            <a:r>
              <a:rPr lang="de-DE"/>
              <a:t>Bild durch Klicken auf Symbol hinzufügen</a:t>
            </a:r>
            <a:endParaRPr lang="de-AT"/>
          </a:p>
        </p:txBody>
      </p:sp>
      <p:sp>
        <p:nvSpPr>
          <p:cNvPr id="3" name="Foliennummernplatzhalter 2"/>
          <p:cNvSpPr>
            <a:spLocks noGrp="1"/>
          </p:cNvSpPr>
          <p:nvPr>
            <p:ph type="sldNum" sz="quarter" idx="10"/>
          </p:nvPr>
        </p:nvSpPr>
        <p:spPr/>
        <p:txBody>
          <a:bodyPr/>
          <a:lstStyle/>
          <a:p>
            <a:fld id="{52CF354A-3E7C-4AF0-94B3-C47ABC721F9D}" type="slidenum">
              <a:rPr lang="de-AT" smtClean="0"/>
              <a:pPr/>
              <a:t>‹Nr.›</a:t>
            </a:fld>
            <a:endParaRPr lang="de-AT"/>
          </a:p>
        </p:txBody>
      </p:sp>
      <p:sp>
        <p:nvSpPr>
          <p:cNvPr id="4" name="Fußzeilenplatzhalter 3"/>
          <p:cNvSpPr>
            <a:spLocks noGrp="1"/>
          </p:cNvSpPr>
          <p:nvPr>
            <p:ph type="ftr" sz="quarter" idx="11"/>
          </p:nvPr>
        </p:nvSpPr>
        <p:spPr/>
        <p:txBody>
          <a:bodyPr/>
          <a:lstStyle/>
          <a:p>
            <a:r>
              <a:rPr lang="de-DE"/>
              <a:t>Kapitelüberschrift</a:t>
            </a:r>
          </a:p>
        </p:txBody>
      </p:sp>
      <p:sp>
        <p:nvSpPr>
          <p:cNvPr id="10" name="Textplatzhalter 11">
            <a:extLst>
              <a:ext uri="{FF2B5EF4-FFF2-40B4-BE49-F238E27FC236}">
                <a16:creationId xmlns:a16="http://schemas.microsoft.com/office/drawing/2014/main" id="{ACB7C274-6BB2-ED4C-A519-ADB5C0659027}"/>
              </a:ext>
            </a:extLst>
          </p:cNvPr>
          <p:cNvSpPr>
            <a:spLocks noGrp="1"/>
          </p:cNvSpPr>
          <p:nvPr>
            <p:ph type="body" sz="quarter" idx="19" hasCustomPrompt="1"/>
          </p:nvPr>
        </p:nvSpPr>
        <p:spPr>
          <a:xfrm>
            <a:off x="10892084" y="357717"/>
            <a:ext cx="916800" cy="244800"/>
          </a:xfrm>
          <a:blipFill>
            <a:blip r:embed="rId2">
              <a:lum bright="100000" contrast="100000"/>
              <a:extLst>
                <a:ext uri="{96DAC541-7B7A-43D3-8B79-37D633B846F1}">
                  <asvg:svgBlip xmlns:asvg="http://schemas.microsoft.com/office/drawing/2016/SVG/main" r:embed="rId3"/>
                </a:ext>
              </a:extLst>
            </a:blip>
            <a:stretch>
              <a:fillRect/>
            </a:stretch>
          </a:blipFill>
        </p:spPr>
        <p:txBody>
          <a:bodyPr/>
          <a:lstStyle>
            <a:lvl1pPr>
              <a:buNone/>
              <a:defRPr/>
            </a:lvl1pPr>
            <a:lvl2pPr>
              <a:buNone/>
              <a:defRPr/>
            </a:lvl2pPr>
            <a:lvl3pPr>
              <a:buNone/>
              <a:defRPr/>
            </a:lvl3pPr>
            <a:lvl4pPr>
              <a:buNone/>
              <a:defRPr/>
            </a:lvl4pPr>
            <a:lvl5pPr>
              <a:buNone/>
              <a:defRPr/>
            </a:lvl5pPr>
          </a:lstStyle>
          <a:p>
            <a:pPr lvl="0"/>
            <a:r>
              <a:rPr lang="de-DE"/>
              <a:t>  </a:t>
            </a:r>
          </a:p>
        </p:txBody>
      </p:sp>
      <p:sp>
        <p:nvSpPr>
          <p:cNvPr id="11" name="Textplatzhalter 9">
            <a:extLst>
              <a:ext uri="{FF2B5EF4-FFF2-40B4-BE49-F238E27FC236}">
                <a16:creationId xmlns:a16="http://schemas.microsoft.com/office/drawing/2014/main" id="{DC1F0069-18F1-4EE6-AB2C-94A04328CB5C}"/>
              </a:ext>
            </a:extLst>
          </p:cNvPr>
          <p:cNvSpPr>
            <a:spLocks noGrp="1"/>
          </p:cNvSpPr>
          <p:nvPr>
            <p:ph type="body" sz="quarter" idx="30" hasCustomPrompt="1"/>
          </p:nvPr>
        </p:nvSpPr>
        <p:spPr>
          <a:xfrm>
            <a:off x="6623051" y="5733000"/>
            <a:ext cx="5183716" cy="144984"/>
          </a:xfrm>
        </p:spPr>
        <p:txBody>
          <a:bodyPr rIns="46800"/>
          <a:lstStyle>
            <a:lvl1pPr marL="0" indent="0" algn="r">
              <a:buFont typeface="Arial" panose="020B0604020202020204" pitchFamily="34" charset="0"/>
              <a:buNone/>
              <a:defRPr sz="933">
                <a:solidFill>
                  <a:schemeClr val="bg1"/>
                </a:solidFill>
              </a:defRPr>
            </a:lvl1pPr>
            <a:lvl2pPr marL="335992" indent="0" algn="r">
              <a:buNone/>
              <a:defRPr sz="1067">
                <a:solidFill>
                  <a:schemeClr val="bg1"/>
                </a:solidFill>
              </a:defRPr>
            </a:lvl2pPr>
            <a:lvl3pPr marL="623984" indent="0" algn="r">
              <a:buNone/>
              <a:defRPr sz="1067">
                <a:solidFill>
                  <a:schemeClr val="bg1"/>
                </a:solidFill>
              </a:defRPr>
            </a:lvl3pPr>
            <a:lvl4pPr marL="911977" indent="0" algn="r">
              <a:buNone/>
              <a:defRPr sz="1067">
                <a:solidFill>
                  <a:schemeClr val="bg1"/>
                </a:solidFill>
              </a:defRPr>
            </a:lvl4pPr>
            <a:lvl5pPr marL="1199970" indent="0" algn="r">
              <a:buNone/>
              <a:defRPr sz="1067">
                <a:solidFill>
                  <a:schemeClr val="bg1"/>
                </a:solidFill>
              </a:defRPr>
            </a:lvl5pPr>
          </a:lstStyle>
          <a:p>
            <a:pPr lvl="0"/>
            <a:r>
              <a:rPr lang="de-DE"/>
              <a:t>Bildnachweis bearbeiten</a:t>
            </a:r>
            <a:endParaRPr lang="de-AT"/>
          </a:p>
        </p:txBody>
      </p:sp>
    </p:spTree>
    <p:extLst>
      <p:ext uri="{BB962C8B-B14F-4D97-AF65-F5344CB8AC3E}">
        <p14:creationId xmlns:p14="http://schemas.microsoft.com/office/powerpoint/2010/main" val="226096674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2 Spaltig">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912285" y="1063869"/>
            <a:ext cx="5183716" cy="886397"/>
          </a:xfrm>
        </p:spPr>
        <p:txBody>
          <a:bodyPr/>
          <a:lstStyle/>
          <a:p>
            <a:r>
              <a:rPr lang="de-DE"/>
              <a:t>Mastertitelformat bearbeiten</a:t>
            </a:r>
            <a:endParaRPr lang="de-AT"/>
          </a:p>
        </p:txBody>
      </p:sp>
      <p:sp>
        <p:nvSpPr>
          <p:cNvPr id="3" name="Foliennummernplatzhalter 2"/>
          <p:cNvSpPr>
            <a:spLocks noGrp="1"/>
          </p:cNvSpPr>
          <p:nvPr>
            <p:ph type="sldNum" sz="quarter" idx="10"/>
          </p:nvPr>
        </p:nvSpPr>
        <p:spPr/>
        <p:txBody>
          <a:bodyPr/>
          <a:lstStyle/>
          <a:p>
            <a:fld id="{52CF354A-3E7C-4AF0-94B3-C47ABC721F9D}" type="slidenum">
              <a:rPr lang="de-AT" smtClean="0"/>
              <a:pPr/>
              <a:t>‹Nr.›</a:t>
            </a:fld>
            <a:endParaRPr lang="de-AT"/>
          </a:p>
        </p:txBody>
      </p:sp>
      <p:sp>
        <p:nvSpPr>
          <p:cNvPr id="4" name="Fußzeilenplatzhalter 3"/>
          <p:cNvSpPr>
            <a:spLocks noGrp="1"/>
          </p:cNvSpPr>
          <p:nvPr>
            <p:ph type="ftr" sz="quarter" idx="11"/>
          </p:nvPr>
        </p:nvSpPr>
        <p:spPr/>
        <p:txBody>
          <a:bodyPr/>
          <a:lstStyle/>
          <a:p>
            <a:r>
              <a:rPr lang="de-DE"/>
              <a:t>Kapitelüberschrift</a:t>
            </a:r>
          </a:p>
        </p:txBody>
      </p:sp>
      <p:sp>
        <p:nvSpPr>
          <p:cNvPr id="5" name="Inhaltsplatzhalter 4">
            <a:extLst>
              <a:ext uri="{FF2B5EF4-FFF2-40B4-BE49-F238E27FC236}">
                <a16:creationId xmlns:a16="http://schemas.microsoft.com/office/drawing/2014/main" id="{D69CC8FC-2DBA-4D86-8BE5-972D81272FA8}"/>
              </a:ext>
            </a:extLst>
          </p:cNvPr>
          <p:cNvSpPr>
            <a:spLocks noGrp="1"/>
          </p:cNvSpPr>
          <p:nvPr>
            <p:ph sz="quarter" idx="25"/>
          </p:nvPr>
        </p:nvSpPr>
        <p:spPr>
          <a:xfrm>
            <a:off x="912285" y="3141000"/>
            <a:ext cx="5183716" cy="2736984"/>
          </a:xfrm>
        </p:spPr>
        <p:txBody>
          <a:bodyPr/>
          <a:lstStyle>
            <a:lvl2pPr>
              <a:spcBef>
                <a:spcPts val="0"/>
              </a:spcBef>
              <a:defRPr/>
            </a:lvl2pPr>
            <a:lvl3pPr>
              <a:spcBef>
                <a:spcPts val="0"/>
              </a:spcBef>
              <a:defRPr/>
            </a:lvl3pPr>
            <a:lvl4pPr>
              <a:spcBef>
                <a:spcPts val="0"/>
              </a:spcBef>
              <a:defRPr/>
            </a:lvl4pPr>
            <a:lvl5pPr>
              <a:spcBef>
                <a:spcPts val="0"/>
              </a:spcBef>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6" name="Textplatzhalter 7">
            <a:extLst>
              <a:ext uri="{FF2B5EF4-FFF2-40B4-BE49-F238E27FC236}">
                <a16:creationId xmlns:a16="http://schemas.microsoft.com/office/drawing/2014/main" id="{609D5913-DBE3-BE47-B792-11E24A0A0673}"/>
              </a:ext>
            </a:extLst>
          </p:cNvPr>
          <p:cNvSpPr>
            <a:spLocks noGrp="1"/>
          </p:cNvSpPr>
          <p:nvPr>
            <p:ph type="body" sz="quarter" idx="16"/>
          </p:nvPr>
        </p:nvSpPr>
        <p:spPr>
          <a:xfrm>
            <a:off x="912283" y="1963847"/>
            <a:ext cx="5183716" cy="347243"/>
          </a:xfrm>
        </p:spPr>
        <p:txBody>
          <a:bodyPr/>
          <a:lstStyle>
            <a:lvl1pPr marL="0" indent="0">
              <a:spcBef>
                <a:spcPts val="0"/>
              </a:spcBef>
              <a:buNone/>
              <a:defRPr kern="0" spc="107" baseline="0"/>
            </a:lvl1pPr>
          </a:lstStyle>
          <a:p>
            <a:pPr lvl="0"/>
            <a:r>
              <a:rPr lang="de-DE"/>
              <a:t>Mastertextformat bearbeiten</a:t>
            </a:r>
          </a:p>
        </p:txBody>
      </p:sp>
      <p:sp>
        <p:nvSpPr>
          <p:cNvPr id="7" name="Titel 1"/>
          <p:cNvSpPr txBox="1">
            <a:spLocks/>
          </p:cNvSpPr>
          <p:nvPr userDrawn="1"/>
        </p:nvSpPr>
        <p:spPr>
          <a:xfrm>
            <a:off x="6625169" y="1063870"/>
            <a:ext cx="5183716" cy="886397"/>
          </a:xfrm>
          <a:prstGeom prst="rect">
            <a:avLst/>
          </a:prstGeom>
        </p:spPr>
        <p:txBody>
          <a:bodyPr vert="horz" wrap="square" lIns="0" tIns="0" rIns="0" bIns="0" rtlCol="0" anchor="b" anchorCtr="0">
            <a:spAutoFit/>
          </a:bodyPr>
          <a:lstStyle>
            <a:lvl1pPr algn="l" defTabSz="685800" rtl="0" eaLnBrk="1" latinLnBrk="0" hangingPunct="1">
              <a:lnSpc>
                <a:spcPct val="90000"/>
              </a:lnSpc>
              <a:spcBef>
                <a:spcPct val="0"/>
              </a:spcBef>
              <a:buNone/>
              <a:defRPr sz="2400" b="1" kern="1200">
                <a:solidFill>
                  <a:schemeClr val="accent1"/>
                </a:solidFill>
                <a:latin typeface="+mj-lt"/>
                <a:ea typeface="+mj-ea"/>
                <a:cs typeface="+mj-cs"/>
              </a:defRPr>
            </a:lvl1pPr>
          </a:lstStyle>
          <a:p>
            <a:r>
              <a:rPr lang="de-DE" sz="3200"/>
              <a:t>Mastertitelformat bearbeiten</a:t>
            </a:r>
            <a:endParaRPr lang="de-AT" sz="3200"/>
          </a:p>
        </p:txBody>
      </p:sp>
      <p:sp>
        <p:nvSpPr>
          <p:cNvPr id="8" name="Inhaltsplatzhalter 4">
            <a:extLst>
              <a:ext uri="{FF2B5EF4-FFF2-40B4-BE49-F238E27FC236}">
                <a16:creationId xmlns:a16="http://schemas.microsoft.com/office/drawing/2014/main" id="{D69CC8FC-2DBA-4D86-8BE5-972D81272FA8}"/>
              </a:ext>
            </a:extLst>
          </p:cNvPr>
          <p:cNvSpPr>
            <a:spLocks noGrp="1"/>
          </p:cNvSpPr>
          <p:nvPr>
            <p:ph sz="quarter" idx="26"/>
          </p:nvPr>
        </p:nvSpPr>
        <p:spPr>
          <a:xfrm>
            <a:off x="6625169" y="3141000"/>
            <a:ext cx="5183716" cy="2736984"/>
          </a:xfrm>
        </p:spPr>
        <p:txBody>
          <a:bodyPr/>
          <a:lstStyle>
            <a:lvl2pPr>
              <a:spcBef>
                <a:spcPts val="0"/>
              </a:spcBef>
              <a:defRPr/>
            </a:lvl2pPr>
            <a:lvl3pPr>
              <a:spcBef>
                <a:spcPts val="0"/>
              </a:spcBef>
              <a:defRPr/>
            </a:lvl3pPr>
            <a:lvl4pPr>
              <a:spcBef>
                <a:spcPts val="0"/>
              </a:spcBef>
              <a:defRPr/>
            </a:lvl4pPr>
            <a:lvl5pPr>
              <a:spcBef>
                <a:spcPts val="0"/>
              </a:spcBef>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9" name="Textplatzhalter 7">
            <a:extLst>
              <a:ext uri="{FF2B5EF4-FFF2-40B4-BE49-F238E27FC236}">
                <a16:creationId xmlns:a16="http://schemas.microsoft.com/office/drawing/2014/main" id="{609D5913-DBE3-BE47-B792-11E24A0A0673}"/>
              </a:ext>
            </a:extLst>
          </p:cNvPr>
          <p:cNvSpPr>
            <a:spLocks noGrp="1"/>
          </p:cNvSpPr>
          <p:nvPr>
            <p:ph type="body" sz="quarter" idx="27"/>
          </p:nvPr>
        </p:nvSpPr>
        <p:spPr>
          <a:xfrm>
            <a:off x="6625167" y="1963847"/>
            <a:ext cx="5183716" cy="347243"/>
          </a:xfrm>
        </p:spPr>
        <p:txBody>
          <a:bodyPr/>
          <a:lstStyle>
            <a:lvl1pPr marL="0" indent="0">
              <a:spcBef>
                <a:spcPts val="0"/>
              </a:spcBef>
              <a:buNone/>
              <a:defRPr kern="0" spc="107" baseline="0"/>
            </a:lvl1pPr>
          </a:lstStyle>
          <a:p>
            <a:pPr lvl="0"/>
            <a:r>
              <a:rPr lang="de-DE"/>
              <a:t>Mastertextformat bearbeiten</a:t>
            </a:r>
          </a:p>
        </p:txBody>
      </p:sp>
      <p:sp>
        <p:nvSpPr>
          <p:cNvPr id="10" name="Textplatzhalter 10">
            <a:extLst>
              <a:ext uri="{FF2B5EF4-FFF2-40B4-BE49-F238E27FC236}">
                <a16:creationId xmlns:a16="http://schemas.microsoft.com/office/drawing/2014/main" id="{EBB9CD0E-211E-854C-93F3-2EB3D37773EA}"/>
              </a:ext>
            </a:extLst>
          </p:cNvPr>
          <p:cNvSpPr>
            <a:spLocks noGrp="1"/>
          </p:cNvSpPr>
          <p:nvPr>
            <p:ph type="body" sz="quarter" idx="15"/>
          </p:nvPr>
        </p:nvSpPr>
        <p:spPr>
          <a:xfrm>
            <a:off x="912284" y="2668851"/>
            <a:ext cx="5179483" cy="395816"/>
          </a:xfrm>
          <a:solidFill>
            <a:srgbClr val="14382B"/>
          </a:solidFill>
        </p:spPr>
        <p:txBody>
          <a:bodyPr anchor="ctr" anchorCtr="0"/>
          <a:lstStyle>
            <a:lvl1pPr marL="118530" indent="0" algn="l">
              <a:buFont typeface="Arial" panose="020B0604020202020204" pitchFamily="34" charset="0"/>
              <a:buNone/>
              <a:defRPr>
                <a:solidFill>
                  <a:schemeClr val="bg1"/>
                </a:solidFill>
              </a:defRPr>
            </a:lvl1pPr>
          </a:lstStyle>
          <a:p>
            <a:pPr lvl="0"/>
            <a:r>
              <a:rPr lang="de-DE"/>
              <a:t>Mastertextformat bearbeiten</a:t>
            </a:r>
          </a:p>
        </p:txBody>
      </p:sp>
      <p:sp>
        <p:nvSpPr>
          <p:cNvPr id="11" name="Textplatzhalter 10">
            <a:extLst>
              <a:ext uri="{FF2B5EF4-FFF2-40B4-BE49-F238E27FC236}">
                <a16:creationId xmlns:a16="http://schemas.microsoft.com/office/drawing/2014/main" id="{8AF70D01-C84C-354A-868C-D5FFF69585EA}"/>
              </a:ext>
            </a:extLst>
          </p:cNvPr>
          <p:cNvSpPr>
            <a:spLocks noGrp="1"/>
          </p:cNvSpPr>
          <p:nvPr>
            <p:ph type="body" sz="quarter" idx="28"/>
          </p:nvPr>
        </p:nvSpPr>
        <p:spPr>
          <a:xfrm>
            <a:off x="6629401" y="2668851"/>
            <a:ext cx="5179483" cy="395816"/>
          </a:xfrm>
          <a:solidFill>
            <a:srgbClr val="7D918C"/>
          </a:solidFill>
        </p:spPr>
        <p:txBody>
          <a:bodyPr anchor="ctr" anchorCtr="0"/>
          <a:lstStyle>
            <a:lvl1pPr marL="118530" indent="0" algn="l">
              <a:buFont typeface="Arial" panose="020B0604020202020204" pitchFamily="34" charset="0"/>
              <a:buNone/>
              <a:defRPr>
                <a:solidFill>
                  <a:schemeClr val="bg1"/>
                </a:solidFill>
              </a:defRPr>
            </a:lvl1pPr>
          </a:lstStyle>
          <a:p>
            <a:pPr lvl="0"/>
            <a:r>
              <a:rPr lang="de-DE"/>
              <a:t>Mastertextformat bearbeiten</a:t>
            </a:r>
          </a:p>
        </p:txBody>
      </p:sp>
    </p:spTree>
    <p:extLst>
      <p:ext uri="{BB962C8B-B14F-4D97-AF65-F5344CB8AC3E}">
        <p14:creationId xmlns:p14="http://schemas.microsoft.com/office/powerpoint/2010/main" val="197613318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Prozess 4 Schritte">
    <p:spTree>
      <p:nvGrpSpPr>
        <p:cNvPr id="1" name=""/>
        <p:cNvGrpSpPr/>
        <p:nvPr/>
      </p:nvGrpSpPr>
      <p:grpSpPr>
        <a:xfrm>
          <a:off x="0" y="0"/>
          <a:ext cx="0" cy="0"/>
          <a:chOff x="0" y="0"/>
          <a:chExt cx="0" cy="0"/>
        </a:xfrm>
      </p:grpSpPr>
      <p:sp>
        <p:nvSpPr>
          <p:cNvPr id="3" name="Foliennummernplatzhalter 2"/>
          <p:cNvSpPr>
            <a:spLocks noGrp="1"/>
          </p:cNvSpPr>
          <p:nvPr>
            <p:ph type="sldNum" sz="quarter" idx="10"/>
          </p:nvPr>
        </p:nvSpPr>
        <p:spPr/>
        <p:txBody>
          <a:bodyPr/>
          <a:lstStyle/>
          <a:p>
            <a:fld id="{52CF354A-3E7C-4AF0-94B3-C47ABC721F9D}" type="slidenum">
              <a:rPr lang="de-AT" smtClean="0"/>
              <a:pPr/>
              <a:t>‹Nr.›</a:t>
            </a:fld>
            <a:endParaRPr lang="de-AT"/>
          </a:p>
        </p:txBody>
      </p:sp>
      <p:sp>
        <p:nvSpPr>
          <p:cNvPr id="4" name="Fußzeilenplatzhalter 3"/>
          <p:cNvSpPr>
            <a:spLocks noGrp="1"/>
          </p:cNvSpPr>
          <p:nvPr>
            <p:ph type="ftr" sz="quarter" idx="11"/>
          </p:nvPr>
        </p:nvSpPr>
        <p:spPr/>
        <p:txBody>
          <a:bodyPr/>
          <a:lstStyle/>
          <a:p>
            <a:r>
              <a:rPr lang="de-DE"/>
              <a:t>Kapitelüberschrift</a:t>
            </a:r>
          </a:p>
        </p:txBody>
      </p:sp>
      <p:sp>
        <p:nvSpPr>
          <p:cNvPr id="5" name="Titel 1"/>
          <p:cNvSpPr>
            <a:spLocks noGrp="1"/>
          </p:cNvSpPr>
          <p:nvPr>
            <p:ph type="title" hasCustomPrompt="1"/>
          </p:nvPr>
        </p:nvSpPr>
        <p:spPr>
          <a:xfrm>
            <a:off x="912285" y="1507067"/>
            <a:ext cx="7920567" cy="443199"/>
          </a:xfrm>
        </p:spPr>
        <p:txBody>
          <a:bodyPr/>
          <a:lstStyle/>
          <a:p>
            <a:r>
              <a:rPr lang="de-DE"/>
              <a:t>Mastertitelformat bearbeiten</a:t>
            </a:r>
            <a:endParaRPr lang="de-AT"/>
          </a:p>
        </p:txBody>
      </p:sp>
      <p:sp>
        <p:nvSpPr>
          <p:cNvPr id="6" name="Textplatzhalter 7">
            <a:extLst>
              <a:ext uri="{FF2B5EF4-FFF2-40B4-BE49-F238E27FC236}">
                <a16:creationId xmlns:a16="http://schemas.microsoft.com/office/drawing/2014/main" id="{609D5913-DBE3-BE47-B792-11E24A0A0673}"/>
              </a:ext>
            </a:extLst>
          </p:cNvPr>
          <p:cNvSpPr>
            <a:spLocks noGrp="1"/>
          </p:cNvSpPr>
          <p:nvPr>
            <p:ph type="body" sz="quarter" idx="16"/>
          </p:nvPr>
        </p:nvSpPr>
        <p:spPr>
          <a:xfrm>
            <a:off x="912283" y="1963847"/>
            <a:ext cx="7920567" cy="347243"/>
          </a:xfrm>
        </p:spPr>
        <p:txBody>
          <a:bodyPr/>
          <a:lstStyle>
            <a:lvl1pPr marL="0" indent="0">
              <a:spcBef>
                <a:spcPts val="0"/>
              </a:spcBef>
              <a:buNone/>
              <a:defRPr kern="0" spc="107" baseline="0"/>
            </a:lvl1pPr>
          </a:lstStyle>
          <a:p>
            <a:pPr lvl="0"/>
            <a:r>
              <a:rPr lang="de-DE"/>
              <a:t>Mastertextformat bearbeiten</a:t>
            </a:r>
          </a:p>
        </p:txBody>
      </p:sp>
      <p:sp>
        <p:nvSpPr>
          <p:cNvPr id="7" name="Textplatzhalter 15">
            <a:extLst>
              <a:ext uri="{FF2B5EF4-FFF2-40B4-BE49-F238E27FC236}">
                <a16:creationId xmlns:a16="http://schemas.microsoft.com/office/drawing/2014/main" id="{5B8A8F63-2B32-C740-8B87-B887E86C0C48}"/>
              </a:ext>
            </a:extLst>
          </p:cNvPr>
          <p:cNvSpPr>
            <a:spLocks noGrp="1"/>
          </p:cNvSpPr>
          <p:nvPr>
            <p:ph type="body" sz="quarter" idx="14" hasCustomPrompt="1"/>
          </p:nvPr>
        </p:nvSpPr>
        <p:spPr>
          <a:xfrm>
            <a:off x="912286" y="2995250"/>
            <a:ext cx="1436175" cy="1056351"/>
          </a:xfrm>
          <a:solidFill>
            <a:schemeClr val="accent1"/>
          </a:solidFill>
        </p:spPr>
        <p:txBody>
          <a:bodyPr lIns="108000" tIns="108000" rIns="108000" bIns="108000"/>
          <a:lstStyle>
            <a:lvl1pPr marL="0" indent="0" algn="ctr">
              <a:lnSpc>
                <a:spcPct val="100000"/>
              </a:lnSpc>
              <a:buNone/>
              <a:defRPr sz="1333">
                <a:solidFill>
                  <a:schemeClr val="bg1"/>
                </a:solidFill>
              </a:defRPr>
            </a:lvl1pPr>
          </a:lstStyle>
          <a:p>
            <a:pPr lvl="0"/>
            <a:r>
              <a:rPr lang="de-DE"/>
              <a:t>Text</a:t>
            </a:r>
          </a:p>
        </p:txBody>
      </p:sp>
      <p:sp>
        <p:nvSpPr>
          <p:cNvPr id="11" name="Textplatzhalter 15">
            <a:extLst>
              <a:ext uri="{FF2B5EF4-FFF2-40B4-BE49-F238E27FC236}">
                <a16:creationId xmlns:a16="http://schemas.microsoft.com/office/drawing/2014/main" id="{484DD560-E9DC-4A45-8CFB-884210595181}"/>
              </a:ext>
            </a:extLst>
          </p:cNvPr>
          <p:cNvSpPr>
            <a:spLocks noGrp="1"/>
          </p:cNvSpPr>
          <p:nvPr>
            <p:ph type="body" sz="quarter" idx="19" hasCustomPrompt="1"/>
          </p:nvPr>
        </p:nvSpPr>
        <p:spPr>
          <a:xfrm>
            <a:off x="7396677" y="2995248"/>
            <a:ext cx="1436175" cy="1056351"/>
          </a:xfrm>
          <a:solidFill>
            <a:schemeClr val="accent1"/>
          </a:solidFill>
        </p:spPr>
        <p:txBody>
          <a:bodyPr lIns="108000" tIns="108000" rIns="108000" bIns="108000"/>
          <a:lstStyle>
            <a:lvl1pPr marL="0" indent="0" algn="ctr">
              <a:lnSpc>
                <a:spcPct val="100000"/>
              </a:lnSpc>
              <a:buNone/>
              <a:defRPr sz="1333">
                <a:solidFill>
                  <a:schemeClr val="bg1"/>
                </a:solidFill>
              </a:defRPr>
            </a:lvl1pPr>
          </a:lstStyle>
          <a:p>
            <a:pPr lvl="0"/>
            <a:r>
              <a:rPr lang="de-DE"/>
              <a:t>Text</a:t>
            </a:r>
          </a:p>
        </p:txBody>
      </p:sp>
      <p:sp>
        <p:nvSpPr>
          <p:cNvPr id="14" name="Textplatzhalter 8">
            <a:extLst>
              <a:ext uri="{FF2B5EF4-FFF2-40B4-BE49-F238E27FC236}">
                <a16:creationId xmlns:a16="http://schemas.microsoft.com/office/drawing/2014/main" id="{86F95584-1A6E-9640-8762-0AE5D89FC96B}"/>
              </a:ext>
            </a:extLst>
          </p:cNvPr>
          <p:cNvSpPr>
            <a:spLocks noGrp="1" noChangeAspect="1"/>
          </p:cNvSpPr>
          <p:nvPr>
            <p:ph type="body" sz="quarter" idx="23" hasCustomPrompt="1"/>
          </p:nvPr>
        </p:nvSpPr>
        <p:spPr>
          <a:xfrm>
            <a:off x="2539607" y="3355423"/>
            <a:ext cx="336000" cy="336000"/>
          </a:xfrm>
          <a:blipFill>
            <a:blip r:embed="rId2"/>
            <a:stretch>
              <a:fillRect/>
            </a:stretch>
          </a:blipFill>
        </p:spPr>
        <p:txBody>
          <a:bodyPr/>
          <a:lstStyle>
            <a:lvl1pPr marL="0" indent="0">
              <a:buNone/>
              <a:defRPr/>
            </a:lvl1pPr>
          </a:lstStyle>
          <a:p>
            <a:pPr lvl="0"/>
            <a:r>
              <a:rPr lang="de-DE"/>
              <a:t> </a:t>
            </a:r>
          </a:p>
        </p:txBody>
      </p:sp>
      <p:sp>
        <p:nvSpPr>
          <p:cNvPr id="18" name="Textplatzhalter 13">
            <a:extLst>
              <a:ext uri="{FF2B5EF4-FFF2-40B4-BE49-F238E27FC236}">
                <a16:creationId xmlns:a16="http://schemas.microsoft.com/office/drawing/2014/main" id="{49D60A28-E4FF-1A45-ACEC-86A9D71051B9}"/>
              </a:ext>
            </a:extLst>
          </p:cNvPr>
          <p:cNvSpPr>
            <a:spLocks noGrp="1"/>
          </p:cNvSpPr>
          <p:nvPr>
            <p:ph type="body" sz="quarter" idx="13"/>
          </p:nvPr>
        </p:nvSpPr>
        <p:spPr>
          <a:xfrm>
            <a:off x="917184" y="2672552"/>
            <a:ext cx="7915667" cy="236841"/>
          </a:xfrm>
        </p:spPr>
        <p:txBody>
          <a:bodyPr/>
          <a:lstStyle>
            <a:lvl1pPr marL="0" indent="0" algn="l">
              <a:buNone/>
              <a:defRPr sz="1333" b="1" i="0" spc="40" baseline="0">
                <a:solidFill>
                  <a:schemeClr val="accent1"/>
                </a:solidFill>
              </a:defRPr>
            </a:lvl1pPr>
          </a:lstStyle>
          <a:p>
            <a:pPr lvl="0"/>
            <a:r>
              <a:rPr lang="de-DE"/>
              <a:t>Mastertextformat bearbeiten</a:t>
            </a:r>
          </a:p>
        </p:txBody>
      </p:sp>
      <p:sp>
        <p:nvSpPr>
          <p:cNvPr id="20" name="Textplatzhalter 15">
            <a:extLst>
              <a:ext uri="{FF2B5EF4-FFF2-40B4-BE49-F238E27FC236}">
                <a16:creationId xmlns:a16="http://schemas.microsoft.com/office/drawing/2014/main" id="{5B8A8F63-2B32-C740-8B87-B887E86C0C48}"/>
              </a:ext>
            </a:extLst>
          </p:cNvPr>
          <p:cNvSpPr>
            <a:spLocks noGrp="1"/>
          </p:cNvSpPr>
          <p:nvPr>
            <p:ph type="body" sz="quarter" idx="27" hasCustomPrompt="1"/>
          </p:nvPr>
        </p:nvSpPr>
        <p:spPr>
          <a:xfrm>
            <a:off x="3072001" y="2995250"/>
            <a:ext cx="1436175" cy="1056351"/>
          </a:xfrm>
          <a:solidFill>
            <a:schemeClr val="accent1"/>
          </a:solidFill>
        </p:spPr>
        <p:txBody>
          <a:bodyPr lIns="108000" tIns="108000" rIns="108000" bIns="108000"/>
          <a:lstStyle>
            <a:lvl1pPr marL="0" indent="0" algn="ctr">
              <a:lnSpc>
                <a:spcPct val="100000"/>
              </a:lnSpc>
              <a:buNone/>
              <a:defRPr sz="1333">
                <a:solidFill>
                  <a:schemeClr val="bg1"/>
                </a:solidFill>
              </a:defRPr>
            </a:lvl1pPr>
          </a:lstStyle>
          <a:p>
            <a:pPr lvl="0"/>
            <a:r>
              <a:rPr lang="de-DE"/>
              <a:t>Text</a:t>
            </a:r>
          </a:p>
        </p:txBody>
      </p:sp>
      <p:sp>
        <p:nvSpPr>
          <p:cNvPr id="21" name="Textplatzhalter 15">
            <a:extLst>
              <a:ext uri="{FF2B5EF4-FFF2-40B4-BE49-F238E27FC236}">
                <a16:creationId xmlns:a16="http://schemas.microsoft.com/office/drawing/2014/main" id="{5B8A8F63-2B32-C740-8B87-B887E86C0C48}"/>
              </a:ext>
            </a:extLst>
          </p:cNvPr>
          <p:cNvSpPr>
            <a:spLocks noGrp="1"/>
          </p:cNvSpPr>
          <p:nvPr>
            <p:ph type="body" sz="quarter" idx="28" hasCustomPrompt="1"/>
          </p:nvPr>
        </p:nvSpPr>
        <p:spPr>
          <a:xfrm>
            <a:off x="5231715" y="2995250"/>
            <a:ext cx="1436175" cy="1056351"/>
          </a:xfrm>
          <a:solidFill>
            <a:schemeClr val="accent1"/>
          </a:solidFill>
        </p:spPr>
        <p:txBody>
          <a:bodyPr lIns="108000" tIns="108000" rIns="108000" bIns="108000"/>
          <a:lstStyle>
            <a:lvl1pPr marL="0" indent="0" algn="ctr">
              <a:lnSpc>
                <a:spcPct val="100000"/>
              </a:lnSpc>
              <a:buNone/>
              <a:defRPr sz="1333">
                <a:solidFill>
                  <a:schemeClr val="bg1"/>
                </a:solidFill>
              </a:defRPr>
            </a:lvl1pPr>
          </a:lstStyle>
          <a:p>
            <a:pPr lvl="0"/>
            <a:r>
              <a:rPr lang="de-DE"/>
              <a:t>Text</a:t>
            </a:r>
          </a:p>
        </p:txBody>
      </p:sp>
      <p:sp>
        <p:nvSpPr>
          <p:cNvPr id="22" name="Textplatzhalter 8">
            <a:extLst>
              <a:ext uri="{FF2B5EF4-FFF2-40B4-BE49-F238E27FC236}">
                <a16:creationId xmlns:a16="http://schemas.microsoft.com/office/drawing/2014/main" id="{86F95584-1A6E-9640-8762-0AE5D89FC96B}"/>
              </a:ext>
            </a:extLst>
          </p:cNvPr>
          <p:cNvSpPr>
            <a:spLocks noGrp="1" noChangeAspect="1"/>
          </p:cNvSpPr>
          <p:nvPr>
            <p:ph type="body" sz="quarter" idx="29" hasCustomPrompt="1"/>
          </p:nvPr>
        </p:nvSpPr>
        <p:spPr>
          <a:xfrm>
            <a:off x="4699321" y="3355423"/>
            <a:ext cx="336000" cy="336000"/>
          </a:xfrm>
          <a:blipFill>
            <a:blip r:embed="rId2"/>
            <a:stretch>
              <a:fillRect/>
            </a:stretch>
          </a:blipFill>
        </p:spPr>
        <p:txBody>
          <a:bodyPr/>
          <a:lstStyle>
            <a:lvl1pPr marL="0" indent="0">
              <a:buNone/>
              <a:defRPr/>
            </a:lvl1pPr>
          </a:lstStyle>
          <a:p>
            <a:pPr lvl="0"/>
            <a:r>
              <a:rPr lang="de-DE"/>
              <a:t> </a:t>
            </a:r>
          </a:p>
        </p:txBody>
      </p:sp>
      <p:sp>
        <p:nvSpPr>
          <p:cNvPr id="23" name="Textplatzhalter 8">
            <a:extLst>
              <a:ext uri="{FF2B5EF4-FFF2-40B4-BE49-F238E27FC236}">
                <a16:creationId xmlns:a16="http://schemas.microsoft.com/office/drawing/2014/main" id="{86F95584-1A6E-9640-8762-0AE5D89FC96B}"/>
              </a:ext>
            </a:extLst>
          </p:cNvPr>
          <p:cNvSpPr>
            <a:spLocks noGrp="1" noChangeAspect="1"/>
          </p:cNvSpPr>
          <p:nvPr>
            <p:ph type="body" sz="quarter" idx="30" hasCustomPrompt="1"/>
          </p:nvPr>
        </p:nvSpPr>
        <p:spPr>
          <a:xfrm>
            <a:off x="6864283" y="3355423"/>
            <a:ext cx="336000" cy="336000"/>
          </a:xfrm>
          <a:blipFill>
            <a:blip r:embed="rId2"/>
            <a:stretch>
              <a:fillRect/>
            </a:stretch>
          </a:blipFill>
        </p:spPr>
        <p:txBody>
          <a:bodyPr/>
          <a:lstStyle>
            <a:lvl1pPr marL="0" indent="0">
              <a:buNone/>
              <a:defRPr/>
            </a:lvl1pPr>
          </a:lstStyle>
          <a:p>
            <a:pPr lvl="0"/>
            <a:r>
              <a:rPr lang="de-DE"/>
              <a:t> </a:t>
            </a:r>
          </a:p>
        </p:txBody>
      </p:sp>
      <p:sp>
        <p:nvSpPr>
          <p:cNvPr id="24" name="Inhaltsplatzhalter 4">
            <a:extLst>
              <a:ext uri="{FF2B5EF4-FFF2-40B4-BE49-F238E27FC236}">
                <a16:creationId xmlns:a16="http://schemas.microsoft.com/office/drawing/2014/main" id="{D69CC8FC-2DBA-4D86-8BE5-972D81272FA8}"/>
              </a:ext>
            </a:extLst>
          </p:cNvPr>
          <p:cNvSpPr>
            <a:spLocks noGrp="1"/>
          </p:cNvSpPr>
          <p:nvPr>
            <p:ph sz="quarter" idx="25"/>
          </p:nvPr>
        </p:nvSpPr>
        <p:spPr>
          <a:xfrm>
            <a:off x="912285" y="4137454"/>
            <a:ext cx="7920567" cy="1740529"/>
          </a:xfrm>
        </p:spPr>
        <p:txBody>
          <a:bodyPr/>
          <a:lstStyle>
            <a:lvl2pPr>
              <a:spcBef>
                <a:spcPts val="0"/>
              </a:spcBef>
              <a:defRPr/>
            </a:lvl2pPr>
            <a:lvl3pPr>
              <a:spcBef>
                <a:spcPts val="0"/>
              </a:spcBef>
              <a:defRPr/>
            </a:lvl3pPr>
            <a:lvl4pPr>
              <a:spcBef>
                <a:spcPts val="0"/>
              </a:spcBef>
              <a:defRPr/>
            </a:lvl4pPr>
            <a:lvl5pPr>
              <a:spcBef>
                <a:spcPts val="0"/>
              </a:spcBef>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Tree>
    <p:extLst>
      <p:ext uri="{BB962C8B-B14F-4D97-AF65-F5344CB8AC3E}">
        <p14:creationId xmlns:p14="http://schemas.microsoft.com/office/powerpoint/2010/main" val="219273646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Prozess 5 Schritte">
    <p:spTree>
      <p:nvGrpSpPr>
        <p:cNvPr id="1" name=""/>
        <p:cNvGrpSpPr/>
        <p:nvPr/>
      </p:nvGrpSpPr>
      <p:grpSpPr>
        <a:xfrm>
          <a:off x="0" y="0"/>
          <a:ext cx="0" cy="0"/>
          <a:chOff x="0" y="0"/>
          <a:chExt cx="0" cy="0"/>
        </a:xfrm>
      </p:grpSpPr>
      <p:sp>
        <p:nvSpPr>
          <p:cNvPr id="3" name="Foliennummernplatzhalter 2"/>
          <p:cNvSpPr>
            <a:spLocks noGrp="1"/>
          </p:cNvSpPr>
          <p:nvPr>
            <p:ph type="sldNum" sz="quarter" idx="10"/>
          </p:nvPr>
        </p:nvSpPr>
        <p:spPr/>
        <p:txBody>
          <a:bodyPr/>
          <a:lstStyle/>
          <a:p>
            <a:fld id="{52CF354A-3E7C-4AF0-94B3-C47ABC721F9D}" type="slidenum">
              <a:rPr lang="de-AT" smtClean="0"/>
              <a:pPr/>
              <a:t>‹Nr.›</a:t>
            </a:fld>
            <a:endParaRPr lang="de-AT"/>
          </a:p>
        </p:txBody>
      </p:sp>
      <p:sp>
        <p:nvSpPr>
          <p:cNvPr id="4" name="Fußzeilenplatzhalter 3"/>
          <p:cNvSpPr>
            <a:spLocks noGrp="1"/>
          </p:cNvSpPr>
          <p:nvPr>
            <p:ph type="ftr" sz="quarter" idx="11"/>
          </p:nvPr>
        </p:nvSpPr>
        <p:spPr/>
        <p:txBody>
          <a:bodyPr/>
          <a:lstStyle/>
          <a:p>
            <a:r>
              <a:rPr lang="de-DE"/>
              <a:t>Kapitelüberschrift</a:t>
            </a:r>
          </a:p>
        </p:txBody>
      </p:sp>
      <p:sp>
        <p:nvSpPr>
          <p:cNvPr id="5" name="Titel 1"/>
          <p:cNvSpPr>
            <a:spLocks noGrp="1"/>
          </p:cNvSpPr>
          <p:nvPr>
            <p:ph type="title" hasCustomPrompt="1"/>
          </p:nvPr>
        </p:nvSpPr>
        <p:spPr>
          <a:xfrm>
            <a:off x="912285" y="1507067"/>
            <a:ext cx="7920567" cy="443199"/>
          </a:xfrm>
        </p:spPr>
        <p:txBody>
          <a:bodyPr/>
          <a:lstStyle/>
          <a:p>
            <a:r>
              <a:rPr lang="de-DE"/>
              <a:t>Mastertitelformat bearbeiten</a:t>
            </a:r>
            <a:endParaRPr lang="de-AT"/>
          </a:p>
        </p:txBody>
      </p:sp>
      <p:sp>
        <p:nvSpPr>
          <p:cNvPr id="6" name="Textplatzhalter 7">
            <a:extLst>
              <a:ext uri="{FF2B5EF4-FFF2-40B4-BE49-F238E27FC236}">
                <a16:creationId xmlns:a16="http://schemas.microsoft.com/office/drawing/2014/main" id="{609D5913-DBE3-BE47-B792-11E24A0A0673}"/>
              </a:ext>
            </a:extLst>
          </p:cNvPr>
          <p:cNvSpPr>
            <a:spLocks noGrp="1"/>
          </p:cNvSpPr>
          <p:nvPr>
            <p:ph type="body" sz="quarter" idx="16"/>
          </p:nvPr>
        </p:nvSpPr>
        <p:spPr>
          <a:xfrm>
            <a:off x="912283" y="1963847"/>
            <a:ext cx="7920567" cy="347243"/>
          </a:xfrm>
        </p:spPr>
        <p:txBody>
          <a:bodyPr/>
          <a:lstStyle>
            <a:lvl1pPr marL="0" indent="0">
              <a:spcBef>
                <a:spcPts val="0"/>
              </a:spcBef>
              <a:buNone/>
              <a:defRPr kern="0" spc="107" baseline="0"/>
            </a:lvl1pPr>
          </a:lstStyle>
          <a:p>
            <a:pPr lvl="0"/>
            <a:r>
              <a:rPr lang="de-DE"/>
              <a:t>Mastertextformat bearbeiten</a:t>
            </a:r>
          </a:p>
        </p:txBody>
      </p:sp>
      <p:sp>
        <p:nvSpPr>
          <p:cNvPr id="7" name="Textplatzhalter 15">
            <a:extLst>
              <a:ext uri="{FF2B5EF4-FFF2-40B4-BE49-F238E27FC236}">
                <a16:creationId xmlns:a16="http://schemas.microsoft.com/office/drawing/2014/main" id="{5B8A8F63-2B32-C740-8B87-B887E86C0C48}"/>
              </a:ext>
            </a:extLst>
          </p:cNvPr>
          <p:cNvSpPr>
            <a:spLocks noGrp="1"/>
          </p:cNvSpPr>
          <p:nvPr>
            <p:ph type="body" sz="quarter" idx="14" hasCustomPrompt="1"/>
          </p:nvPr>
        </p:nvSpPr>
        <p:spPr>
          <a:xfrm>
            <a:off x="912286" y="2995250"/>
            <a:ext cx="1079713" cy="1056351"/>
          </a:xfrm>
          <a:solidFill>
            <a:schemeClr val="accent1"/>
          </a:solidFill>
        </p:spPr>
        <p:txBody>
          <a:bodyPr lIns="108000" tIns="108000" rIns="108000" bIns="108000"/>
          <a:lstStyle>
            <a:lvl1pPr marL="0" indent="0" algn="ctr">
              <a:lnSpc>
                <a:spcPct val="100000"/>
              </a:lnSpc>
              <a:buNone/>
              <a:defRPr sz="1333">
                <a:solidFill>
                  <a:schemeClr val="bg1"/>
                </a:solidFill>
              </a:defRPr>
            </a:lvl1pPr>
          </a:lstStyle>
          <a:p>
            <a:pPr lvl="0"/>
            <a:r>
              <a:rPr lang="de-DE"/>
              <a:t>Text</a:t>
            </a:r>
          </a:p>
        </p:txBody>
      </p:sp>
      <p:sp>
        <p:nvSpPr>
          <p:cNvPr id="18" name="Textplatzhalter 13">
            <a:extLst>
              <a:ext uri="{FF2B5EF4-FFF2-40B4-BE49-F238E27FC236}">
                <a16:creationId xmlns:a16="http://schemas.microsoft.com/office/drawing/2014/main" id="{49D60A28-E4FF-1A45-ACEC-86A9D71051B9}"/>
              </a:ext>
            </a:extLst>
          </p:cNvPr>
          <p:cNvSpPr>
            <a:spLocks noGrp="1"/>
          </p:cNvSpPr>
          <p:nvPr>
            <p:ph type="body" sz="quarter" idx="13"/>
          </p:nvPr>
        </p:nvSpPr>
        <p:spPr>
          <a:xfrm>
            <a:off x="917184" y="2672552"/>
            <a:ext cx="7915667" cy="236841"/>
          </a:xfrm>
        </p:spPr>
        <p:txBody>
          <a:bodyPr/>
          <a:lstStyle>
            <a:lvl1pPr marL="0" indent="0" algn="l">
              <a:buNone/>
              <a:defRPr sz="1333" b="1" i="0" spc="40" baseline="0">
                <a:solidFill>
                  <a:schemeClr val="accent1"/>
                </a:solidFill>
              </a:defRPr>
            </a:lvl1pPr>
          </a:lstStyle>
          <a:p>
            <a:pPr lvl="0"/>
            <a:r>
              <a:rPr lang="de-DE"/>
              <a:t>Mastertextformat bearbeiten</a:t>
            </a:r>
          </a:p>
        </p:txBody>
      </p:sp>
      <p:sp>
        <p:nvSpPr>
          <p:cNvPr id="23" name="Textplatzhalter 8">
            <a:extLst>
              <a:ext uri="{FF2B5EF4-FFF2-40B4-BE49-F238E27FC236}">
                <a16:creationId xmlns:a16="http://schemas.microsoft.com/office/drawing/2014/main" id="{86F95584-1A6E-9640-8762-0AE5D89FC96B}"/>
              </a:ext>
            </a:extLst>
          </p:cNvPr>
          <p:cNvSpPr>
            <a:spLocks noGrp="1" noChangeAspect="1"/>
          </p:cNvSpPr>
          <p:nvPr>
            <p:ph type="body" sz="quarter" idx="30" hasCustomPrompt="1"/>
          </p:nvPr>
        </p:nvSpPr>
        <p:spPr>
          <a:xfrm>
            <a:off x="2112995" y="3355424"/>
            <a:ext cx="336000" cy="336000"/>
          </a:xfrm>
          <a:blipFill>
            <a:blip r:embed="rId2"/>
            <a:stretch>
              <a:fillRect/>
            </a:stretch>
          </a:blipFill>
        </p:spPr>
        <p:txBody>
          <a:bodyPr/>
          <a:lstStyle>
            <a:lvl1pPr marL="0" indent="0">
              <a:buNone/>
              <a:defRPr sz="1333"/>
            </a:lvl1pPr>
          </a:lstStyle>
          <a:p>
            <a:pPr lvl="0"/>
            <a:r>
              <a:rPr lang="de-DE"/>
              <a:t> </a:t>
            </a:r>
          </a:p>
        </p:txBody>
      </p:sp>
      <p:sp>
        <p:nvSpPr>
          <p:cNvPr id="24" name="Inhaltsplatzhalter 4">
            <a:extLst>
              <a:ext uri="{FF2B5EF4-FFF2-40B4-BE49-F238E27FC236}">
                <a16:creationId xmlns:a16="http://schemas.microsoft.com/office/drawing/2014/main" id="{D69CC8FC-2DBA-4D86-8BE5-972D81272FA8}"/>
              </a:ext>
            </a:extLst>
          </p:cNvPr>
          <p:cNvSpPr>
            <a:spLocks noGrp="1"/>
          </p:cNvSpPr>
          <p:nvPr>
            <p:ph sz="quarter" idx="25"/>
          </p:nvPr>
        </p:nvSpPr>
        <p:spPr>
          <a:xfrm>
            <a:off x="912285" y="4137454"/>
            <a:ext cx="7920567" cy="1740529"/>
          </a:xfrm>
        </p:spPr>
        <p:txBody>
          <a:bodyPr/>
          <a:lstStyle>
            <a:lvl2pPr>
              <a:spcBef>
                <a:spcPts val="0"/>
              </a:spcBef>
              <a:defRPr/>
            </a:lvl2pPr>
            <a:lvl3pPr>
              <a:spcBef>
                <a:spcPts val="0"/>
              </a:spcBef>
              <a:defRPr/>
            </a:lvl3pPr>
            <a:lvl4pPr>
              <a:spcBef>
                <a:spcPts val="0"/>
              </a:spcBef>
              <a:defRPr/>
            </a:lvl4pPr>
            <a:lvl5pPr>
              <a:spcBef>
                <a:spcPts val="0"/>
              </a:spcBef>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15" name="Textplatzhalter 15">
            <a:extLst>
              <a:ext uri="{FF2B5EF4-FFF2-40B4-BE49-F238E27FC236}">
                <a16:creationId xmlns:a16="http://schemas.microsoft.com/office/drawing/2014/main" id="{5B8A8F63-2B32-C740-8B87-B887E86C0C48}"/>
              </a:ext>
            </a:extLst>
          </p:cNvPr>
          <p:cNvSpPr>
            <a:spLocks noGrp="1"/>
          </p:cNvSpPr>
          <p:nvPr>
            <p:ph type="body" sz="quarter" idx="31" hasCustomPrompt="1"/>
          </p:nvPr>
        </p:nvSpPr>
        <p:spPr>
          <a:xfrm>
            <a:off x="7753137" y="2995250"/>
            <a:ext cx="1079713" cy="1056351"/>
          </a:xfrm>
          <a:solidFill>
            <a:schemeClr val="accent1"/>
          </a:solidFill>
        </p:spPr>
        <p:txBody>
          <a:bodyPr lIns="108000" tIns="108000" rIns="108000" bIns="108000"/>
          <a:lstStyle>
            <a:lvl1pPr marL="0" indent="0" algn="ctr">
              <a:lnSpc>
                <a:spcPct val="100000"/>
              </a:lnSpc>
              <a:buNone/>
              <a:defRPr sz="1333">
                <a:solidFill>
                  <a:schemeClr val="bg1"/>
                </a:solidFill>
              </a:defRPr>
            </a:lvl1pPr>
          </a:lstStyle>
          <a:p>
            <a:pPr lvl="0"/>
            <a:r>
              <a:rPr lang="de-DE"/>
              <a:t>Text</a:t>
            </a:r>
          </a:p>
        </p:txBody>
      </p:sp>
      <p:sp>
        <p:nvSpPr>
          <p:cNvPr id="17" name="Textplatzhalter 15">
            <a:extLst>
              <a:ext uri="{FF2B5EF4-FFF2-40B4-BE49-F238E27FC236}">
                <a16:creationId xmlns:a16="http://schemas.microsoft.com/office/drawing/2014/main" id="{5B8A8F63-2B32-C740-8B87-B887E86C0C48}"/>
              </a:ext>
            </a:extLst>
          </p:cNvPr>
          <p:cNvSpPr>
            <a:spLocks noGrp="1"/>
          </p:cNvSpPr>
          <p:nvPr>
            <p:ph type="body" sz="quarter" idx="32" hasCustomPrompt="1"/>
          </p:nvPr>
        </p:nvSpPr>
        <p:spPr>
          <a:xfrm>
            <a:off x="2640001" y="2995250"/>
            <a:ext cx="1079713" cy="1056351"/>
          </a:xfrm>
          <a:solidFill>
            <a:schemeClr val="accent1"/>
          </a:solidFill>
        </p:spPr>
        <p:txBody>
          <a:bodyPr lIns="108000" tIns="108000" rIns="108000" bIns="108000"/>
          <a:lstStyle>
            <a:lvl1pPr marL="0" indent="0" algn="ctr">
              <a:lnSpc>
                <a:spcPct val="100000"/>
              </a:lnSpc>
              <a:buNone/>
              <a:defRPr sz="1333">
                <a:solidFill>
                  <a:schemeClr val="bg1"/>
                </a:solidFill>
              </a:defRPr>
            </a:lvl1pPr>
          </a:lstStyle>
          <a:p>
            <a:pPr lvl="0"/>
            <a:r>
              <a:rPr lang="de-DE"/>
              <a:t>Text</a:t>
            </a:r>
          </a:p>
        </p:txBody>
      </p:sp>
      <p:sp>
        <p:nvSpPr>
          <p:cNvPr id="19" name="Textplatzhalter 15">
            <a:extLst>
              <a:ext uri="{FF2B5EF4-FFF2-40B4-BE49-F238E27FC236}">
                <a16:creationId xmlns:a16="http://schemas.microsoft.com/office/drawing/2014/main" id="{5B8A8F63-2B32-C740-8B87-B887E86C0C48}"/>
              </a:ext>
            </a:extLst>
          </p:cNvPr>
          <p:cNvSpPr>
            <a:spLocks noGrp="1"/>
          </p:cNvSpPr>
          <p:nvPr>
            <p:ph type="body" sz="quarter" idx="33" hasCustomPrompt="1"/>
          </p:nvPr>
        </p:nvSpPr>
        <p:spPr>
          <a:xfrm>
            <a:off x="4367716" y="2995250"/>
            <a:ext cx="1079713" cy="1056351"/>
          </a:xfrm>
          <a:solidFill>
            <a:schemeClr val="accent1"/>
          </a:solidFill>
        </p:spPr>
        <p:txBody>
          <a:bodyPr lIns="108000" tIns="108000" rIns="108000" bIns="108000"/>
          <a:lstStyle>
            <a:lvl1pPr marL="0" indent="0" algn="ctr">
              <a:lnSpc>
                <a:spcPct val="100000"/>
              </a:lnSpc>
              <a:buNone/>
              <a:defRPr sz="1333">
                <a:solidFill>
                  <a:schemeClr val="bg1"/>
                </a:solidFill>
              </a:defRPr>
            </a:lvl1pPr>
          </a:lstStyle>
          <a:p>
            <a:pPr lvl="0"/>
            <a:r>
              <a:rPr lang="de-DE"/>
              <a:t>Text</a:t>
            </a:r>
          </a:p>
        </p:txBody>
      </p:sp>
      <p:sp>
        <p:nvSpPr>
          <p:cNvPr id="25" name="Textplatzhalter 15">
            <a:extLst>
              <a:ext uri="{FF2B5EF4-FFF2-40B4-BE49-F238E27FC236}">
                <a16:creationId xmlns:a16="http://schemas.microsoft.com/office/drawing/2014/main" id="{5B8A8F63-2B32-C740-8B87-B887E86C0C48}"/>
              </a:ext>
            </a:extLst>
          </p:cNvPr>
          <p:cNvSpPr>
            <a:spLocks noGrp="1"/>
          </p:cNvSpPr>
          <p:nvPr>
            <p:ph type="body" sz="quarter" idx="34" hasCustomPrompt="1"/>
          </p:nvPr>
        </p:nvSpPr>
        <p:spPr>
          <a:xfrm>
            <a:off x="6025422" y="2995250"/>
            <a:ext cx="1079713" cy="1056351"/>
          </a:xfrm>
          <a:solidFill>
            <a:schemeClr val="accent1"/>
          </a:solidFill>
        </p:spPr>
        <p:txBody>
          <a:bodyPr lIns="108000" tIns="108000" rIns="108000" bIns="108000"/>
          <a:lstStyle>
            <a:lvl1pPr marL="0" indent="0" algn="ctr">
              <a:lnSpc>
                <a:spcPct val="100000"/>
              </a:lnSpc>
              <a:buNone/>
              <a:defRPr sz="1333">
                <a:solidFill>
                  <a:schemeClr val="bg1"/>
                </a:solidFill>
              </a:defRPr>
            </a:lvl1pPr>
          </a:lstStyle>
          <a:p>
            <a:pPr lvl="0"/>
            <a:r>
              <a:rPr lang="de-DE"/>
              <a:t>Text</a:t>
            </a:r>
          </a:p>
        </p:txBody>
      </p:sp>
      <p:sp>
        <p:nvSpPr>
          <p:cNvPr id="26" name="Textplatzhalter 8">
            <a:extLst>
              <a:ext uri="{FF2B5EF4-FFF2-40B4-BE49-F238E27FC236}">
                <a16:creationId xmlns:a16="http://schemas.microsoft.com/office/drawing/2014/main" id="{86F95584-1A6E-9640-8762-0AE5D89FC96B}"/>
              </a:ext>
            </a:extLst>
          </p:cNvPr>
          <p:cNvSpPr>
            <a:spLocks noGrp="1" noChangeAspect="1"/>
          </p:cNvSpPr>
          <p:nvPr>
            <p:ph type="body" sz="quarter" idx="35" hasCustomPrompt="1"/>
          </p:nvPr>
        </p:nvSpPr>
        <p:spPr>
          <a:xfrm>
            <a:off x="3910719" y="3355424"/>
            <a:ext cx="336000" cy="336000"/>
          </a:xfrm>
          <a:blipFill>
            <a:blip r:embed="rId2"/>
            <a:stretch>
              <a:fillRect/>
            </a:stretch>
          </a:blipFill>
        </p:spPr>
        <p:txBody>
          <a:bodyPr/>
          <a:lstStyle>
            <a:lvl1pPr marL="0" indent="0">
              <a:buNone/>
              <a:defRPr sz="1333"/>
            </a:lvl1pPr>
          </a:lstStyle>
          <a:p>
            <a:pPr lvl="0"/>
            <a:r>
              <a:rPr lang="de-DE"/>
              <a:t> </a:t>
            </a:r>
          </a:p>
        </p:txBody>
      </p:sp>
      <p:sp>
        <p:nvSpPr>
          <p:cNvPr id="27" name="Textplatzhalter 8">
            <a:extLst>
              <a:ext uri="{FF2B5EF4-FFF2-40B4-BE49-F238E27FC236}">
                <a16:creationId xmlns:a16="http://schemas.microsoft.com/office/drawing/2014/main" id="{86F95584-1A6E-9640-8762-0AE5D89FC96B}"/>
              </a:ext>
            </a:extLst>
          </p:cNvPr>
          <p:cNvSpPr>
            <a:spLocks noGrp="1" noChangeAspect="1"/>
          </p:cNvSpPr>
          <p:nvPr>
            <p:ph type="body" sz="quarter" idx="36" hasCustomPrompt="1"/>
          </p:nvPr>
        </p:nvSpPr>
        <p:spPr>
          <a:xfrm>
            <a:off x="5570443" y="3355424"/>
            <a:ext cx="336000" cy="336000"/>
          </a:xfrm>
          <a:blipFill>
            <a:blip r:embed="rId2"/>
            <a:stretch>
              <a:fillRect/>
            </a:stretch>
          </a:blipFill>
        </p:spPr>
        <p:txBody>
          <a:bodyPr/>
          <a:lstStyle>
            <a:lvl1pPr marL="0" indent="0">
              <a:buNone/>
              <a:defRPr sz="1333"/>
            </a:lvl1pPr>
          </a:lstStyle>
          <a:p>
            <a:pPr lvl="0"/>
            <a:r>
              <a:rPr lang="de-DE"/>
              <a:t> </a:t>
            </a:r>
          </a:p>
        </p:txBody>
      </p:sp>
      <p:sp>
        <p:nvSpPr>
          <p:cNvPr id="28" name="Textplatzhalter 8">
            <a:extLst>
              <a:ext uri="{FF2B5EF4-FFF2-40B4-BE49-F238E27FC236}">
                <a16:creationId xmlns:a16="http://schemas.microsoft.com/office/drawing/2014/main" id="{86F95584-1A6E-9640-8762-0AE5D89FC96B}"/>
              </a:ext>
            </a:extLst>
          </p:cNvPr>
          <p:cNvSpPr>
            <a:spLocks noGrp="1" noChangeAspect="1"/>
          </p:cNvSpPr>
          <p:nvPr>
            <p:ph type="body" sz="quarter" idx="37" hasCustomPrompt="1"/>
          </p:nvPr>
        </p:nvSpPr>
        <p:spPr>
          <a:xfrm>
            <a:off x="7261135" y="3355424"/>
            <a:ext cx="336000" cy="336000"/>
          </a:xfrm>
          <a:blipFill>
            <a:blip r:embed="rId2"/>
            <a:stretch>
              <a:fillRect/>
            </a:stretch>
          </a:blipFill>
        </p:spPr>
        <p:txBody>
          <a:bodyPr/>
          <a:lstStyle>
            <a:lvl1pPr marL="0" indent="0">
              <a:buNone/>
              <a:defRPr sz="1333"/>
            </a:lvl1pPr>
          </a:lstStyle>
          <a:p>
            <a:pPr lvl="0"/>
            <a:r>
              <a:rPr lang="de-DE"/>
              <a:t> </a:t>
            </a:r>
          </a:p>
        </p:txBody>
      </p:sp>
    </p:spTree>
    <p:extLst>
      <p:ext uri="{BB962C8B-B14F-4D97-AF65-F5344CB8AC3E}">
        <p14:creationId xmlns:p14="http://schemas.microsoft.com/office/powerpoint/2010/main" val="36881754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Prozess 7 Schritte">
    <p:spTree>
      <p:nvGrpSpPr>
        <p:cNvPr id="1" name=""/>
        <p:cNvGrpSpPr/>
        <p:nvPr/>
      </p:nvGrpSpPr>
      <p:grpSpPr>
        <a:xfrm>
          <a:off x="0" y="0"/>
          <a:ext cx="0" cy="0"/>
          <a:chOff x="0" y="0"/>
          <a:chExt cx="0" cy="0"/>
        </a:xfrm>
      </p:grpSpPr>
      <p:sp>
        <p:nvSpPr>
          <p:cNvPr id="3" name="Foliennummernplatzhalter 2"/>
          <p:cNvSpPr>
            <a:spLocks noGrp="1"/>
          </p:cNvSpPr>
          <p:nvPr>
            <p:ph type="sldNum" sz="quarter" idx="10"/>
          </p:nvPr>
        </p:nvSpPr>
        <p:spPr/>
        <p:txBody>
          <a:bodyPr/>
          <a:lstStyle/>
          <a:p>
            <a:fld id="{52CF354A-3E7C-4AF0-94B3-C47ABC721F9D}" type="slidenum">
              <a:rPr lang="de-AT" smtClean="0"/>
              <a:pPr/>
              <a:t>‹Nr.›</a:t>
            </a:fld>
            <a:endParaRPr lang="de-AT"/>
          </a:p>
        </p:txBody>
      </p:sp>
      <p:sp>
        <p:nvSpPr>
          <p:cNvPr id="4" name="Fußzeilenplatzhalter 3"/>
          <p:cNvSpPr>
            <a:spLocks noGrp="1"/>
          </p:cNvSpPr>
          <p:nvPr>
            <p:ph type="ftr" sz="quarter" idx="11"/>
          </p:nvPr>
        </p:nvSpPr>
        <p:spPr/>
        <p:txBody>
          <a:bodyPr/>
          <a:lstStyle/>
          <a:p>
            <a:r>
              <a:rPr lang="de-DE"/>
              <a:t>Kapitelüberschrift</a:t>
            </a:r>
          </a:p>
        </p:txBody>
      </p:sp>
      <p:sp>
        <p:nvSpPr>
          <p:cNvPr id="5" name="Titel 1"/>
          <p:cNvSpPr>
            <a:spLocks noGrp="1"/>
          </p:cNvSpPr>
          <p:nvPr>
            <p:ph type="title" hasCustomPrompt="1"/>
          </p:nvPr>
        </p:nvSpPr>
        <p:spPr>
          <a:xfrm>
            <a:off x="912285" y="1507067"/>
            <a:ext cx="7920567" cy="443199"/>
          </a:xfrm>
        </p:spPr>
        <p:txBody>
          <a:bodyPr/>
          <a:lstStyle/>
          <a:p>
            <a:r>
              <a:rPr lang="de-DE"/>
              <a:t>Mastertitelformat bearbeiten</a:t>
            </a:r>
            <a:endParaRPr lang="de-AT"/>
          </a:p>
        </p:txBody>
      </p:sp>
      <p:sp>
        <p:nvSpPr>
          <p:cNvPr id="6" name="Textplatzhalter 7">
            <a:extLst>
              <a:ext uri="{FF2B5EF4-FFF2-40B4-BE49-F238E27FC236}">
                <a16:creationId xmlns:a16="http://schemas.microsoft.com/office/drawing/2014/main" id="{609D5913-DBE3-BE47-B792-11E24A0A0673}"/>
              </a:ext>
            </a:extLst>
          </p:cNvPr>
          <p:cNvSpPr>
            <a:spLocks noGrp="1"/>
          </p:cNvSpPr>
          <p:nvPr>
            <p:ph type="body" sz="quarter" idx="16"/>
          </p:nvPr>
        </p:nvSpPr>
        <p:spPr>
          <a:xfrm>
            <a:off x="912283" y="1963847"/>
            <a:ext cx="7920567" cy="347243"/>
          </a:xfrm>
        </p:spPr>
        <p:txBody>
          <a:bodyPr/>
          <a:lstStyle>
            <a:lvl1pPr marL="0" indent="0">
              <a:spcBef>
                <a:spcPts val="0"/>
              </a:spcBef>
              <a:buNone/>
              <a:defRPr kern="0" spc="107" baseline="0"/>
            </a:lvl1pPr>
          </a:lstStyle>
          <a:p>
            <a:pPr lvl="0"/>
            <a:r>
              <a:rPr lang="de-DE"/>
              <a:t>Mastertextformat bearbeiten</a:t>
            </a:r>
          </a:p>
        </p:txBody>
      </p:sp>
      <p:sp>
        <p:nvSpPr>
          <p:cNvPr id="7" name="Textplatzhalter 15">
            <a:extLst>
              <a:ext uri="{FF2B5EF4-FFF2-40B4-BE49-F238E27FC236}">
                <a16:creationId xmlns:a16="http://schemas.microsoft.com/office/drawing/2014/main" id="{5B8A8F63-2B32-C740-8B87-B887E86C0C48}"/>
              </a:ext>
            </a:extLst>
          </p:cNvPr>
          <p:cNvSpPr>
            <a:spLocks noGrp="1"/>
          </p:cNvSpPr>
          <p:nvPr>
            <p:ph type="body" sz="quarter" idx="14" hasCustomPrompt="1"/>
          </p:nvPr>
        </p:nvSpPr>
        <p:spPr>
          <a:xfrm>
            <a:off x="912286" y="2995250"/>
            <a:ext cx="1436175" cy="1056351"/>
          </a:xfrm>
          <a:solidFill>
            <a:schemeClr val="accent1"/>
          </a:solidFill>
        </p:spPr>
        <p:txBody>
          <a:bodyPr lIns="108000" tIns="108000" rIns="108000" bIns="108000"/>
          <a:lstStyle>
            <a:lvl1pPr marL="0" indent="0" algn="ctr">
              <a:lnSpc>
                <a:spcPct val="100000"/>
              </a:lnSpc>
              <a:buNone/>
              <a:defRPr sz="1333">
                <a:solidFill>
                  <a:schemeClr val="bg1"/>
                </a:solidFill>
              </a:defRPr>
            </a:lvl1pPr>
          </a:lstStyle>
          <a:p>
            <a:pPr lvl="0"/>
            <a:r>
              <a:rPr lang="de-DE"/>
              <a:t>Text</a:t>
            </a:r>
          </a:p>
        </p:txBody>
      </p:sp>
      <p:sp>
        <p:nvSpPr>
          <p:cNvPr id="11" name="Textplatzhalter 15">
            <a:extLst>
              <a:ext uri="{FF2B5EF4-FFF2-40B4-BE49-F238E27FC236}">
                <a16:creationId xmlns:a16="http://schemas.microsoft.com/office/drawing/2014/main" id="{484DD560-E9DC-4A45-8CFB-884210595181}"/>
              </a:ext>
            </a:extLst>
          </p:cNvPr>
          <p:cNvSpPr>
            <a:spLocks noGrp="1"/>
          </p:cNvSpPr>
          <p:nvPr>
            <p:ph type="body" sz="quarter" idx="19" hasCustomPrompt="1"/>
          </p:nvPr>
        </p:nvSpPr>
        <p:spPr>
          <a:xfrm>
            <a:off x="7396677" y="2995248"/>
            <a:ext cx="1436175" cy="1056351"/>
          </a:xfrm>
          <a:solidFill>
            <a:schemeClr val="accent1"/>
          </a:solidFill>
        </p:spPr>
        <p:txBody>
          <a:bodyPr lIns="108000" tIns="108000" rIns="108000" bIns="108000"/>
          <a:lstStyle>
            <a:lvl1pPr marL="0" indent="0" algn="ctr">
              <a:lnSpc>
                <a:spcPct val="100000"/>
              </a:lnSpc>
              <a:buNone/>
              <a:defRPr sz="1333">
                <a:solidFill>
                  <a:schemeClr val="bg1"/>
                </a:solidFill>
              </a:defRPr>
            </a:lvl1pPr>
          </a:lstStyle>
          <a:p>
            <a:pPr lvl="0"/>
            <a:r>
              <a:rPr lang="de-DE"/>
              <a:t>Text</a:t>
            </a:r>
          </a:p>
        </p:txBody>
      </p:sp>
      <p:sp>
        <p:nvSpPr>
          <p:cNvPr id="14" name="Textplatzhalter 8">
            <a:extLst>
              <a:ext uri="{FF2B5EF4-FFF2-40B4-BE49-F238E27FC236}">
                <a16:creationId xmlns:a16="http://schemas.microsoft.com/office/drawing/2014/main" id="{86F95584-1A6E-9640-8762-0AE5D89FC96B}"/>
              </a:ext>
            </a:extLst>
          </p:cNvPr>
          <p:cNvSpPr>
            <a:spLocks noGrp="1" noChangeAspect="1"/>
          </p:cNvSpPr>
          <p:nvPr>
            <p:ph type="body" sz="quarter" idx="23" hasCustomPrompt="1"/>
          </p:nvPr>
        </p:nvSpPr>
        <p:spPr>
          <a:xfrm>
            <a:off x="2539607" y="3355423"/>
            <a:ext cx="336000" cy="336000"/>
          </a:xfrm>
          <a:blipFill>
            <a:blip r:embed="rId2"/>
            <a:stretch>
              <a:fillRect/>
            </a:stretch>
          </a:blipFill>
        </p:spPr>
        <p:txBody>
          <a:bodyPr/>
          <a:lstStyle>
            <a:lvl1pPr marL="0" indent="0">
              <a:buNone/>
              <a:defRPr/>
            </a:lvl1pPr>
          </a:lstStyle>
          <a:p>
            <a:pPr lvl="0"/>
            <a:r>
              <a:rPr lang="de-DE"/>
              <a:t> </a:t>
            </a:r>
          </a:p>
        </p:txBody>
      </p:sp>
      <p:sp>
        <p:nvSpPr>
          <p:cNvPr id="18" name="Textplatzhalter 13">
            <a:extLst>
              <a:ext uri="{FF2B5EF4-FFF2-40B4-BE49-F238E27FC236}">
                <a16:creationId xmlns:a16="http://schemas.microsoft.com/office/drawing/2014/main" id="{49D60A28-E4FF-1A45-ACEC-86A9D71051B9}"/>
              </a:ext>
            </a:extLst>
          </p:cNvPr>
          <p:cNvSpPr>
            <a:spLocks noGrp="1"/>
          </p:cNvSpPr>
          <p:nvPr>
            <p:ph type="body" sz="quarter" idx="13"/>
          </p:nvPr>
        </p:nvSpPr>
        <p:spPr>
          <a:xfrm>
            <a:off x="917184" y="2672552"/>
            <a:ext cx="7915667" cy="236841"/>
          </a:xfrm>
        </p:spPr>
        <p:txBody>
          <a:bodyPr/>
          <a:lstStyle>
            <a:lvl1pPr marL="0" indent="0" algn="l">
              <a:buNone/>
              <a:defRPr sz="1333" b="1" i="0" spc="40" baseline="0">
                <a:solidFill>
                  <a:schemeClr val="accent1"/>
                </a:solidFill>
              </a:defRPr>
            </a:lvl1pPr>
          </a:lstStyle>
          <a:p>
            <a:pPr lvl="0"/>
            <a:r>
              <a:rPr lang="de-DE"/>
              <a:t>Mastertextformat bearbeiten</a:t>
            </a:r>
          </a:p>
        </p:txBody>
      </p:sp>
      <p:sp>
        <p:nvSpPr>
          <p:cNvPr id="20" name="Textplatzhalter 15">
            <a:extLst>
              <a:ext uri="{FF2B5EF4-FFF2-40B4-BE49-F238E27FC236}">
                <a16:creationId xmlns:a16="http://schemas.microsoft.com/office/drawing/2014/main" id="{5B8A8F63-2B32-C740-8B87-B887E86C0C48}"/>
              </a:ext>
            </a:extLst>
          </p:cNvPr>
          <p:cNvSpPr>
            <a:spLocks noGrp="1"/>
          </p:cNvSpPr>
          <p:nvPr>
            <p:ph type="body" sz="quarter" idx="27" hasCustomPrompt="1"/>
          </p:nvPr>
        </p:nvSpPr>
        <p:spPr>
          <a:xfrm>
            <a:off x="3072001" y="2995250"/>
            <a:ext cx="1436175" cy="1056351"/>
          </a:xfrm>
          <a:solidFill>
            <a:schemeClr val="accent1"/>
          </a:solidFill>
        </p:spPr>
        <p:txBody>
          <a:bodyPr lIns="108000" tIns="108000" rIns="108000" bIns="108000"/>
          <a:lstStyle>
            <a:lvl1pPr marL="0" indent="0" algn="ctr">
              <a:lnSpc>
                <a:spcPct val="100000"/>
              </a:lnSpc>
              <a:buNone/>
              <a:defRPr sz="1333">
                <a:solidFill>
                  <a:schemeClr val="bg1"/>
                </a:solidFill>
              </a:defRPr>
            </a:lvl1pPr>
          </a:lstStyle>
          <a:p>
            <a:pPr lvl="0"/>
            <a:r>
              <a:rPr lang="de-DE"/>
              <a:t>Text</a:t>
            </a:r>
          </a:p>
        </p:txBody>
      </p:sp>
      <p:sp>
        <p:nvSpPr>
          <p:cNvPr id="21" name="Textplatzhalter 15">
            <a:extLst>
              <a:ext uri="{FF2B5EF4-FFF2-40B4-BE49-F238E27FC236}">
                <a16:creationId xmlns:a16="http://schemas.microsoft.com/office/drawing/2014/main" id="{5B8A8F63-2B32-C740-8B87-B887E86C0C48}"/>
              </a:ext>
            </a:extLst>
          </p:cNvPr>
          <p:cNvSpPr>
            <a:spLocks noGrp="1"/>
          </p:cNvSpPr>
          <p:nvPr>
            <p:ph type="body" sz="quarter" idx="28" hasCustomPrompt="1"/>
          </p:nvPr>
        </p:nvSpPr>
        <p:spPr>
          <a:xfrm>
            <a:off x="5231715" y="2995250"/>
            <a:ext cx="1436175" cy="1056351"/>
          </a:xfrm>
          <a:solidFill>
            <a:schemeClr val="accent1"/>
          </a:solidFill>
        </p:spPr>
        <p:txBody>
          <a:bodyPr lIns="108000" tIns="108000" rIns="108000" bIns="108000"/>
          <a:lstStyle>
            <a:lvl1pPr marL="0" indent="0" algn="ctr">
              <a:lnSpc>
                <a:spcPct val="100000"/>
              </a:lnSpc>
              <a:buNone/>
              <a:defRPr sz="1333">
                <a:solidFill>
                  <a:schemeClr val="bg1"/>
                </a:solidFill>
              </a:defRPr>
            </a:lvl1pPr>
          </a:lstStyle>
          <a:p>
            <a:pPr lvl="0"/>
            <a:r>
              <a:rPr lang="de-DE"/>
              <a:t>Text</a:t>
            </a:r>
          </a:p>
        </p:txBody>
      </p:sp>
      <p:sp>
        <p:nvSpPr>
          <p:cNvPr id="22" name="Textplatzhalter 8">
            <a:extLst>
              <a:ext uri="{FF2B5EF4-FFF2-40B4-BE49-F238E27FC236}">
                <a16:creationId xmlns:a16="http://schemas.microsoft.com/office/drawing/2014/main" id="{86F95584-1A6E-9640-8762-0AE5D89FC96B}"/>
              </a:ext>
            </a:extLst>
          </p:cNvPr>
          <p:cNvSpPr>
            <a:spLocks noGrp="1" noChangeAspect="1"/>
          </p:cNvSpPr>
          <p:nvPr>
            <p:ph type="body" sz="quarter" idx="29" hasCustomPrompt="1"/>
          </p:nvPr>
        </p:nvSpPr>
        <p:spPr>
          <a:xfrm>
            <a:off x="4699321" y="3355423"/>
            <a:ext cx="336000" cy="336000"/>
          </a:xfrm>
          <a:blipFill>
            <a:blip r:embed="rId2"/>
            <a:stretch>
              <a:fillRect/>
            </a:stretch>
          </a:blipFill>
        </p:spPr>
        <p:txBody>
          <a:bodyPr/>
          <a:lstStyle>
            <a:lvl1pPr marL="0" indent="0">
              <a:buNone/>
              <a:defRPr/>
            </a:lvl1pPr>
          </a:lstStyle>
          <a:p>
            <a:pPr lvl="0"/>
            <a:r>
              <a:rPr lang="de-DE"/>
              <a:t> </a:t>
            </a:r>
          </a:p>
        </p:txBody>
      </p:sp>
      <p:sp>
        <p:nvSpPr>
          <p:cNvPr id="23" name="Textplatzhalter 8">
            <a:extLst>
              <a:ext uri="{FF2B5EF4-FFF2-40B4-BE49-F238E27FC236}">
                <a16:creationId xmlns:a16="http://schemas.microsoft.com/office/drawing/2014/main" id="{86F95584-1A6E-9640-8762-0AE5D89FC96B}"/>
              </a:ext>
            </a:extLst>
          </p:cNvPr>
          <p:cNvSpPr>
            <a:spLocks noGrp="1" noChangeAspect="1"/>
          </p:cNvSpPr>
          <p:nvPr>
            <p:ph type="body" sz="quarter" idx="30" hasCustomPrompt="1"/>
          </p:nvPr>
        </p:nvSpPr>
        <p:spPr>
          <a:xfrm>
            <a:off x="6864283" y="3355423"/>
            <a:ext cx="336000" cy="336000"/>
          </a:xfrm>
          <a:blipFill>
            <a:blip r:embed="rId2"/>
            <a:stretch>
              <a:fillRect/>
            </a:stretch>
          </a:blipFill>
        </p:spPr>
        <p:txBody>
          <a:bodyPr/>
          <a:lstStyle>
            <a:lvl1pPr marL="0" indent="0">
              <a:buNone/>
              <a:defRPr/>
            </a:lvl1pPr>
          </a:lstStyle>
          <a:p>
            <a:pPr lvl="0"/>
            <a:r>
              <a:rPr lang="de-DE"/>
              <a:t> </a:t>
            </a:r>
          </a:p>
        </p:txBody>
      </p:sp>
      <p:sp>
        <p:nvSpPr>
          <p:cNvPr id="15" name="Textplatzhalter 8">
            <a:extLst>
              <a:ext uri="{FF2B5EF4-FFF2-40B4-BE49-F238E27FC236}">
                <a16:creationId xmlns:a16="http://schemas.microsoft.com/office/drawing/2014/main" id="{86F95584-1A6E-9640-8762-0AE5D89FC96B}"/>
              </a:ext>
            </a:extLst>
          </p:cNvPr>
          <p:cNvSpPr>
            <a:spLocks noGrp="1" noChangeAspect="1"/>
          </p:cNvSpPr>
          <p:nvPr>
            <p:ph type="body" sz="quarter" idx="31" hasCustomPrompt="1"/>
          </p:nvPr>
        </p:nvSpPr>
        <p:spPr>
          <a:xfrm>
            <a:off x="1333256" y="4694916"/>
            <a:ext cx="336000" cy="336000"/>
          </a:xfrm>
          <a:blipFill>
            <a:blip r:embed="rId2"/>
            <a:stretch>
              <a:fillRect/>
            </a:stretch>
          </a:blipFill>
        </p:spPr>
        <p:txBody>
          <a:bodyPr/>
          <a:lstStyle>
            <a:lvl1pPr marL="0" indent="0">
              <a:buNone/>
              <a:defRPr/>
            </a:lvl1pPr>
          </a:lstStyle>
          <a:p>
            <a:pPr lvl="0"/>
            <a:r>
              <a:rPr lang="de-DE"/>
              <a:t> </a:t>
            </a:r>
          </a:p>
        </p:txBody>
      </p:sp>
      <p:sp>
        <p:nvSpPr>
          <p:cNvPr id="16" name="Textplatzhalter 15">
            <a:extLst>
              <a:ext uri="{FF2B5EF4-FFF2-40B4-BE49-F238E27FC236}">
                <a16:creationId xmlns:a16="http://schemas.microsoft.com/office/drawing/2014/main" id="{5B8A8F63-2B32-C740-8B87-B887E86C0C48}"/>
              </a:ext>
            </a:extLst>
          </p:cNvPr>
          <p:cNvSpPr>
            <a:spLocks noGrp="1"/>
          </p:cNvSpPr>
          <p:nvPr>
            <p:ph type="body" sz="quarter" idx="32" hasCustomPrompt="1"/>
          </p:nvPr>
        </p:nvSpPr>
        <p:spPr>
          <a:xfrm>
            <a:off x="1989519" y="4330281"/>
            <a:ext cx="1436175" cy="1056351"/>
          </a:xfrm>
          <a:solidFill>
            <a:schemeClr val="accent1"/>
          </a:solidFill>
        </p:spPr>
        <p:txBody>
          <a:bodyPr lIns="108000" tIns="108000" rIns="108000" bIns="108000"/>
          <a:lstStyle>
            <a:lvl1pPr marL="0" indent="0" algn="ctr">
              <a:lnSpc>
                <a:spcPct val="100000"/>
              </a:lnSpc>
              <a:buNone/>
              <a:defRPr sz="1333">
                <a:solidFill>
                  <a:schemeClr val="bg1"/>
                </a:solidFill>
              </a:defRPr>
            </a:lvl1pPr>
          </a:lstStyle>
          <a:p>
            <a:pPr lvl="0"/>
            <a:r>
              <a:rPr lang="de-DE"/>
              <a:t>Text</a:t>
            </a:r>
          </a:p>
        </p:txBody>
      </p:sp>
      <p:sp>
        <p:nvSpPr>
          <p:cNvPr id="17" name="Textplatzhalter 15">
            <a:extLst>
              <a:ext uri="{FF2B5EF4-FFF2-40B4-BE49-F238E27FC236}">
                <a16:creationId xmlns:a16="http://schemas.microsoft.com/office/drawing/2014/main" id="{5B8A8F63-2B32-C740-8B87-B887E86C0C48}"/>
              </a:ext>
            </a:extLst>
          </p:cNvPr>
          <p:cNvSpPr>
            <a:spLocks noGrp="1"/>
          </p:cNvSpPr>
          <p:nvPr>
            <p:ph type="body" sz="quarter" idx="33" hasCustomPrompt="1"/>
          </p:nvPr>
        </p:nvSpPr>
        <p:spPr>
          <a:xfrm>
            <a:off x="4149234" y="4330281"/>
            <a:ext cx="1436175" cy="1056351"/>
          </a:xfrm>
          <a:solidFill>
            <a:schemeClr val="accent1"/>
          </a:solidFill>
        </p:spPr>
        <p:txBody>
          <a:bodyPr lIns="108000" tIns="108000" rIns="108000" bIns="108000"/>
          <a:lstStyle>
            <a:lvl1pPr marL="0" indent="0" algn="ctr">
              <a:lnSpc>
                <a:spcPct val="100000"/>
              </a:lnSpc>
              <a:buNone/>
              <a:defRPr sz="1333">
                <a:solidFill>
                  <a:schemeClr val="bg1"/>
                </a:solidFill>
              </a:defRPr>
            </a:lvl1pPr>
          </a:lstStyle>
          <a:p>
            <a:pPr lvl="0"/>
            <a:r>
              <a:rPr lang="de-DE"/>
              <a:t>Text</a:t>
            </a:r>
          </a:p>
        </p:txBody>
      </p:sp>
      <p:sp>
        <p:nvSpPr>
          <p:cNvPr id="25" name="Textplatzhalter 15">
            <a:extLst>
              <a:ext uri="{FF2B5EF4-FFF2-40B4-BE49-F238E27FC236}">
                <a16:creationId xmlns:a16="http://schemas.microsoft.com/office/drawing/2014/main" id="{5B8A8F63-2B32-C740-8B87-B887E86C0C48}"/>
              </a:ext>
            </a:extLst>
          </p:cNvPr>
          <p:cNvSpPr>
            <a:spLocks noGrp="1"/>
          </p:cNvSpPr>
          <p:nvPr>
            <p:ph type="body" sz="quarter" idx="34" hasCustomPrompt="1"/>
          </p:nvPr>
        </p:nvSpPr>
        <p:spPr>
          <a:xfrm>
            <a:off x="6308949" y="4330281"/>
            <a:ext cx="1436175" cy="1056351"/>
          </a:xfrm>
          <a:solidFill>
            <a:schemeClr val="accent1"/>
          </a:solidFill>
        </p:spPr>
        <p:txBody>
          <a:bodyPr lIns="108000" tIns="108000" rIns="108000" bIns="108000"/>
          <a:lstStyle>
            <a:lvl1pPr marL="0" indent="0" algn="ctr">
              <a:lnSpc>
                <a:spcPct val="100000"/>
              </a:lnSpc>
              <a:buNone/>
              <a:defRPr sz="1333">
                <a:solidFill>
                  <a:schemeClr val="bg1"/>
                </a:solidFill>
              </a:defRPr>
            </a:lvl1pPr>
          </a:lstStyle>
          <a:p>
            <a:pPr lvl="0"/>
            <a:r>
              <a:rPr lang="de-DE"/>
              <a:t>Text</a:t>
            </a:r>
          </a:p>
        </p:txBody>
      </p:sp>
      <p:sp>
        <p:nvSpPr>
          <p:cNvPr id="26" name="Textplatzhalter 8">
            <a:extLst>
              <a:ext uri="{FF2B5EF4-FFF2-40B4-BE49-F238E27FC236}">
                <a16:creationId xmlns:a16="http://schemas.microsoft.com/office/drawing/2014/main" id="{86F95584-1A6E-9640-8762-0AE5D89FC96B}"/>
              </a:ext>
            </a:extLst>
          </p:cNvPr>
          <p:cNvSpPr>
            <a:spLocks noGrp="1" noChangeAspect="1"/>
          </p:cNvSpPr>
          <p:nvPr>
            <p:ph type="body" sz="quarter" idx="35" hasCustomPrompt="1"/>
          </p:nvPr>
        </p:nvSpPr>
        <p:spPr>
          <a:xfrm>
            <a:off x="3619463" y="4694916"/>
            <a:ext cx="336000" cy="336000"/>
          </a:xfrm>
          <a:blipFill>
            <a:blip r:embed="rId2"/>
            <a:stretch>
              <a:fillRect/>
            </a:stretch>
          </a:blipFill>
        </p:spPr>
        <p:txBody>
          <a:bodyPr/>
          <a:lstStyle>
            <a:lvl1pPr marL="0" indent="0">
              <a:buNone/>
              <a:defRPr/>
            </a:lvl1pPr>
          </a:lstStyle>
          <a:p>
            <a:pPr lvl="0"/>
            <a:r>
              <a:rPr lang="de-DE"/>
              <a:t> </a:t>
            </a:r>
          </a:p>
        </p:txBody>
      </p:sp>
      <p:sp>
        <p:nvSpPr>
          <p:cNvPr id="27" name="Textplatzhalter 8">
            <a:extLst>
              <a:ext uri="{FF2B5EF4-FFF2-40B4-BE49-F238E27FC236}">
                <a16:creationId xmlns:a16="http://schemas.microsoft.com/office/drawing/2014/main" id="{86F95584-1A6E-9640-8762-0AE5D89FC96B}"/>
              </a:ext>
            </a:extLst>
          </p:cNvPr>
          <p:cNvSpPr>
            <a:spLocks noGrp="1" noChangeAspect="1"/>
          </p:cNvSpPr>
          <p:nvPr>
            <p:ph type="body" sz="quarter" idx="36" hasCustomPrompt="1"/>
          </p:nvPr>
        </p:nvSpPr>
        <p:spPr>
          <a:xfrm>
            <a:off x="5782040" y="4694916"/>
            <a:ext cx="336000" cy="336000"/>
          </a:xfrm>
          <a:blipFill>
            <a:blip r:embed="rId2"/>
            <a:stretch>
              <a:fillRect/>
            </a:stretch>
          </a:blipFill>
        </p:spPr>
        <p:txBody>
          <a:bodyPr/>
          <a:lstStyle>
            <a:lvl1pPr marL="0" indent="0">
              <a:buNone/>
              <a:defRPr/>
            </a:lvl1pPr>
          </a:lstStyle>
          <a:p>
            <a:pPr lvl="0"/>
            <a:r>
              <a:rPr lang="de-DE"/>
              <a:t> </a:t>
            </a:r>
          </a:p>
        </p:txBody>
      </p:sp>
    </p:spTree>
    <p:extLst>
      <p:ext uri="{BB962C8B-B14F-4D97-AF65-F5344CB8AC3E}">
        <p14:creationId xmlns:p14="http://schemas.microsoft.com/office/powerpoint/2010/main" val="66929990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Warum K&gt;P?">
    <p:spTree>
      <p:nvGrpSpPr>
        <p:cNvPr id="1" name=""/>
        <p:cNvGrpSpPr/>
        <p:nvPr/>
      </p:nvGrpSpPr>
      <p:grpSpPr>
        <a:xfrm>
          <a:off x="0" y="0"/>
          <a:ext cx="0" cy="0"/>
          <a:chOff x="0" y="0"/>
          <a:chExt cx="0" cy="0"/>
        </a:xfrm>
      </p:grpSpPr>
      <p:sp>
        <p:nvSpPr>
          <p:cNvPr id="4" name="Fußzeilenplatzhalter 3"/>
          <p:cNvSpPr>
            <a:spLocks noGrp="1"/>
          </p:cNvSpPr>
          <p:nvPr>
            <p:ph type="ftr" sz="quarter" idx="11"/>
          </p:nvPr>
        </p:nvSpPr>
        <p:spPr/>
        <p:txBody>
          <a:bodyPr/>
          <a:lstStyle/>
          <a:p>
            <a:r>
              <a:rPr lang="de-DE"/>
              <a:t>Kapitelüberschrift</a:t>
            </a:r>
          </a:p>
        </p:txBody>
      </p:sp>
      <p:sp>
        <p:nvSpPr>
          <p:cNvPr id="7" name="Titel 1"/>
          <p:cNvSpPr>
            <a:spLocks noGrp="1"/>
          </p:cNvSpPr>
          <p:nvPr>
            <p:ph type="title" hasCustomPrompt="1"/>
          </p:nvPr>
        </p:nvSpPr>
        <p:spPr>
          <a:xfrm>
            <a:off x="912285" y="1507067"/>
            <a:ext cx="5183716" cy="443199"/>
          </a:xfrm>
        </p:spPr>
        <p:txBody>
          <a:bodyPr/>
          <a:lstStyle>
            <a:lvl1pPr>
              <a:defRPr baseline="0">
                <a:sym typeface="Wingdings 3" panose="05040102010807070707" pitchFamily="18" charset="2"/>
              </a:defRPr>
            </a:lvl1pPr>
          </a:lstStyle>
          <a:p>
            <a:r>
              <a:rPr lang="de-DE"/>
              <a:t>Warum Kohl  Partner?</a:t>
            </a:r>
            <a:endParaRPr lang="de-AT"/>
          </a:p>
        </p:txBody>
      </p:sp>
      <p:sp>
        <p:nvSpPr>
          <p:cNvPr id="8" name="Textplatzhalter 7">
            <a:extLst>
              <a:ext uri="{FF2B5EF4-FFF2-40B4-BE49-F238E27FC236}">
                <a16:creationId xmlns:a16="http://schemas.microsoft.com/office/drawing/2014/main" id="{609D5913-DBE3-BE47-B792-11E24A0A0673}"/>
              </a:ext>
            </a:extLst>
          </p:cNvPr>
          <p:cNvSpPr>
            <a:spLocks noGrp="1"/>
          </p:cNvSpPr>
          <p:nvPr>
            <p:ph type="body" sz="quarter" idx="16"/>
          </p:nvPr>
        </p:nvSpPr>
        <p:spPr>
          <a:xfrm>
            <a:off x="912283" y="1963847"/>
            <a:ext cx="5183716" cy="347243"/>
          </a:xfrm>
        </p:spPr>
        <p:txBody>
          <a:bodyPr/>
          <a:lstStyle>
            <a:lvl1pPr marL="0" indent="0">
              <a:spcBef>
                <a:spcPts val="0"/>
              </a:spcBef>
              <a:buNone/>
              <a:defRPr kern="0" spc="107" baseline="0"/>
            </a:lvl1pPr>
          </a:lstStyle>
          <a:p>
            <a:pPr lvl="0"/>
            <a:r>
              <a:rPr lang="de-DE"/>
              <a:t>Mastertextformat bearbeiten</a:t>
            </a:r>
          </a:p>
        </p:txBody>
      </p:sp>
      <p:pic>
        <p:nvPicPr>
          <p:cNvPr id="10" name="Grafik 9"/>
          <p:cNvPicPr>
            <a:picLocks noChangeAspect="1"/>
          </p:cNvPicPr>
          <p:nvPr userDrawn="1"/>
        </p:nvPicPr>
        <p:blipFill rotWithShape="1">
          <a:blip r:embed="rId2"/>
          <a:srcRect t="15705" b="-2"/>
          <a:stretch/>
        </p:blipFill>
        <p:spPr>
          <a:xfrm>
            <a:off x="6623051" y="1507067"/>
            <a:ext cx="5185133" cy="4370919"/>
          </a:xfrm>
          <a:prstGeom prst="rect">
            <a:avLst/>
          </a:prstGeom>
        </p:spPr>
      </p:pic>
      <p:sp>
        <p:nvSpPr>
          <p:cNvPr id="11" name="Textfeld 10"/>
          <p:cNvSpPr txBox="1"/>
          <p:nvPr userDrawn="1"/>
        </p:nvSpPr>
        <p:spPr>
          <a:xfrm>
            <a:off x="893671" y="2697974"/>
            <a:ext cx="3229000" cy="338554"/>
          </a:xfrm>
          <a:prstGeom prst="rect">
            <a:avLst/>
          </a:prstGeom>
          <a:noFill/>
        </p:spPr>
        <p:txBody>
          <a:bodyPr wrap="square" rtlCol="0">
            <a:spAutoFit/>
          </a:bodyPr>
          <a:lstStyle/>
          <a:p>
            <a:pPr>
              <a:tabLst>
                <a:tab pos="482588" algn="l"/>
              </a:tabLst>
            </a:pPr>
            <a:r>
              <a:rPr lang="de-DE" sz="1600" b="1">
                <a:solidFill>
                  <a:schemeClr val="accent1"/>
                </a:solidFill>
              </a:rPr>
              <a:t>01</a:t>
            </a:r>
            <a:r>
              <a:rPr lang="de-DE" sz="1600" b="0">
                <a:solidFill>
                  <a:schemeClr val="accent1"/>
                </a:solidFill>
              </a:rPr>
              <a:t>	Hoch im Anspruch</a:t>
            </a:r>
            <a:endParaRPr lang="de-AT" sz="1600" b="0">
              <a:solidFill>
                <a:schemeClr val="accent1"/>
              </a:solidFill>
            </a:endParaRPr>
          </a:p>
        </p:txBody>
      </p:sp>
      <p:sp>
        <p:nvSpPr>
          <p:cNvPr id="41" name="Textfeld 40"/>
          <p:cNvSpPr txBox="1"/>
          <p:nvPr userDrawn="1"/>
        </p:nvSpPr>
        <p:spPr>
          <a:xfrm>
            <a:off x="893671" y="3118163"/>
            <a:ext cx="3229000" cy="338554"/>
          </a:xfrm>
          <a:prstGeom prst="rect">
            <a:avLst/>
          </a:prstGeom>
          <a:noFill/>
        </p:spPr>
        <p:txBody>
          <a:bodyPr wrap="square" rtlCol="0">
            <a:spAutoFit/>
          </a:bodyPr>
          <a:lstStyle/>
          <a:p>
            <a:pPr>
              <a:tabLst>
                <a:tab pos="482588" algn="l"/>
              </a:tabLst>
            </a:pPr>
            <a:r>
              <a:rPr lang="de-DE" sz="1600" b="1">
                <a:solidFill>
                  <a:schemeClr val="accent1"/>
                </a:solidFill>
              </a:rPr>
              <a:t>02</a:t>
            </a:r>
            <a:r>
              <a:rPr lang="de-DE" sz="1600" b="0">
                <a:solidFill>
                  <a:schemeClr val="accent1"/>
                </a:solidFill>
              </a:rPr>
              <a:t>	Fair im </a:t>
            </a:r>
            <a:r>
              <a:rPr lang="de-DE" sz="1600" b="0" err="1">
                <a:solidFill>
                  <a:schemeClr val="accent1"/>
                </a:solidFill>
              </a:rPr>
              <a:t>Pricing</a:t>
            </a:r>
            <a:endParaRPr lang="de-AT" sz="1600" b="0">
              <a:solidFill>
                <a:schemeClr val="accent1"/>
              </a:solidFill>
            </a:endParaRPr>
          </a:p>
        </p:txBody>
      </p:sp>
      <p:sp>
        <p:nvSpPr>
          <p:cNvPr id="42" name="Textfeld 41"/>
          <p:cNvSpPr txBox="1"/>
          <p:nvPr userDrawn="1"/>
        </p:nvSpPr>
        <p:spPr>
          <a:xfrm>
            <a:off x="893671" y="3528426"/>
            <a:ext cx="3229000" cy="338554"/>
          </a:xfrm>
          <a:prstGeom prst="rect">
            <a:avLst/>
          </a:prstGeom>
          <a:noFill/>
        </p:spPr>
        <p:txBody>
          <a:bodyPr wrap="square" rtlCol="0">
            <a:spAutoFit/>
          </a:bodyPr>
          <a:lstStyle/>
          <a:p>
            <a:pPr>
              <a:tabLst>
                <a:tab pos="482588" algn="l"/>
              </a:tabLst>
            </a:pPr>
            <a:r>
              <a:rPr lang="de-DE" sz="1600" b="1">
                <a:solidFill>
                  <a:schemeClr val="accent1"/>
                </a:solidFill>
              </a:rPr>
              <a:t>03</a:t>
            </a:r>
            <a:r>
              <a:rPr lang="de-DE" sz="1600" b="0">
                <a:solidFill>
                  <a:schemeClr val="accent1"/>
                </a:solidFill>
              </a:rPr>
              <a:t>	Konstant in der Qualität</a:t>
            </a:r>
            <a:endParaRPr lang="de-AT" sz="1600" b="0">
              <a:solidFill>
                <a:schemeClr val="accent1"/>
              </a:solidFill>
            </a:endParaRPr>
          </a:p>
        </p:txBody>
      </p:sp>
      <p:sp>
        <p:nvSpPr>
          <p:cNvPr id="43" name="Textfeld 42"/>
          <p:cNvSpPr txBox="1"/>
          <p:nvPr userDrawn="1"/>
        </p:nvSpPr>
        <p:spPr>
          <a:xfrm>
            <a:off x="893671" y="3972001"/>
            <a:ext cx="3229000" cy="338554"/>
          </a:xfrm>
          <a:prstGeom prst="rect">
            <a:avLst/>
          </a:prstGeom>
          <a:noFill/>
        </p:spPr>
        <p:txBody>
          <a:bodyPr wrap="square" rtlCol="0">
            <a:spAutoFit/>
          </a:bodyPr>
          <a:lstStyle/>
          <a:p>
            <a:pPr>
              <a:tabLst>
                <a:tab pos="482588" algn="l"/>
              </a:tabLst>
            </a:pPr>
            <a:r>
              <a:rPr lang="de-DE" sz="1600" b="1">
                <a:solidFill>
                  <a:schemeClr val="accent1"/>
                </a:solidFill>
              </a:rPr>
              <a:t>04</a:t>
            </a:r>
            <a:r>
              <a:rPr lang="de-DE" sz="1600" b="0">
                <a:solidFill>
                  <a:schemeClr val="accent1"/>
                </a:solidFill>
              </a:rPr>
              <a:t>	Individuell im Zugang</a:t>
            </a:r>
            <a:endParaRPr lang="de-AT" sz="1600" b="0">
              <a:solidFill>
                <a:schemeClr val="accent1"/>
              </a:solidFill>
            </a:endParaRPr>
          </a:p>
        </p:txBody>
      </p:sp>
      <p:sp>
        <p:nvSpPr>
          <p:cNvPr id="44" name="Textfeld 43"/>
          <p:cNvSpPr txBox="1"/>
          <p:nvPr userDrawn="1"/>
        </p:nvSpPr>
        <p:spPr>
          <a:xfrm>
            <a:off x="893670" y="4415575"/>
            <a:ext cx="4103716" cy="338554"/>
          </a:xfrm>
          <a:prstGeom prst="rect">
            <a:avLst/>
          </a:prstGeom>
          <a:noFill/>
        </p:spPr>
        <p:txBody>
          <a:bodyPr wrap="square" rtlCol="0">
            <a:spAutoFit/>
          </a:bodyPr>
          <a:lstStyle/>
          <a:p>
            <a:pPr>
              <a:tabLst>
                <a:tab pos="482588" algn="l"/>
              </a:tabLst>
            </a:pPr>
            <a:r>
              <a:rPr lang="de-DE" sz="1600" b="1">
                <a:solidFill>
                  <a:schemeClr val="accent1"/>
                </a:solidFill>
              </a:rPr>
              <a:t>05</a:t>
            </a:r>
            <a:r>
              <a:rPr lang="de-DE" sz="1600" b="0">
                <a:solidFill>
                  <a:schemeClr val="accent1"/>
                </a:solidFill>
              </a:rPr>
              <a:t>	Zielorientiert in der Umsetzung</a:t>
            </a:r>
          </a:p>
        </p:txBody>
      </p:sp>
      <p:sp>
        <p:nvSpPr>
          <p:cNvPr id="45" name="Textfeld 44"/>
          <p:cNvSpPr txBox="1"/>
          <p:nvPr userDrawn="1"/>
        </p:nvSpPr>
        <p:spPr>
          <a:xfrm>
            <a:off x="893670" y="4859150"/>
            <a:ext cx="5183716" cy="584775"/>
          </a:xfrm>
          <a:prstGeom prst="rect">
            <a:avLst/>
          </a:prstGeom>
          <a:noFill/>
        </p:spPr>
        <p:txBody>
          <a:bodyPr wrap="square" rtlCol="0">
            <a:spAutoFit/>
          </a:bodyPr>
          <a:lstStyle/>
          <a:p>
            <a:pPr>
              <a:tabLst>
                <a:tab pos="482588" algn="l"/>
              </a:tabLst>
            </a:pPr>
            <a:r>
              <a:rPr lang="de-DE" sz="1600" b="1">
                <a:solidFill>
                  <a:schemeClr val="accent1"/>
                </a:solidFill>
              </a:rPr>
              <a:t>06</a:t>
            </a:r>
            <a:r>
              <a:rPr lang="de-DE" sz="1600" b="0">
                <a:solidFill>
                  <a:schemeClr val="accent1"/>
                </a:solidFill>
              </a:rPr>
              <a:t>	Ganz in der Tiefe</a:t>
            </a:r>
          </a:p>
          <a:p>
            <a:pPr>
              <a:tabLst>
                <a:tab pos="482588" algn="l"/>
              </a:tabLst>
            </a:pPr>
            <a:endParaRPr lang="de-AT" sz="1600" b="0">
              <a:solidFill>
                <a:schemeClr val="accent1"/>
              </a:solidFill>
            </a:endParaRPr>
          </a:p>
        </p:txBody>
      </p:sp>
      <p:sp>
        <p:nvSpPr>
          <p:cNvPr id="46" name="Textfeld 45"/>
          <p:cNvSpPr txBox="1"/>
          <p:nvPr userDrawn="1"/>
        </p:nvSpPr>
        <p:spPr>
          <a:xfrm>
            <a:off x="893671" y="5307652"/>
            <a:ext cx="3229000" cy="338554"/>
          </a:xfrm>
          <a:prstGeom prst="rect">
            <a:avLst/>
          </a:prstGeom>
          <a:noFill/>
        </p:spPr>
        <p:txBody>
          <a:bodyPr wrap="square" rtlCol="0">
            <a:spAutoFit/>
          </a:bodyPr>
          <a:lstStyle/>
          <a:p>
            <a:pPr>
              <a:tabLst>
                <a:tab pos="482588" algn="l"/>
              </a:tabLst>
            </a:pPr>
            <a:r>
              <a:rPr lang="de-DE" sz="1600" b="1">
                <a:solidFill>
                  <a:schemeClr val="accent1"/>
                </a:solidFill>
              </a:rPr>
              <a:t>07</a:t>
            </a:r>
            <a:r>
              <a:rPr lang="de-DE" sz="1600" b="0">
                <a:solidFill>
                  <a:schemeClr val="accent1"/>
                </a:solidFill>
              </a:rPr>
              <a:t>	Glühend im Spirit</a:t>
            </a:r>
            <a:endParaRPr lang="de-AT" sz="1600" b="0">
              <a:solidFill>
                <a:schemeClr val="accent1"/>
              </a:solidFill>
            </a:endParaRPr>
          </a:p>
        </p:txBody>
      </p:sp>
      <p:pic>
        <p:nvPicPr>
          <p:cNvPr id="47" name="Grafik 46" descr="Ein Bild, das Text, Gerät, Anzeige, Messanzeige enthält.&#10;&#10;Automatisch generierte Beschreibung">
            <a:extLst>
              <a:ext uri="{FF2B5EF4-FFF2-40B4-BE49-F238E27FC236}">
                <a16:creationId xmlns:a16="http://schemas.microsoft.com/office/drawing/2014/main" id="{2F3CFC84-BF4D-324A-9E98-2C8F392BFAE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608884" y="4859149"/>
            <a:ext cx="1200000" cy="975000"/>
          </a:xfrm>
          <a:prstGeom prst="rect">
            <a:avLst/>
          </a:prstGeom>
        </p:spPr>
      </p:pic>
      <p:sp>
        <p:nvSpPr>
          <p:cNvPr id="15" name="Foliennummernplatzhalter 2"/>
          <p:cNvSpPr>
            <a:spLocks noGrp="1"/>
          </p:cNvSpPr>
          <p:nvPr>
            <p:ph type="sldNum" sz="quarter" idx="10"/>
          </p:nvPr>
        </p:nvSpPr>
        <p:spPr>
          <a:xfrm>
            <a:off x="11280001" y="6238790"/>
            <a:ext cx="528884" cy="358861"/>
          </a:xfrm>
        </p:spPr>
        <p:txBody>
          <a:bodyPr/>
          <a:lstStyle/>
          <a:p>
            <a:fld id="{52CF354A-3E7C-4AF0-94B3-C47ABC721F9D}" type="slidenum">
              <a:rPr lang="de-AT" smtClean="0"/>
              <a:pPr/>
              <a:t>‹Nr.›</a:t>
            </a:fld>
            <a:endParaRPr lang="de-AT"/>
          </a:p>
        </p:txBody>
      </p:sp>
    </p:spTree>
    <p:extLst>
      <p:ext uri="{BB962C8B-B14F-4D97-AF65-F5344CB8AC3E}">
        <p14:creationId xmlns:p14="http://schemas.microsoft.com/office/powerpoint/2010/main" val="174011058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ätigkeitsfelder K&gt;P">
    <p:spTree>
      <p:nvGrpSpPr>
        <p:cNvPr id="1" name=""/>
        <p:cNvGrpSpPr/>
        <p:nvPr/>
      </p:nvGrpSpPr>
      <p:grpSpPr>
        <a:xfrm>
          <a:off x="0" y="0"/>
          <a:ext cx="0" cy="0"/>
          <a:chOff x="0" y="0"/>
          <a:chExt cx="0" cy="0"/>
        </a:xfrm>
      </p:grpSpPr>
      <p:sp>
        <p:nvSpPr>
          <p:cNvPr id="4" name="Fußzeilenplatzhalter 3"/>
          <p:cNvSpPr>
            <a:spLocks noGrp="1"/>
          </p:cNvSpPr>
          <p:nvPr>
            <p:ph type="ftr" sz="quarter" idx="11"/>
          </p:nvPr>
        </p:nvSpPr>
        <p:spPr/>
        <p:txBody>
          <a:bodyPr/>
          <a:lstStyle/>
          <a:p>
            <a:r>
              <a:rPr lang="de-DE"/>
              <a:t>Kapitelüberschrift</a:t>
            </a:r>
          </a:p>
        </p:txBody>
      </p:sp>
      <p:pic>
        <p:nvPicPr>
          <p:cNvPr id="5" name="Grafik 4"/>
          <p:cNvPicPr>
            <a:picLocks noChangeAspect="1"/>
          </p:cNvPicPr>
          <p:nvPr userDrawn="1"/>
        </p:nvPicPr>
        <p:blipFill rotWithShape="1">
          <a:blip r:embed="rId2"/>
          <a:srcRect l="24378" t="11776" r="27172" b="15763"/>
          <a:stretch/>
        </p:blipFill>
        <p:spPr>
          <a:xfrm>
            <a:off x="6634480" y="2664912"/>
            <a:ext cx="2344203" cy="2032909"/>
          </a:xfrm>
          <a:prstGeom prst="rect">
            <a:avLst/>
          </a:prstGeom>
        </p:spPr>
      </p:pic>
      <p:pic>
        <p:nvPicPr>
          <p:cNvPr id="6" name="Grafik 5"/>
          <p:cNvPicPr>
            <a:picLocks noChangeAspect="1"/>
          </p:cNvPicPr>
          <p:nvPr userDrawn="1"/>
        </p:nvPicPr>
        <p:blipFill rotWithShape="1">
          <a:blip r:embed="rId3"/>
          <a:srcRect l="16297" t="13230" b="13967"/>
          <a:stretch/>
        </p:blipFill>
        <p:spPr>
          <a:xfrm>
            <a:off x="9473353" y="2666667"/>
            <a:ext cx="2335272" cy="2031155"/>
          </a:xfrm>
          <a:prstGeom prst="rect">
            <a:avLst/>
          </a:prstGeom>
          <a:ln w="28575">
            <a:noFill/>
          </a:ln>
        </p:spPr>
      </p:pic>
      <p:pic>
        <p:nvPicPr>
          <p:cNvPr id="7" name="Picture 6" descr="https://www.kohl-partner.at/media/system/animation01/desktop/stefanschuetz01-2-2.jpg"/>
          <p:cNvPicPr>
            <a:picLocks noChangeAspect="1" noChangeArrowheads="1"/>
          </p:cNvPicPr>
          <p:nvPr userDrawn="1"/>
        </p:nvPicPr>
        <p:blipFill rotWithShape="1">
          <a:blip r:embed="rId4" cstate="print">
            <a:extLst>
              <a:ext uri="{28A0092B-C50C-407E-A947-70E740481C1C}">
                <a14:useLocalDpi xmlns:a14="http://schemas.microsoft.com/office/drawing/2010/main" val="0"/>
              </a:ext>
            </a:extLst>
          </a:blip>
          <a:srcRect l="61383" b="27534"/>
          <a:stretch/>
        </p:blipFill>
        <p:spPr bwMode="auto">
          <a:xfrm>
            <a:off x="3752200" y="2664751"/>
            <a:ext cx="2339445" cy="203307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https://www.kohl-partner.at/media/system/animation01/desktop/-dsc5882-hannes-pacheiner-1.jpg"/>
          <p:cNvPicPr>
            <a:picLocks noChangeAspect="1" noChangeArrowheads="1"/>
          </p:cNvPicPr>
          <p:nvPr userDrawn="1"/>
        </p:nvPicPr>
        <p:blipFill rotWithShape="1">
          <a:blip r:embed="rId5" cstate="print">
            <a:extLst>
              <a:ext uri="{28A0092B-C50C-407E-A947-70E740481C1C}">
                <a14:useLocalDpi xmlns:a14="http://schemas.microsoft.com/office/drawing/2010/main" val="0"/>
              </a:ext>
            </a:extLst>
          </a:blip>
          <a:srcRect l="31189" r="30078" b="27128"/>
          <a:stretch/>
        </p:blipFill>
        <p:spPr bwMode="auto">
          <a:xfrm>
            <a:off x="920467" y="2664751"/>
            <a:ext cx="2336800" cy="2033071"/>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22"/>
          <p:cNvSpPr>
            <a:spLocks noChangeAspect="1"/>
          </p:cNvSpPr>
          <p:nvPr userDrawn="1"/>
        </p:nvSpPr>
        <p:spPr>
          <a:xfrm>
            <a:off x="912285" y="3986120"/>
            <a:ext cx="2344983" cy="711701"/>
          </a:xfrm>
          <a:prstGeom prst="rect">
            <a:avLst/>
          </a:prstGeom>
          <a:solidFill>
            <a:schemeClr val="accent1">
              <a:alpha val="77000"/>
            </a:schemeClr>
          </a:solidFill>
          <a:ln w="12700" cap="flat" cmpd="sng" algn="ctr">
            <a:noFill/>
            <a:prstDash val="solid"/>
            <a:miter lim="800000"/>
          </a:ln>
          <a:effectLst/>
        </p:spPr>
        <p:txBody>
          <a:bodyPr lIns="182916" tIns="91459" rIns="182916" bIns="91459" anchor="ctr"/>
          <a:lstStyle/>
          <a:p>
            <a:pPr marL="0" marR="0" lvl="0" indent="0" algn="ctr" defTabSz="121917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 name="TextBox 27"/>
          <p:cNvSpPr txBox="1"/>
          <p:nvPr userDrawn="1"/>
        </p:nvSpPr>
        <p:spPr>
          <a:xfrm>
            <a:off x="912285" y="5360142"/>
            <a:ext cx="2347383" cy="492443"/>
          </a:xfrm>
          <a:prstGeom prst="rect">
            <a:avLst/>
          </a:prstGeom>
          <a:noFill/>
        </p:spPr>
        <p:txBody>
          <a:bodyPr wrap="square" lIns="0" tIns="0" rIns="0" bIns="0">
            <a:spAutoFit/>
          </a:bodyPr>
          <a:lstStyle/>
          <a:p>
            <a:pPr algn="ctr" defTabSz="1219170" eaLnBrk="0" fontAlgn="base" hangingPunct="0">
              <a:spcBef>
                <a:spcPct val="0"/>
              </a:spcBef>
              <a:spcAft>
                <a:spcPts val="0"/>
              </a:spcAft>
              <a:defRPr/>
            </a:pPr>
            <a:r>
              <a:rPr lang="de-DE" sz="1600">
                <a:solidFill>
                  <a:schemeClr val="accent1"/>
                </a:solidFill>
                <a:ea typeface="Open Sans Light" panose="020B0306030504020204" pitchFamily="34" charset="0"/>
                <a:cs typeface="Arial" panose="020B0604020202020204" pitchFamily="34" charset="0"/>
              </a:rPr>
              <a:t>Die hohe Kultur der Gastlichkeit</a:t>
            </a:r>
            <a:endParaRPr lang="en-US" sz="1600">
              <a:solidFill>
                <a:schemeClr val="accent1"/>
              </a:solidFill>
              <a:ea typeface="Open Sans Light" panose="020B0306030504020204" pitchFamily="34" charset="0"/>
              <a:cs typeface="Arial" panose="020B0604020202020204" pitchFamily="34" charset="0"/>
            </a:endParaRPr>
          </a:p>
        </p:txBody>
      </p:sp>
      <p:sp>
        <p:nvSpPr>
          <p:cNvPr id="11" name="TextBox 28"/>
          <p:cNvSpPr txBox="1"/>
          <p:nvPr userDrawn="1"/>
        </p:nvSpPr>
        <p:spPr>
          <a:xfrm>
            <a:off x="912285" y="4759171"/>
            <a:ext cx="2347383" cy="246221"/>
          </a:xfrm>
          <a:prstGeom prst="rect">
            <a:avLst/>
          </a:prstGeom>
          <a:noFill/>
        </p:spPr>
        <p:txBody>
          <a:bodyPr wrap="square" lIns="0" tIns="0" rIns="0" bIns="0">
            <a:spAutoFit/>
          </a:bodyPr>
          <a:lstStyle/>
          <a:p>
            <a:pPr algn="ctr" defTabSz="1219170" eaLnBrk="0" fontAlgn="base" hangingPunct="0">
              <a:lnSpc>
                <a:spcPct val="100000"/>
              </a:lnSpc>
              <a:spcBef>
                <a:spcPct val="0"/>
              </a:spcBef>
              <a:spcAft>
                <a:spcPts val="0"/>
              </a:spcAft>
              <a:defRPr/>
            </a:pPr>
            <a:r>
              <a:rPr lang="de-AT" sz="1600" b="1" cap="none" spc="0" baseline="0" noProof="0">
                <a:solidFill>
                  <a:schemeClr val="accent1"/>
                </a:solidFill>
                <a:cs typeface="Arial" panose="020B0604020202020204" pitchFamily="34" charset="0"/>
              </a:rPr>
              <a:t>Hotellerie &amp; Gastronomie </a:t>
            </a:r>
          </a:p>
        </p:txBody>
      </p:sp>
      <p:cxnSp>
        <p:nvCxnSpPr>
          <p:cNvPr id="12" name="Straight Connector 29"/>
          <p:cNvCxnSpPr/>
          <p:nvPr userDrawn="1"/>
        </p:nvCxnSpPr>
        <p:spPr>
          <a:xfrm>
            <a:off x="912285" y="5283200"/>
            <a:ext cx="2347383" cy="0"/>
          </a:xfrm>
          <a:prstGeom prst="line">
            <a:avLst/>
          </a:prstGeom>
          <a:noFill/>
          <a:ln w="12700" cap="flat" cmpd="sng" algn="ctr">
            <a:solidFill>
              <a:sysClr val="window" lastClr="FFFFFF">
                <a:lumMod val="50000"/>
              </a:sysClr>
            </a:solidFill>
            <a:prstDash val="solid"/>
            <a:miter lim="800000"/>
          </a:ln>
          <a:effectLst/>
        </p:spPr>
      </p:cxnSp>
      <p:sp>
        <p:nvSpPr>
          <p:cNvPr id="13" name="Rectangle 22"/>
          <p:cNvSpPr>
            <a:spLocks noChangeAspect="1"/>
          </p:cNvSpPr>
          <p:nvPr userDrawn="1"/>
        </p:nvSpPr>
        <p:spPr>
          <a:xfrm>
            <a:off x="9470953" y="3986120"/>
            <a:ext cx="2337931" cy="711701"/>
          </a:xfrm>
          <a:prstGeom prst="rect">
            <a:avLst/>
          </a:prstGeom>
          <a:solidFill>
            <a:schemeClr val="accent1">
              <a:alpha val="77000"/>
            </a:schemeClr>
          </a:solidFill>
          <a:ln w="12700" cap="flat" cmpd="sng" algn="ctr">
            <a:noFill/>
            <a:prstDash val="solid"/>
            <a:miter lim="800000"/>
          </a:ln>
          <a:effectLst/>
        </p:spPr>
        <p:txBody>
          <a:bodyPr lIns="182916" tIns="91459" rIns="182916" bIns="91459" anchor="ctr"/>
          <a:lstStyle/>
          <a:p>
            <a:pPr marL="0" marR="0" lvl="0" indent="0" algn="ctr" defTabSz="121917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 name="TextBox 27"/>
          <p:cNvSpPr txBox="1"/>
          <p:nvPr userDrawn="1"/>
        </p:nvSpPr>
        <p:spPr>
          <a:xfrm>
            <a:off x="9461502" y="5360142"/>
            <a:ext cx="2347383" cy="492443"/>
          </a:xfrm>
          <a:prstGeom prst="rect">
            <a:avLst/>
          </a:prstGeom>
          <a:noFill/>
        </p:spPr>
        <p:txBody>
          <a:bodyPr wrap="square" lIns="0" tIns="0" rIns="0" bIns="0">
            <a:spAutoFit/>
          </a:bodyPr>
          <a:lstStyle/>
          <a:p>
            <a:pPr algn="ctr" defTabSz="1219170" eaLnBrk="0" fontAlgn="base" hangingPunct="0">
              <a:spcBef>
                <a:spcPct val="0"/>
              </a:spcBef>
              <a:spcAft>
                <a:spcPts val="0"/>
              </a:spcAft>
              <a:defRPr/>
            </a:pPr>
            <a:r>
              <a:rPr lang="de-DE" sz="1600">
                <a:solidFill>
                  <a:schemeClr val="accent1"/>
                </a:solidFill>
              </a:rPr>
              <a:t>wissen - verstehen - anwenden</a:t>
            </a:r>
            <a:endParaRPr lang="en-US" sz="1600">
              <a:solidFill>
                <a:schemeClr val="accent1"/>
              </a:solidFill>
              <a:ea typeface="Open Sans Light" panose="020B0306030504020204" pitchFamily="34" charset="0"/>
              <a:cs typeface="Arial" panose="020B0604020202020204" pitchFamily="34" charset="0"/>
            </a:endParaRPr>
          </a:p>
        </p:txBody>
      </p:sp>
      <p:sp>
        <p:nvSpPr>
          <p:cNvPr id="15" name="TextBox 28"/>
          <p:cNvSpPr txBox="1"/>
          <p:nvPr userDrawn="1"/>
        </p:nvSpPr>
        <p:spPr>
          <a:xfrm>
            <a:off x="9461502" y="4759171"/>
            <a:ext cx="2347383" cy="492443"/>
          </a:xfrm>
          <a:prstGeom prst="rect">
            <a:avLst/>
          </a:prstGeom>
          <a:noFill/>
        </p:spPr>
        <p:txBody>
          <a:bodyPr wrap="square" lIns="0" tIns="0" rIns="0" bIns="0">
            <a:spAutoFit/>
          </a:bodyPr>
          <a:lstStyle/>
          <a:p>
            <a:pPr algn="ctr" defTabSz="1219170" eaLnBrk="0" fontAlgn="base" hangingPunct="0">
              <a:lnSpc>
                <a:spcPct val="100000"/>
              </a:lnSpc>
              <a:spcBef>
                <a:spcPct val="0"/>
              </a:spcBef>
              <a:spcAft>
                <a:spcPts val="0"/>
              </a:spcAft>
              <a:defRPr/>
            </a:pPr>
            <a:r>
              <a:rPr lang="de-AT" sz="1600" b="1" cap="none" spc="0" baseline="0" noProof="0">
                <a:solidFill>
                  <a:schemeClr val="accent1"/>
                </a:solidFill>
                <a:cs typeface="Arial" panose="020B0604020202020204" pitchFamily="34" charset="0"/>
              </a:rPr>
              <a:t>Seminar &amp; </a:t>
            </a:r>
          </a:p>
          <a:p>
            <a:pPr algn="ctr" defTabSz="1219170" eaLnBrk="0" fontAlgn="base" hangingPunct="0">
              <a:lnSpc>
                <a:spcPct val="100000"/>
              </a:lnSpc>
              <a:spcBef>
                <a:spcPct val="0"/>
              </a:spcBef>
              <a:spcAft>
                <a:spcPts val="0"/>
              </a:spcAft>
              <a:defRPr/>
            </a:pPr>
            <a:r>
              <a:rPr lang="de-AT" sz="1600" b="1" cap="none" spc="0" baseline="0" noProof="0">
                <a:solidFill>
                  <a:schemeClr val="accent1"/>
                </a:solidFill>
                <a:cs typeface="Arial" panose="020B0604020202020204" pitchFamily="34" charset="0"/>
              </a:rPr>
              <a:t>Training</a:t>
            </a:r>
          </a:p>
        </p:txBody>
      </p:sp>
      <p:cxnSp>
        <p:nvCxnSpPr>
          <p:cNvPr id="16" name="Straight Connector 29"/>
          <p:cNvCxnSpPr/>
          <p:nvPr userDrawn="1"/>
        </p:nvCxnSpPr>
        <p:spPr>
          <a:xfrm>
            <a:off x="9461502" y="5283200"/>
            <a:ext cx="2347383" cy="0"/>
          </a:xfrm>
          <a:prstGeom prst="line">
            <a:avLst/>
          </a:prstGeom>
          <a:noFill/>
          <a:ln w="12700" cap="flat" cmpd="sng" algn="ctr">
            <a:solidFill>
              <a:sysClr val="window" lastClr="FFFFFF">
                <a:lumMod val="50000"/>
              </a:sysClr>
            </a:solidFill>
            <a:prstDash val="solid"/>
            <a:miter lim="800000"/>
          </a:ln>
          <a:effectLst/>
        </p:spPr>
      </p:cxnSp>
      <p:sp>
        <p:nvSpPr>
          <p:cNvPr id="17" name="Rectangle 22"/>
          <p:cNvSpPr>
            <a:spLocks noChangeAspect="1"/>
          </p:cNvSpPr>
          <p:nvPr userDrawn="1"/>
        </p:nvSpPr>
        <p:spPr>
          <a:xfrm>
            <a:off x="3748618" y="3986120"/>
            <a:ext cx="2343028" cy="711701"/>
          </a:xfrm>
          <a:prstGeom prst="rect">
            <a:avLst/>
          </a:prstGeom>
          <a:solidFill>
            <a:schemeClr val="accent1">
              <a:alpha val="77000"/>
            </a:schemeClr>
          </a:solidFill>
          <a:ln w="12700" cap="flat" cmpd="sng" algn="ctr">
            <a:noFill/>
            <a:prstDash val="solid"/>
            <a:miter lim="800000"/>
          </a:ln>
          <a:effectLst/>
        </p:spPr>
        <p:txBody>
          <a:bodyPr lIns="182916" tIns="91459" rIns="182916" bIns="91459" anchor="ctr"/>
          <a:lstStyle/>
          <a:p>
            <a:pPr marL="0" marR="0" lvl="0" indent="0" algn="ctr" defTabSz="121917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8" name="TextBox 27"/>
          <p:cNvSpPr txBox="1"/>
          <p:nvPr userDrawn="1"/>
        </p:nvSpPr>
        <p:spPr>
          <a:xfrm>
            <a:off x="3748618" y="5360142"/>
            <a:ext cx="2347383" cy="492443"/>
          </a:xfrm>
          <a:prstGeom prst="rect">
            <a:avLst/>
          </a:prstGeom>
          <a:noFill/>
        </p:spPr>
        <p:txBody>
          <a:bodyPr wrap="square" lIns="0" tIns="0" rIns="0" bIns="0">
            <a:spAutoFit/>
          </a:bodyPr>
          <a:lstStyle/>
          <a:p>
            <a:pPr algn="ctr" defTabSz="1219170" eaLnBrk="0" fontAlgn="base" hangingPunct="0">
              <a:spcBef>
                <a:spcPct val="0"/>
              </a:spcBef>
              <a:spcAft>
                <a:spcPts val="0"/>
              </a:spcAft>
              <a:defRPr/>
            </a:pPr>
            <a:r>
              <a:rPr lang="de-DE" sz="1600">
                <a:solidFill>
                  <a:schemeClr val="accent1"/>
                </a:solidFill>
                <a:ea typeface="Open Sans Light" panose="020B0306030504020204" pitchFamily="34" charset="0"/>
                <a:cs typeface="Arial" panose="020B0604020202020204" pitchFamily="34" charset="0"/>
              </a:rPr>
              <a:t>er-lebenswerte Sehnsuchtsorte</a:t>
            </a:r>
          </a:p>
        </p:txBody>
      </p:sp>
      <p:sp>
        <p:nvSpPr>
          <p:cNvPr id="19" name="TextBox 28"/>
          <p:cNvSpPr txBox="1"/>
          <p:nvPr userDrawn="1"/>
        </p:nvSpPr>
        <p:spPr>
          <a:xfrm>
            <a:off x="3748618" y="4759171"/>
            <a:ext cx="2347383" cy="246221"/>
          </a:xfrm>
          <a:prstGeom prst="rect">
            <a:avLst/>
          </a:prstGeom>
          <a:noFill/>
        </p:spPr>
        <p:txBody>
          <a:bodyPr wrap="square" lIns="0" tIns="0" rIns="0" bIns="0">
            <a:spAutoFit/>
          </a:bodyPr>
          <a:lstStyle/>
          <a:p>
            <a:pPr algn="ctr" defTabSz="1219170" eaLnBrk="0" fontAlgn="base" hangingPunct="0">
              <a:lnSpc>
                <a:spcPct val="100000"/>
              </a:lnSpc>
              <a:spcBef>
                <a:spcPct val="0"/>
              </a:spcBef>
              <a:spcAft>
                <a:spcPts val="0"/>
              </a:spcAft>
              <a:defRPr/>
            </a:pPr>
            <a:r>
              <a:rPr lang="de-AT" sz="1600" b="1" cap="none" spc="0" baseline="0" noProof="0">
                <a:solidFill>
                  <a:schemeClr val="accent1"/>
                </a:solidFill>
                <a:cs typeface="Arial" panose="020B0604020202020204" pitchFamily="34" charset="0"/>
              </a:rPr>
              <a:t>Touristische Destinationen</a:t>
            </a:r>
          </a:p>
        </p:txBody>
      </p:sp>
      <p:cxnSp>
        <p:nvCxnSpPr>
          <p:cNvPr id="20" name="Straight Connector 29"/>
          <p:cNvCxnSpPr/>
          <p:nvPr userDrawn="1"/>
        </p:nvCxnSpPr>
        <p:spPr>
          <a:xfrm>
            <a:off x="3748618" y="5283200"/>
            <a:ext cx="2347383" cy="0"/>
          </a:xfrm>
          <a:prstGeom prst="line">
            <a:avLst/>
          </a:prstGeom>
          <a:noFill/>
          <a:ln w="12700" cap="flat" cmpd="sng" algn="ctr">
            <a:solidFill>
              <a:sysClr val="window" lastClr="FFFFFF">
                <a:lumMod val="50000"/>
              </a:sysClr>
            </a:solidFill>
            <a:prstDash val="solid"/>
            <a:miter lim="800000"/>
          </a:ln>
          <a:effectLst/>
        </p:spPr>
      </p:cxnSp>
      <p:sp>
        <p:nvSpPr>
          <p:cNvPr id="21" name="Rectangle 22"/>
          <p:cNvSpPr>
            <a:spLocks noChangeAspect="1"/>
          </p:cNvSpPr>
          <p:nvPr userDrawn="1"/>
        </p:nvSpPr>
        <p:spPr>
          <a:xfrm>
            <a:off x="6639766" y="3986120"/>
            <a:ext cx="2338916" cy="711701"/>
          </a:xfrm>
          <a:prstGeom prst="rect">
            <a:avLst/>
          </a:prstGeom>
          <a:solidFill>
            <a:schemeClr val="accent1">
              <a:alpha val="77000"/>
            </a:schemeClr>
          </a:solidFill>
          <a:ln w="12700" cap="flat" cmpd="sng" algn="ctr">
            <a:noFill/>
            <a:prstDash val="solid"/>
            <a:miter lim="800000"/>
          </a:ln>
          <a:effectLst/>
        </p:spPr>
        <p:txBody>
          <a:bodyPr lIns="182916" tIns="91459" rIns="182916" bIns="91459" anchor="ctr"/>
          <a:lstStyle/>
          <a:p>
            <a:pPr marL="0" marR="0" lvl="0" indent="0" algn="ctr" defTabSz="121917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2" name="TextBox 27"/>
          <p:cNvSpPr txBox="1"/>
          <p:nvPr userDrawn="1"/>
        </p:nvSpPr>
        <p:spPr>
          <a:xfrm>
            <a:off x="6639766" y="5360142"/>
            <a:ext cx="2347383" cy="492443"/>
          </a:xfrm>
          <a:prstGeom prst="rect">
            <a:avLst/>
          </a:prstGeom>
          <a:noFill/>
        </p:spPr>
        <p:txBody>
          <a:bodyPr wrap="square" lIns="0" tIns="0" rIns="0" bIns="0">
            <a:spAutoFit/>
          </a:bodyPr>
          <a:lstStyle/>
          <a:p>
            <a:pPr algn="ctr" defTabSz="1219170" eaLnBrk="0" fontAlgn="base" hangingPunct="0">
              <a:spcBef>
                <a:spcPct val="0"/>
              </a:spcBef>
              <a:spcAft>
                <a:spcPts val="0"/>
              </a:spcAft>
              <a:defRPr/>
            </a:pPr>
            <a:r>
              <a:rPr lang="de-DE" sz="1600">
                <a:solidFill>
                  <a:schemeClr val="accent1"/>
                </a:solidFill>
                <a:ea typeface="Open Sans Light" panose="020B0306030504020204" pitchFamily="34" charset="0"/>
                <a:cs typeface="Arial" panose="020B0604020202020204" pitchFamily="34" charset="0"/>
              </a:rPr>
              <a:t>Erlebnisqualität </a:t>
            </a:r>
          </a:p>
          <a:p>
            <a:pPr algn="ctr" defTabSz="1219170" eaLnBrk="0" fontAlgn="base" hangingPunct="0">
              <a:spcBef>
                <a:spcPct val="0"/>
              </a:spcBef>
              <a:spcAft>
                <a:spcPts val="0"/>
              </a:spcAft>
              <a:defRPr/>
            </a:pPr>
            <a:r>
              <a:rPr lang="de-DE" sz="1600">
                <a:solidFill>
                  <a:schemeClr val="accent1"/>
                </a:solidFill>
                <a:ea typeface="Open Sans Light" panose="020B0306030504020204" pitchFamily="34" charset="0"/>
                <a:cs typeface="Arial" panose="020B0604020202020204" pitchFamily="34" charset="0"/>
              </a:rPr>
              <a:t>gestalten</a:t>
            </a:r>
          </a:p>
        </p:txBody>
      </p:sp>
      <p:sp>
        <p:nvSpPr>
          <p:cNvPr id="23" name="TextBox 28"/>
          <p:cNvSpPr txBox="1"/>
          <p:nvPr userDrawn="1"/>
        </p:nvSpPr>
        <p:spPr>
          <a:xfrm>
            <a:off x="6639766" y="4759171"/>
            <a:ext cx="2347383" cy="246221"/>
          </a:xfrm>
          <a:prstGeom prst="rect">
            <a:avLst/>
          </a:prstGeom>
          <a:noFill/>
        </p:spPr>
        <p:txBody>
          <a:bodyPr wrap="square" lIns="0" tIns="0" rIns="0" bIns="0">
            <a:spAutoFit/>
          </a:bodyPr>
          <a:lstStyle/>
          <a:p>
            <a:pPr algn="ctr" defTabSz="1219170" eaLnBrk="0" fontAlgn="base" hangingPunct="0">
              <a:lnSpc>
                <a:spcPct val="100000"/>
              </a:lnSpc>
              <a:spcBef>
                <a:spcPct val="0"/>
              </a:spcBef>
              <a:spcAft>
                <a:spcPts val="0"/>
              </a:spcAft>
              <a:defRPr/>
            </a:pPr>
            <a:r>
              <a:rPr lang="de-AT" sz="1600" b="1" cap="none" spc="0" baseline="0" noProof="0">
                <a:solidFill>
                  <a:schemeClr val="accent1"/>
                </a:solidFill>
                <a:cs typeface="Arial" panose="020B0604020202020204" pitchFamily="34" charset="0"/>
              </a:rPr>
              <a:t>Touristische Infrastruktur</a:t>
            </a:r>
          </a:p>
        </p:txBody>
      </p:sp>
      <p:cxnSp>
        <p:nvCxnSpPr>
          <p:cNvPr id="24" name="Straight Connector 29"/>
          <p:cNvCxnSpPr/>
          <p:nvPr userDrawn="1"/>
        </p:nvCxnSpPr>
        <p:spPr>
          <a:xfrm>
            <a:off x="6639766" y="5283200"/>
            <a:ext cx="2347383" cy="0"/>
          </a:xfrm>
          <a:prstGeom prst="line">
            <a:avLst/>
          </a:prstGeom>
          <a:noFill/>
          <a:ln w="12700" cap="flat" cmpd="sng" algn="ctr">
            <a:solidFill>
              <a:sysClr val="window" lastClr="FFFFFF">
                <a:lumMod val="50000"/>
              </a:sysClr>
            </a:solidFill>
            <a:prstDash val="solid"/>
            <a:miter lim="800000"/>
          </a:ln>
          <a:effectLst/>
        </p:spPr>
      </p:cxnSp>
      <p:pic>
        <p:nvPicPr>
          <p:cNvPr id="25" name="Grafik 24"/>
          <p:cNvPicPr>
            <a:picLocks noChangeAspect="1"/>
          </p:cNvPicPr>
          <p:nvPr userDrawn="1"/>
        </p:nvPicPr>
        <p:blipFill>
          <a:blip r:embed="rId6"/>
          <a:stretch>
            <a:fillRect/>
          </a:stretch>
        </p:blipFill>
        <p:spPr>
          <a:xfrm>
            <a:off x="1817559" y="4077788"/>
            <a:ext cx="528365" cy="528365"/>
          </a:xfrm>
          <a:prstGeom prst="rect">
            <a:avLst/>
          </a:prstGeom>
        </p:spPr>
      </p:pic>
      <p:pic>
        <p:nvPicPr>
          <p:cNvPr id="26" name="Grafik 25"/>
          <p:cNvPicPr>
            <a:picLocks noChangeAspect="1"/>
          </p:cNvPicPr>
          <p:nvPr userDrawn="1"/>
        </p:nvPicPr>
        <p:blipFill>
          <a:blip r:embed="rId7"/>
          <a:stretch>
            <a:fillRect/>
          </a:stretch>
        </p:blipFill>
        <p:spPr>
          <a:xfrm>
            <a:off x="4653892" y="4100208"/>
            <a:ext cx="528365" cy="487723"/>
          </a:xfrm>
          <a:prstGeom prst="rect">
            <a:avLst/>
          </a:prstGeom>
        </p:spPr>
      </p:pic>
      <p:pic>
        <p:nvPicPr>
          <p:cNvPr id="27" name="Grafik 26"/>
          <p:cNvPicPr>
            <a:picLocks noChangeAspect="1"/>
          </p:cNvPicPr>
          <p:nvPr userDrawn="1"/>
        </p:nvPicPr>
        <p:blipFill>
          <a:blip r:embed="rId8"/>
          <a:stretch>
            <a:fillRect/>
          </a:stretch>
        </p:blipFill>
        <p:spPr>
          <a:xfrm>
            <a:off x="7542399" y="4052388"/>
            <a:ext cx="528365" cy="528365"/>
          </a:xfrm>
          <a:prstGeom prst="rect">
            <a:avLst/>
          </a:prstGeom>
        </p:spPr>
      </p:pic>
      <p:pic>
        <p:nvPicPr>
          <p:cNvPr id="28" name="Grafik 27"/>
          <p:cNvPicPr>
            <a:picLocks noChangeAspect="1"/>
          </p:cNvPicPr>
          <p:nvPr userDrawn="1"/>
        </p:nvPicPr>
        <p:blipFill>
          <a:blip r:embed="rId9"/>
          <a:stretch>
            <a:fillRect/>
          </a:stretch>
        </p:blipFill>
        <p:spPr>
          <a:xfrm>
            <a:off x="10366776" y="4077788"/>
            <a:ext cx="528365" cy="528365"/>
          </a:xfrm>
          <a:prstGeom prst="rect">
            <a:avLst/>
          </a:prstGeom>
        </p:spPr>
      </p:pic>
      <p:sp>
        <p:nvSpPr>
          <p:cNvPr id="29" name="Titel 1"/>
          <p:cNvSpPr>
            <a:spLocks noGrp="1"/>
          </p:cNvSpPr>
          <p:nvPr>
            <p:ph type="title" hasCustomPrompt="1"/>
          </p:nvPr>
        </p:nvSpPr>
        <p:spPr>
          <a:xfrm>
            <a:off x="912285" y="1507067"/>
            <a:ext cx="7920567" cy="443199"/>
          </a:xfrm>
        </p:spPr>
        <p:txBody>
          <a:bodyPr/>
          <a:lstStyle/>
          <a:p>
            <a:r>
              <a:rPr lang="de-DE"/>
              <a:t>Mastertitelformat bearbeiten</a:t>
            </a:r>
            <a:endParaRPr lang="de-AT"/>
          </a:p>
        </p:txBody>
      </p:sp>
      <p:sp>
        <p:nvSpPr>
          <p:cNvPr id="30" name="Textplatzhalter 7">
            <a:extLst>
              <a:ext uri="{FF2B5EF4-FFF2-40B4-BE49-F238E27FC236}">
                <a16:creationId xmlns:a16="http://schemas.microsoft.com/office/drawing/2014/main" id="{609D5913-DBE3-BE47-B792-11E24A0A0673}"/>
              </a:ext>
            </a:extLst>
          </p:cNvPr>
          <p:cNvSpPr>
            <a:spLocks noGrp="1"/>
          </p:cNvSpPr>
          <p:nvPr>
            <p:ph type="body" sz="quarter" idx="16"/>
          </p:nvPr>
        </p:nvSpPr>
        <p:spPr>
          <a:xfrm>
            <a:off x="912283" y="1963847"/>
            <a:ext cx="7920567" cy="347243"/>
          </a:xfrm>
        </p:spPr>
        <p:txBody>
          <a:bodyPr/>
          <a:lstStyle>
            <a:lvl1pPr marL="0" indent="0">
              <a:spcBef>
                <a:spcPts val="0"/>
              </a:spcBef>
              <a:buNone/>
              <a:defRPr kern="0" spc="107" baseline="0"/>
            </a:lvl1pPr>
          </a:lstStyle>
          <a:p>
            <a:pPr lvl="0"/>
            <a:r>
              <a:rPr lang="de-DE"/>
              <a:t>Mastertextformat bearbeiten</a:t>
            </a:r>
          </a:p>
        </p:txBody>
      </p:sp>
      <p:sp>
        <p:nvSpPr>
          <p:cNvPr id="31" name="Foliennummernplatzhalter 2"/>
          <p:cNvSpPr>
            <a:spLocks noGrp="1"/>
          </p:cNvSpPr>
          <p:nvPr>
            <p:ph type="sldNum" sz="quarter" idx="10"/>
          </p:nvPr>
        </p:nvSpPr>
        <p:spPr>
          <a:xfrm>
            <a:off x="11280001" y="6238790"/>
            <a:ext cx="528884" cy="358861"/>
          </a:xfrm>
        </p:spPr>
        <p:txBody>
          <a:bodyPr/>
          <a:lstStyle/>
          <a:p>
            <a:fld id="{52CF354A-3E7C-4AF0-94B3-C47ABC721F9D}" type="slidenum">
              <a:rPr lang="de-AT" smtClean="0"/>
              <a:pPr/>
              <a:t>‹Nr.›</a:t>
            </a:fld>
            <a:endParaRPr lang="de-AT"/>
          </a:p>
        </p:txBody>
      </p:sp>
    </p:spTree>
    <p:extLst>
      <p:ext uri="{BB962C8B-B14F-4D97-AF65-F5344CB8AC3E}">
        <p14:creationId xmlns:p14="http://schemas.microsoft.com/office/powerpoint/2010/main" val="109182128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Standorte K&gt;P">
    <p:spTree>
      <p:nvGrpSpPr>
        <p:cNvPr id="1" name=""/>
        <p:cNvGrpSpPr/>
        <p:nvPr/>
      </p:nvGrpSpPr>
      <p:grpSpPr>
        <a:xfrm>
          <a:off x="0" y="0"/>
          <a:ext cx="0" cy="0"/>
          <a:chOff x="0" y="0"/>
          <a:chExt cx="0" cy="0"/>
        </a:xfrm>
      </p:grpSpPr>
      <p:sp>
        <p:nvSpPr>
          <p:cNvPr id="4" name="Fußzeilenplatzhalter 3"/>
          <p:cNvSpPr>
            <a:spLocks noGrp="1"/>
          </p:cNvSpPr>
          <p:nvPr>
            <p:ph type="ftr" sz="quarter" idx="11"/>
          </p:nvPr>
        </p:nvSpPr>
        <p:spPr/>
        <p:txBody>
          <a:bodyPr/>
          <a:lstStyle/>
          <a:p>
            <a:r>
              <a:rPr lang="de-DE"/>
              <a:t>Kapitelüberschrift</a:t>
            </a:r>
          </a:p>
        </p:txBody>
      </p:sp>
      <p:sp>
        <p:nvSpPr>
          <p:cNvPr id="6" name="Titel 1"/>
          <p:cNvSpPr>
            <a:spLocks noGrp="1"/>
          </p:cNvSpPr>
          <p:nvPr>
            <p:ph type="title" hasCustomPrompt="1"/>
          </p:nvPr>
        </p:nvSpPr>
        <p:spPr>
          <a:xfrm>
            <a:off x="912285" y="1507067"/>
            <a:ext cx="7920567" cy="443199"/>
          </a:xfrm>
        </p:spPr>
        <p:txBody>
          <a:bodyPr/>
          <a:lstStyle/>
          <a:p>
            <a:r>
              <a:rPr lang="de-DE"/>
              <a:t>Mastertitelformat bearbeiten</a:t>
            </a:r>
            <a:endParaRPr lang="de-AT"/>
          </a:p>
        </p:txBody>
      </p:sp>
      <p:sp>
        <p:nvSpPr>
          <p:cNvPr id="7" name="Textplatzhalter 7">
            <a:extLst>
              <a:ext uri="{FF2B5EF4-FFF2-40B4-BE49-F238E27FC236}">
                <a16:creationId xmlns:a16="http://schemas.microsoft.com/office/drawing/2014/main" id="{609D5913-DBE3-BE47-B792-11E24A0A0673}"/>
              </a:ext>
            </a:extLst>
          </p:cNvPr>
          <p:cNvSpPr>
            <a:spLocks noGrp="1"/>
          </p:cNvSpPr>
          <p:nvPr>
            <p:ph type="body" sz="quarter" idx="16"/>
          </p:nvPr>
        </p:nvSpPr>
        <p:spPr>
          <a:xfrm>
            <a:off x="912283" y="1963847"/>
            <a:ext cx="7920567" cy="347243"/>
          </a:xfrm>
        </p:spPr>
        <p:txBody>
          <a:bodyPr/>
          <a:lstStyle>
            <a:lvl1pPr marL="0" indent="0">
              <a:spcBef>
                <a:spcPts val="0"/>
              </a:spcBef>
              <a:buNone/>
              <a:defRPr kern="0" spc="107" baseline="0"/>
            </a:lvl1pPr>
          </a:lstStyle>
          <a:p>
            <a:pPr lvl="0"/>
            <a:r>
              <a:rPr lang="de-DE"/>
              <a:t>Mastertextformat bearbeiten</a:t>
            </a:r>
          </a:p>
        </p:txBody>
      </p:sp>
      <p:sp>
        <p:nvSpPr>
          <p:cNvPr id="8" name="Foliennummernplatzhalter 2"/>
          <p:cNvSpPr>
            <a:spLocks noGrp="1"/>
          </p:cNvSpPr>
          <p:nvPr>
            <p:ph type="sldNum" sz="quarter" idx="10"/>
          </p:nvPr>
        </p:nvSpPr>
        <p:spPr>
          <a:xfrm>
            <a:off x="11280001" y="6238790"/>
            <a:ext cx="528884" cy="358861"/>
          </a:xfrm>
        </p:spPr>
        <p:txBody>
          <a:bodyPr/>
          <a:lstStyle/>
          <a:p>
            <a:fld id="{52CF354A-3E7C-4AF0-94B3-C47ABC721F9D}" type="slidenum">
              <a:rPr lang="de-AT" smtClean="0"/>
              <a:pPr/>
              <a:t>‹Nr.›</a:t>
            </a:fld>
            <a:endParaRPr lang="de-AT"/>
          </a:p>
        </p:txBody>
      </p:sp>
      <p:pic>
        <p:nvPicPr>
          <p:cNvPr id="2" name="Grafik 1"/>
          <p:cNvPicPr>
            <a:picLocks noChangeAspect="1"/>
          </p:cNvPicPr>
          <p:nvPr userDrawn="1"/>
        </p:nvPicPr>
        <p:blipFill>
          <a:blip r:embed="rId2"/>
          <a:stretch>
            <a:fillRect/>
          </a:stretch>
        </p:blipFill>
        <p:spPr>
          <a:xfrm>
            <a:off x="912002" y="2661520"/>
            <a:ext cx="5612556" cy="3216465"/>
          </a:xfrm>
          <a:prstGeom prst="rect">
            <a:avLst/>
          </a:prstGeom>
        </p:spPr>
      </p:pic>
    </p:spTree>
    <p:extLst>
      <p:ext uri="{BB962C8B-B14F-4D97-AF65-F5344CB8AC3E}">
        <p14:creationId xmlns:p14="http://schemas.microsoft.com/office/powerpoint/2010/main" val="42922752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x">
  <p:cSld name="Grafiken">
    <p:bg>
      <p:bgPr>
        <a:solidFill>
          <a:srgbClr val="FFFFFF"/>
        </a:solidFill>
        <a:effectLst/>
      </p:bgPr>
    </p:bg>
    <p:spTree>
      <p:nvGrpSpPr>
        <p:cNvPr id="1" name=""/>
        <p:cNvGrpSpPr/>
        <p:nvPr/>
      </p:nvGrpSpPr>
      <p:grpSpPr>
        <a:xfrm>
          <a:off x="0" y="0"/>
          <a:ext cx="0" cy="0"/>
          <a:chOff x="0" y="0"/>
          <a:chExt cx="0" cy="0"/>
        </a:xfrm>
      </p:grpSpPr>
      <p:sp>
        <p:nvSpPr>
          <p:cNvPr id="21" name="Rechteck 6"/>
          <p:cNvSpPr/>
          <p:nvPr/>
        </p:nvSpPr>
        <p:spPr>
          <a:xfrm rot="5400000" flipH="1">
            <a:off x="5912639" y="578642"/>
            <a:ext cx="366713" cy="12192003"/>
          </a:xfrm>
          <a:prstGeom prst="rect">
            <a:avLst/>
          </a:prstGeom>
          <a:solidFill>
            <a:srgbClr val="0B4825"/>
          </a:solidFill>
          <a:ln w="12700">
            <a:miter lim="400000"/>
          </a:ln>
        </p:spPr>
        <p:txBody>
          <a:bodyPr lIns="45719" rIns="45719" anchor="ctr"/>
          <a:lstStyle/>
          <a:p>
            <a:pPr algn="ctr">
              <a:defRPr>
                <a:solidFill>
                  <a:srgbClr val="2ADE94"/>
                </a:solidFill>
              </a:defRPr>
            </a:pPr>
            <a:endParaRPr/>
          </a:p>
        </p:txBody>
      </p:sp>
      <p:sp>
        <p:nvSpPr>
          <p:cNvPr id="22" name="Body Level One…"/>
          <p:cNvSpPr txBox="1">
            <a:spLocks noGrp="1"/>
          </p:cNvSpPr>
          <p:nvPr>
            <p:ph type="body" sz="quarter" idx="1" hasCustomPrompt="1"/>
          </p:nvPr>
        </p:nvSpPr>
        <p:spPr>
          <a:xfrm rot="5400000">
            <a:off x="2804441" y="3959168"/>
            <a:ext cx="296617" cy="5461002"/>
          </a:xfrm>
          <a:prstGeom prst="rect">
            <a:avLst/>
          </a:prstGeom>
        </p:spPr>
        <p:txBody>
          <a:bodyPr anchor="ctr"/>
          <a:lstStyle>
            <a:lvl1pPr marL="0" indent="0">
              <a:buClrTx/>
              <a:buSzTx/>
              <a:buNone/>
              <a:defRPr sz="1600" cap="small">
                <a:solidFill>
                  <a:schemeClr val="accent2"/>
                </a:solidFill>
                <a:latin typeface="Arial Nova"/>
                <a:ea typeface="Arial Nova"/>
                <a:cs typeface="Arial Nova"/>
                <a:sym typeface="Arial Nova"/>
              </a:defRPr>
            </a:lvl1pPr>
            <a:lvl2pPr marL="609600" indent="-152400">
              <a:buClrTx/>
              <a:defRPr sz="1600" cap="small">
                <a:solidFill>
                  <a:schemeClr val="accent2"/>
                </a:solidFill>
                <a:latin typeface="Arial Nova"/>
                <a:ea typeface="Arial Nova"/>
                <a:cs typeface="Arial Nova"/>
                <a:sym typeface="Arial Nova"/>
              </a:defRPr>
            </a:lvl2pPr>
            <a:lvl3pPr marL="1097280" indent="-182880">
              <a:buClrTx/>
              <a:defRPr sz="1600" cap="small">
                <a:solidFill>
                  <a:schemeClr val="accent2"/>
                </a:solidFill>
                <a:latin typeface="Arial Nova"/>
                <a:ea typeface="Arial Nova"/>
                <a:cs typeface="Arial Nova"/>
                <a:sym typeface="Arial Nova"/>
              </a:defRPr>
            </a:lvl3pPr>
            <a:lvl4pPr marL="1574800" indent="-203200">
              <a:buClrTx/>
              <a:defRPr sz="1600" cap="small">
                <a:solidFill>
                  <a:schemeClr val="accent2"/>
                </a:solidFill>
                <a:latin typeface="Arial Nova"/>
                <a:ea typeface="Arial Nova"/>
                <a:cs typeface="Arial Nova"/>
                <a:sym typeface="Arial Nova"/>
              </a:defRPr>
            </a:lvl4pPr>
            <a:lvl5pPr marL="2032000" indent="-203200">
              <a:buClrTx/>
              <a:defRPr sz="1600" cap="small">
                <a:solidFill>
                  <a:schemeClr val="accent2"/>
                </a:solidFill>
                <a:latin typeface="Arial Nova"/>
                <a:ea typeface="Arial Nova"/>
                <a:cs typeface="Arial Nova"/>
                <a:sym typeface="Arial Nova"/>
              </a:defRPr>
            </a:lvl5pPr>
          </a:lstStyle>
          <a:p>
            <a:r>
              <a:t>Folientitel</a:t>
            </a:r>
          </a:p>
          <a:p>
            <a:pPr lvl="1"/>
            <a:endParaRPr/>
          </a:p>
          <a:p>
            <a:pPr lvl="2"/>
            <a:endParaRPr/>
          </a:p>
          <a:p>
            <a:pPr lvl="3"/>
            <a:endParaRPr/>
          </a:p>
          <a:p>
            <a:pPr lvl="4"/>
            <a:endParaRPr/>
          </a:p>
        </p:txBody>
      </p:sp>
      <p:sp>
        <p:nvSpPr>
          <p:cNvPr id="23" name="Slide Number"/>
          <p:cNvSpPr txBox="1">
            <a:spLocks noGrp="1"/>
          </p:cNvSpPr>
          <p:nvPr>
            <p:ph type="sldNum" sz="quarter" idx="2"/>
          </p:nvPr>
        </p:nvSpPr>
        <p:spPr>
          <a:xfrm>
            <a:off x="5905501" y="6555323"/>
            <a:ext cx="273657" cy="281941"/>
          </a:xfrm>
          <a:prstGeom prst="rect">
            <a:avLst/>
          </a:prstGeom>
        </p:spPr>
        <p:txBody>
          <a:bodyPr/>
          <a:lstStyle>
            <a:lvl1pPr>
              <a:defRPr>
                <a:solidFill>
                  <a:schemeClr val="accent2"/>
                </a:solidFill>
                <a:latin typeface="Arial Nova"/>
                <a:ea typeface="Arial Nova"/>
                <a:cs typeface="Arial Nova"/>
                <a:sym typeface="Arial Nova"/>
              </a:defRPr>
            </a:lvl1pPr>
          </a:lstStyle>
          <a:p>
            <a:fld id="{86CB4B4D-7CA3-9044-876B-883B54F8677D}" type="slidenum">
              <a:t>‹Nr.›</a:t>
            </a:fld>
            <a:endParaRPr/>
          </a:p>
        </p:txBody>
      </p:sp>
      <p:sp>
        <p:nvSpPr>
          <p:cNvPr id="24" name="Title Text"/>
          <p:cNvSpPr txBox="1">
            <a:spLocks noGrp="1"/>
          </p:cNvSpPr>
          <p:nvPr>
            <p:ph type="title"/>
          </p:nvPr>
        </p:nvSpPr>
        <p:spPr>
          <a:xfrm>
            <a:off x="400467" y="181891"/>
            <a:ext cx="11413315" cy="896658"/>
          </a:xfrm>
          <a:prstGeom prst="rect">
            <a:avLst/>
          </a:prstGeom>
        </p:spPr>
        <p:txBody>
          <a:bodyPr/>
          <a:lstStyle>
            <a:lvl1pPr>
              <a:defRPr sz="3500"/>
            </a:lvl1pPr>
          </a:lstStyle>
          <a:p>
            <a:r>
              <a:t>Title Text</a:t>
            </a:r>
          </a:p>
        </p:txBody>
      </p:sp>
      <p:pic>
        <p:nvPicPr>
          <p:cNvPr id="25" name="Picture 35" descr="Picture 35"/>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0945035" y="6393962"/>
            <a:ext cx="1099325" cy="566261"/>
          </a:xfrm>
          <a:prstGeom prst="rect">
            <a:avLst/>
          </a:prstGeom>
          <a:ln w="12700">
            <a:miter lim="400000"/>
          </a:ln>
        </p:spPr>
      </p:pic>
    </p:spTree>
  </p:cSld>
  <p:clrMapOvr>
    <a:masterClrMapping/>
  </p:clrMapOvr>
  <p:transition spd="med"/>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hemen K&gt;P">
    <p:spTree>
      <p:nvGrpSpPr>
        <p:cNvPr id="1" name=""/>
        <p:cNvGrpSpPr/>
        <p:nvPr/>
      </p:nvGrpSpPr>
      <p:grpSpPr>
        <a:xfrm>
          <a:off x="0" y="0"/>
          <a:ext cx="0" cy="0"/>
          <a:chOff x="0" y="0"/>
          <a:chExt cx="0" cy="0"/>
        </a:xfrm>
      </p:grpSpPr>
      <p:sp>
        <p:nvSpPr>
          <p:cNvPr id="4" name="Fußzeilenplatzhalter 3"/>
          <p:cNvSpPr>
            <a:spLocks noGrp="1"/>
          </p:cNvSpPr>
          <p:nvPr>
            <p:ph type="ftr" sz="quarter" idx="11"/>
          </p:nvPr>
        </p:nvSpPr>
        <p:spPr/>
        <p:txBody>
          <a:bodyPr/>
          <a:lstStyle/>
          <a:p>
            <a:r>
              <a:rPr lang="de-DE"/>
              <a:t>Kapitelüberschrift</a:t>
            </a:r>
          </a:p>
        </p:txBody>
      </p:sp>
      <p:sp>
        <p:nvSpPr>
          <p:cNvPr id="6" name="Titel 1"/>
          <p:cNvSpPr>
            <a:spLocks noGrp="1"/>
          </p:cNvSpPr>
          <p:nvPr>
            <p:ph type="title" hasCustomPrompt="1"/>
          </p:nvPr>
        </p:nvSpPr>
        <p:spPr>
          <a:xfrm>
            <a:off x="912285" y="1507067"/>
            <a:ext cx="7920567" cy="443199"/>
          </a:xfrm>
        </p:spPr>
        <p:txBody>
          <a:bodyPr/>
          <a:lstStyle/>
          <a:p>
            <a:r>
              <a:rPr lang="de-DE"/>
              <a:t>Mastertitelformat bearbeiten</a:t>
            </a:r>
            <a:endParaRPr lang="de-AT"/>
          </a:p>
        </p:txBody>
      </p:sp>
      <p:sp>
        <p:nvSpPr>
          <p:cNvPr id="7" name="Textplatzhalter 7">
            <a:extLst>
              <a:ext uri="{FF2B5EF4-FFF2-40B4-BE49-F238E27FC236}">
                <a16:creationId xmlns:a16="http://schemas.microsoft.com/office/drawing/2014/main" id="{609D5913-DBE3-BE47-B792-11E24A0A0673}"/>
              </a:ext>
            </a:extLst>
          </p:cNvPr>
          <p:cNvSpPr>
            <a:spLocks noGrp="1"/>
          </p:cNvSpPr>
          <p:nvPr>
            <p:ph type="body" sz="quarter" idx="16"/>
          </p:nvPr>
        </p:nvSpPr>
        <p:spPr>
          <a:xfrm>
            <a:off x="912283" y="1963847"/>
            <a:ext cx="7920567" cy="347243"/>
          </a:xfrm>
        </p:spPr>
        <p:txBody>
          <a:bodyPr/>
          <a:lstStyle>
            <a:lvl1pPr marL="0" indent="0">
              <a:spcBef>
                <a:spcPts val="0"/>
              </a:spcBef>
              <a:buNone/>
              <a:defRPr kern="0" spc="107" baseline="0"/>
            </a:lvl1pPr>
          </a:lstStyle>
          <a:p>
            <a:pPr lvl="0"/>
            <a:r>
              <a:rPr lang="de-DE"/>
              <a:t>Mastertextformat bearbeiten</a:t>
            </a:r>
          </a:p>
        </p:txBody>
      </p:sp>
      <p:sp>
        <p:nvSpPr>
          <p:cNvPr id="8" name="Foliennummernplatzhalter 2"/>
          <p:cNvSpPr>
            <a:spLocks noGrp="1"/>
          </p:cNvSpPr>
          <p:nvPr>
            <p:ph type="sldNum" sz="quarter" idx="10"/>
          </p:nvPr>
        </p:nvSpPr>
        <p:spPr>
          <a:xfrm>
            <a:off x="11280001" y="6238790"/>
            <a:ext cx="528884" cy="358861"/>
          </a:xfrm>
        </p:spPr>
        <p:txBody>
          <a:bodyPr/>
          <a:lstStyle/>
          <a:p>
            <a:fld id="{52CF354A-3E7C-4AF0-94B3-C47ABC721F9D}" type="slidenum">
              <a:rPr lang="de-AT" smtClean="0"/>
              <a:pPr/>
              <a:t>‹Nr.›</a:t>
            </a:fld>
            <a:endParaRPr lang="de-AT"/>
          </a:p>
        </p:txBody>
      </p:sp>
      <p:pic>
        <p:nvPicPr>
          <p:cNvPr id="9" name="Grafik 8">
            <a:extLst>
              <a:ext uri="{FF2B5EF4-FFF2-40B4-BE49-F238E27FC236}">
                <a16:creationId xmlns:a16="http://schemas.microsoft.com/office/drawing/2014/main" id="{8E74E6AF-AD37-4089-B744-30201B762A3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26383" y="2781268"/>
            <a:ext cx="528000" cy="528000"/>
          </a:xfrm>
          <a:prstGeom prst="rect">
            <a:avLst/>
          </a:prstGeom>
        </p:spPr>
      </p:pic>
      <p:pic>
        <p:nvPicPr>
          <p:cNvPr id="10" name="Grafik 9">
            <a:extLst>
              <a:ext uri="{FF2B5EF4-FFF2-40B4-BE49-F238E27FC236}">
                <a16:creationId xmlns:a16="http://schemas.microsoft.com/office/drawing/2014/main" id="{67F85399-5129-4833-8E9E-FDDDE7BE124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26383" y="5205000"/>
            <a:ext cx="528000" cy="528000"/>
          </a:xfrm>
          <a:prstGeom prst="rect">
            <a:avLst/>
          </a:prstGeom>
        </p:spPr>
      </p:pic>
      <p:pic>
        <p:nvPicPr>
          <p:cNvPr id="11" name="Grafik 10">
            <a:extLst>
              <a:ext uri="{FF2B5EF4-FFF2-40B4-BE49-F238E27FC236}">
                <a16:creationId xmlns:a16="http://schemas.microsoft.com/office/drawing/2014/main" id="{122EA085-EF3B-4B04-B340-6E5F264E8C23}"/>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26383" y="3602157"/>
            <a:ext cx="528000" cy="489068"/>
          </a:xfrm>
          <a:prstGeom prst="rect">
            <a:avLst/>
          </a:prstGeom>
        </p:spPr>
      </p:pic>
      <p:pic>
        <p:nvPicPr>
          <p:cNvPr id="12" name="Grafik 11">
            <a:extLst>
              <a:ext uri="{FF2B5EF4-FFF2-40B4-BE49-F238E27FC236}">
                <a16:creationId xmlns:a16="http://schemas.microsoft.com/office/drawing/2014/main" id="{43E35DA1-76FF-4528-A3C7-506BB5B74BFE}"/>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26383" y="4384112"/>
            <a:ext cx="528000" cy="528000"/>
          </a:xfrm>
          <a:prstGeom prst="rect">
            <a:avLst/>
          </a:prstGeom>
        </p:spPr>
      </p:pic>
      <p:sp>
        <p:nvSpPr>
          <p:cNvPr id="13" name="Textfeld 12"/>
          <p:cNvSpPr txBox="1"/>
          <p:nvPr userDrawn="1"/>
        </p:nvSpPr>
        <p:spPr>
          <a:xfrm>
            <a:off x="1454383" y="2860602"/>
            <a:ext cx="8568000" cy="338554"/>
          </a:xfrm>
          <a:prstGeom prst="rect">
            <a:avLst/>
          </a:prstGeom>
          <a:noFill/>
        </p:spPr>
        <p:txBody>
          <a:bodyPr wrap="square" rtlCol="0">
            <a:spAutoFit/>
          </a:bodyPr>
          <a:lstStyle/>
          <a:p>
            <a:pPr marL="0" indent="0">
              <a:buNone/>
            </a:pPr>
            <a:r>
              <a:rPr lang="de-DE" sz="1600">
                <a:solidFill>
                  <a:schemeClr val="accent1"/>
                </a:solidFill>
              </a:rPr>
              <a:t>Hotellerie &amp; Gastronomie 	</a:t>
            </a:r>
            <a:r>
              <a:rPr lang="de-DE" sz="1600">
                <a:solidFill>
                  <a:schemeClr val="accent1"/>
                </a:solidFill>
                <a:sym typeface="Wingdings 3" panose="05040102010807070707" pitchFamily="18" charset="2"/>
              </a:rPr>
              <a:t></a:t>
            </a:r>
            <a:r>
              <a:rPr lang="de-DE" sz="1600">
                <a:solidFill>
                  <a:schemeClr val="accent1"/>
                </a:solidFill>
              </a:rPr>
              <a:t> Die hohe Kultur der Gastlichkeit</a:t>
            </a:r>
          </a:p>
        </p:txBody>
      </p:sp>
      <p:sp>
        <p:nvSpPr>
          <p:cNvPr id="14" name="Textfeld 13"/>
          <p:cNvSpPr txBox="1"/>
          <p:nvPr userDrawn="1"/>
        </p:nvSpPr>
        <p:spPr>
          <a:xfrm>
            <a:off x="1454383" y="3641987"/>
            <a:ext cx="8568000" cy="338554"/>
          </a:xfrm>
          <a:prstGeom prst="rect">
            <a:avLst/>
          </a:prstGeom>
          <a:noFill/>
        </p:spPr>
        <p:txBody>
          <a:bodyPr wrap="square" rtlCol="0">
            <a:spAutoFit/>
          </a:bodyPr>
          <a:lstStyle/>
          <a:p>
            <a:pPr marL="0" indent="0">
              <a:buNone/>
            </a:pPr>
            <a:r>
              <a:rPr lang="de-DE" sz="1600">
                <a:solidFill>
                  <a:schemeClr val="accent1"/>
                </a:solidFill>
              </a:rPr>
              <a:t>Touristische Destinationen 	</a:t>
            </a:r>
            <a:r>
              <a:rPr lang="de-DE" sz="1600">
                <a:solidFill>
                  <a:schemeClr val="accent1"/>
                </a:solidFill>
                <a:sym typeface="Wingdings 3" panose="05040102010807070707" pitchFamily="18" charset="2"/>
              </a:rPr>
              <a:t></a:t>
            </a:r>
            <a:r>
              <a:rPr lang="de-DE" sz="1600">
                <a:solidFill>
                  <a:schemeClr val="accent1"/>
                </a:solidFill>
              </a:rPr>
              <a:t> er-lebenswerte Sehnsuchtsorte</a:t>
            </a:r>
          </a:p>
        </p:txBody>
      </p:sp>
      <p:sp>
        <p:nvSpPr>
          <p:cNvPr id="15" name="Textfeld 14"/>
          <p:cNvSpPr txBox="1"/>
          <p:nvPr userDrawn="1"/>
        </p:nvSpPr>
        <p:spPr>
          <a:xfrm>
            <a:off x="1454383" y="4463446"/>
            <a:ext cx="8568000" cy="338554"/>
          </a:xfrm>
          <a:prstGeom prst="rect">
            <a:avLst/>
          </a:prstGeom>
          <a:noFill/>
        </p:spPr>
        <p:txBody>
          <a:bodyPr wrap="square" rtlCol="0">
            <a:spAutoFit/>
          </a:bodyPr>
          <a:lstStyle/>
          <a:p>
            <a:pPr marL="0" indent="0">
              <a:buNone/>
            </a:pPr>
            <a:r>
              <a:rPr lang="de-DE" sz="1600">
                <a:solidFill>
                  <a:schemeClr val="accent1"/>
                </a:solidFill>
              </a:rPr>
              <a:t>Touristische Infrastruktur 	</a:t>
            </a:r>
            <a:r>
              <a:rPr lang="de-DE" sz="1600">
                <a:solidFill>
                  <a:schemeClr val="accent1"/>
                </a:solidFill>
                <a:sym typeface="Wingdings 3" panose="05040102010807070707" pitchFamily="18" charset="2"/>
              </a:rPr>
              <a:t></a:t>
            </a:r>
            <a:r>
              <a:rPr lang="de-DE" sz="1600">
                <a:solidFill>
                  <a:schemeClr val="accent1"/>
                </a:solidFill>
              </a:rPr>
              <a:t> Erlebnisqualität gestalten</a:t>
            </a:r>
          </a:p>
        </p:txBody>
      </p:sp>
      <p:sp>
        <p:nvSpPr>
          <p:cNvPr id="16" name="Textfeld 15"/>
          <p:cNvSpPr txBox="1"/>
          <p:nvPr userDrawn="1"/>
        </p:nvSpPr>
        <p:spPr>
          <a:xfrm>
            <a:off x="1454383" y="5289531"/>
            <a:ext cx="8568000" cy="338554"/>
          </a:xfrm>
          <a:prstGeom prst="rect">
            <a:avLst/>
          </a:prstGeom>
          <a:noFill/>
        </p:spPr>
        <p:txBody>
          <a:bodyPr wrap="square" rtlCol="0">
            <a:spAutoFit/>
          </a:bodyPr>
          <a:lstStyle/>
          <a:p>
            <a:pPr marL="0" indent="0">
              <a:buNone/>
            </a:pPr>
            <a:r>
              <a:rPr lang="de-DE" sz="1600">
                <a:solidFill>
                  <a:schemeClr val="accent1"/>
                </a:solidFill>
              </a:rPr>
              <a:t>Seminar &amp; Training		</a:t>
            </a:r>
            <a:r>
              <a:rPr lang="de-DE" sz="1600">
                <a:solidFill>
                  <a:schemeClr val="accent1"/>
                </a:solidFill>
                <a:sym typeface="Wingdings 3" panose="05040102010807070707" pitchFamily="18" charset="2"/>
              </a:rPr>
              <a:t></a:t>
            </a:r>
            <a:r>
              <a:rPr lang="de-DE" sz="1600">
                <a:solidFill>
                  <a:schemeClr val="accent1"/>
                </a:solidFill>
              </a:rPr>
              <a:t> wissen - verstehen - anwenden</a:t>
            </a:r>
          </a:p>
        </p:txBody>
      </p:sp>
    </p:spTree>
    <p:extLst>
      <p:ext uri="{BB962C8B-B14F-4D97-AF65-F5344CB8AC3E}">
        <p14:creationId xmlns:p14="http://schemas.microsoft.com/office/powerpoint/2010/main" val="283511524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2 Varianten">
    <p:spTree>
      <p:nvGrpSpPr>
        <p:cNvPr id="1" name=""/>
        <p:cNvGrpSpPr/>
        <p:nvPr/>
      </p:nvGrpSpPr>
      <p:grpSpPr>
        <a:xfrm>
          <a:off x="0" y="0"/>
          <a:ext cx="0" cy="0"/>
          <a:chOff x="0" y="0"/>
          <a:chExt cx="0" cy="0"/>
        </a:xfrm>
      </p:grpSpPr>
      <p:sp>
        <p:nvSpPr>
          <p:cNvPr id="3" name="Foliennummernplatzhalter 2"/>
          <p:cNvSpPr>
            <a:spLocks noGrp="1"/>
          </p:cNvSpPr>
          <p:nvPr>
            <p:ph type="sldNum" sz="quarter" idx="10"/>
          </p:nvPr>
        </p:nvSpPr>
        <p:spPr/>
        <p:txBody>
          <a:bodyPr/>
          <a:lstStyle/>
          <a:p>
            <a:fld id="{52CF354A-3E7C-4AF0-94B3-C47ABC721F9D}" type="slidenum">
              <a:rPr lang="de-AT" smtClean="0"/>
              <a:pPr/>
              <a:t>‹Nr.›</a:t>
            </a:fld>
            <a:endParaRPr lang="de-AT"/>
          </a:p>
        </p:txBody>
      </p:sp>
      <p:sp>
        <p:nvSpPr>
          <p:cNvPr id="4" name="Fußzeilenplatzhalter 3"/>
          <p:cNvSpPr>
            <a:spLocks noGrp="1"/>
          </p:cNvSpPr>
          <p:nvPr>
            <p:ph type="ftr" sz="quarter" idx="11"/>
          </p:nvPr>
        </p:nvSpPr>
        <p:spPr/>
        <p:txBody>
          <a:bodyPr/>
          <a:lstStyle/>
          <a:p>
            <a:r>
              <a:rPr lang="de-DE"/>
              <a:t>Kapitelüberschrift</a:t>
            </a:r>
          </a:p>
        </p:txBody>
      </p:sp>
      <p:sp>
        <p:nvSpPr>
          <p:cNvPr id="5" name="Titel 1"/>
          <p:cNvSpPr>
            <a:spLocks noGrp="1"/>
          </p:cNvSpPr>
          <p:nvPr>
            <p:ph type="title" hasCustomPrompt="1"/>
          </p:nvPr>
        </p:nvSpPr>
        <p:spPr>
          <a:xfrm>
            <a:off x="912285" y="1507067"/>
            <a:ext cx="7920567" cy="443199"/>
          </a:xfrm>
        </p:spPr>
        <p:txBody>
          <a:bodyPr/>
          <a:lstStyle/>
          <a:p>
            <a:r>
              <a:rPr lang="de-DE"/>
              <a:t>Mastertitelformat bearbeiten</a:t>
            </a:r>
            <a:endParaRPr lang="de-AT"/>
          </a:p>
        </p:txBody>
      </p:sp>
      <p:sp>
        <p:nvSpPr>
          <p:cNvPr id="6" name="Textplatzhalter 7">
            <a:extLst>
              <a:ext uri="{FF2B5EF4-FFF2-40B4-BE49-F238E27FC236}">
                <a16:creationId xmlns:a16="http://schemas.microsoft.com/office/drawing/2014/main" id="{609D5913-DBE3-BE47-B792-11E24A0A0673}"/>
              </a:ext>
            </a:extLst>
          </p:cNvPr>
          <p:cNvSpPr>
            <a:spLocks noGrp="1"/>
          </p:cNvSpPr>
          <p:nvPr>
            <p:ph type="body" sz="quarter" idx="16"/>
          </p:nvPr>
        </p:nvSpPr>
        <p:spPr>
          <a:xfrm>
            <a:off x="912283" y="1963847"/>
            <a:ext cx="7920567" cy="347243"/>
          </a:xfrm>
        </p:spPr>
        <p:txBody>
          <a:bodyPr/>
          <a:lstStyle>
            <a:lvl1pPr marL="0" indent="0">
              <a:spcBef>
                <a:spcPts val="0"/>
              </a:spcBef>
              <a:buNone/>
              <a:defRPr kern="0" spc="107" baseline="0"/>
            </a:lvl1pPr>
          </a:lstStyle>
          <a:p>
            <a:pPr lvl="0"/>
            <a:r>
              <a:rPr lang="de-DE"/>
              <a:t>Mastertextformat bearbeiten</a:t>
            </a:r>
          </a:p>
        </p:txBody>
      </p:sp>
      <p:sp>
        <p:nvSpPr>
          <p:cNvPr id="7" name="Textplatzhalter 10">
            <a:extLst>
              <a:ext uri="{FF2B5EF4-FFF2-40B4-BE49-F238E27FC236}">
                <a16:creationId xmlns:a16="http://schemas.microsoft.com/office/drawing/2014/main" id="{E70C82A2-0894-49CF-8B8F-901649556511}"/>
              </a:ext>
            </a:extLst>
          </p:cNvPr>
          <p:cNvSpPr>
            <a:spLocks noGrp="1"/>
          </p:cNvSpPr>
          <p:nvPr>
            <p:ph type="body" sz="quarter" idx="23"/>
          </p:nvPr>
        </p:nvSpPr>
        <p:spPr>
          <a:xfrm>
            <a:off x="912285" y="3141000"/>
            <a:ext cx="5183716" cy="2736984"/>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9" name="Textplatzhalter 10">
            <a:extLst>
              <a:ext uri="{FF2B5EF4-FFF2-40B4-BE49-F238E27FC236}">
                <a16:creationId xmlns:a16="http://schemas.microsoft.com/office/drawing/2014/main" id="{46AD943A-AC63-47AB-9A28-CD605DAEF87D}"/>
              </a:ext>
            </a:extLst>
          </p:cNvPr>
          <p:cNvSpPr>
            <a:spLocks noGrp="1"/>
          </p:cNvSpPr>
          <p:nvPr>
            <p:ph type="body" sz="quarter" idx="15"/>
          </p:nvPr>
        </p:nvSpPr>
        <p:spPr>
          <a:xfrm>
            <a:off x="916518" y="2660651"/>
            <a:ext cx="5177965" cy="395816"/>
          </a:xfrm>
          <a:solidFill>
            <a:srgbClr val="14382B"/>
          </a:solidFill>
        </p:spPr>
        <p:txBody>
          <a:bodyPr anchor="ctr" anchorCtr="0"/>
          <a:lstStyle>
            <a:lvl1pPr marL="118530" indent="0" algn="l">
              <a:buFont typeface="Arial" panose="020B0604020202020204" pitchFamily="34" charset="0"/>
              <a:buNone/>
              <a:defRPr>
                <a:solidFill>
                  <a:schemeClr val="bg1"/>
                </a:solidFill>
              </a:defRPr>
            </a:lvl1pPr>
          </a:lstStyle>
          <a:p>
            <a:pPr lvl="0"/>
            <a:r>
              <a:rPr lang="de-DE"/>
              <a:t>Mastertextformat bearbeiten</a:t>
            </a:r>
          </a:p>
        </p:txBody>
      </p:sp>
      <p:sp>
        <p:nvSpPr>
          <p:cNvPr id="13" name="Textplatzhalter 10">
            <a:extLst>
              <a:ext uri="{FF2B5EF4-FFF2-40B4-BE49-F238E27FC236}">
                <a16:creationId xmlns:a16="http://schemas.microsoft.com/office/drawing/2014/main" id="{E70C82A2-0894-49CF-8B8F-901649556511}"/>
              </a:ext>
            </a:extLst>
          </p:cNvPr>
          <p:cNvSpPr>
            <a:spLocks noGrp="1"/>
          </p:cNvSpPr>
          <p:nvPr>
            <p:ph type="body" sz="quarter" idx="24"/>
          </p:nvPr>
        </p:nvSpPr>
        <p:spPr>
          <a:xfrm>
            <a:off x="6623052" y="3141000"/>
            <a:ext cx="5181811" cy="2736984"/>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14" name="Textplatzhalter 10">
            <a:extLst>
              <a:ext uri="{FF2B5EF4-FFF2-40B4-BE49-F238E27FC236}">
                <a16:creationId xmlns:a16="http://schemas.microsoft.com/office/drawing/2014/main" id="{46AD943A-AC63-47AB-9A28-CD605DAEF87D}"/>
              </a:ext>
            </a:extLst>
          </p:cNvPr>
          <p:cNvSpPr>
            <a:spLocks noGrp="1"/>
          </p:cNvSpPr>
          <p:nvPr>
            <p:ph type="body" sz="quarter" idx="25"/>
          </p:nvPr>
        </p:nvSpPr>
        <p:spPr>
          <a:xfrm>
            <a:off x="6628800" y="2660651"/>
            <a:ext cx="5176061" cy="395816"/>
          </a:xfrm>
          <a:solidFill>
            <a:schemeClr val="accent2">
              <a:lumMod val="60000"/>
              <a:lumOff val="40000"/>
            </a:schemeClr>
          </a:solidFill>
        </p:spPr>
        <p:txBody>
          <a:bodyPr anchor="ctr" anchorCtr="0"/>
          <a:lstStyle>
            <a:lvl1pPr marL="118530" indent="0" algn="l">
              <a:buFont typeface="Arial" panose="020B0604020202020204" pitchFamily="34" charset="0"/>
              <a:buNone/>
              <a:defRPr>
                <a:solidFill>
                  <a:schemeClr val="bg1"/>
                </a:solidFill>
              </a:defRPr>
            </a:lvl1pPr>
          </a:lstStyle>
          <a:p>
            <a:pPr lvl="0"/>
            <a:r>
              <a:rPr lang="de-DE"/>
              <a:t>Mastertextformat bearbeiten</a:t>
            </a:r>
          </a:p>
        </p:txBody>
      </p:sp>
    </p:spTree>
    <p:extLst>
      <p:ext uri="{BB962C8B-B14F-4D97-AF65-F5344CB8AC3E}">
        <p14:creationId xmlns:p14="http://schemas.microsoft.com/office/powerpoint/2010/main" val="388962840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3 Varianten">
    <p:spTree>
      <p:nvGrpSpPr>
        <p:cNvPr id="1" name=""/>
        <p:cNvGrpSpPr/>
        <p:nvPr/>
      </p:nvGrpSpPr>
      <p:grpSpPr>
        <a:xfrm>
          <a:off x="0" y="0"/>
          <a:ext cx="0" cy="0"/>
          <a:chOff x="0" y="0"/>
          <a:chExt cx="0" cy="0"/>
        </a:xfrm>
      </p:grpSpPr>
      <p:sp>
        <p:nvSpPr>
          <p:cNvPr id="3" name="Foliennummernplatzhalter 2"/>
          <p:cNvSpPr>
            <a:spLocks noGrp="1"/>
          </p:cNvSpPr>
          <p:nvPr>
            <p:ph type="sldNum" sz="quarter" idx="10"/>
          </p:nvPr>
        </p:nvSpPr>
        <p:spPr/>
        <p:txBody>
          <a:bodyPr/>
          <a:lstStyle/>
          <a:p>
            <a:fld id="{52CF354A-3E7C-4AF0-94B3-C47ABC721F9D}" type="slidenum">
              <a:rPr lang="de-AT" smtClean="0"/>
              <a:pPr/>
              <a:t>‹Nr.›</a:t>
            </a:fld>
            <a:endParaRPr lang="de-AT"/>
          </a:p>
        </p:txBody>
      </p:sp>
      <p:sp>
        <p:nvSpPr>
          <p:cNvPr id="4" name="Fußzeilenplatzhalter 3"/>
          <p:cNvSpPr>
            <a:spLocks noGrp="1"/>
          </p:cNvSpPr>
          <p:nvPr>
            <p:ph type="ftr" sz="quarter" idx="11"/>
          </p:nvPr>
        </p:nvSpPr>
        <p:spPr/>
        <p:txBody>
          <a:bodyPr/>
          <a:lstStyle/>
          <a:p>
            <a:r>
              <a:rPr lang="de-DE"/>
              <a:t>Kapitelüberschrift</a:t>
            </a:r>
          </a:p>
        </p:txBody>
      </p:sp>
      <p:sp>
        <p:nvSpPr>
          <p:cNvPr id="5" name="Titel 1"/>
          <p:cNvSpPr>
            <a:spLocks noGrp="1"/>
          </p:cNvSpPr>
          <p:nvPr>
            <p:ph type="title" hasCustomPrompt="1"/>
          </p:nvPr>
        </p:nvSpPr>
        <p:spPr>
          <a:xfrm>
            <a:off x="912285" y="1507067"/>
            <a:ext cx="7920567" cy="443199"/>
          </a:xfrm>
        </p:spPr>
        <p:txBody>
          <a:bodyPr/>
          <a:lstStyle/>
          <a:p>
            <a:r>
              <a:rPr lang="de-DE"/>
              <a:t>Mastertitelformat bearbeiten</a:t>
            </a:r>
            <a:endParaRPr lang="de-AT"/>
          </a:p>
        </p:txBody>
      </p:sp>
      <p:sp>
        <p:nvSpPr>
          <p:cNvPr id="6" name="Textplatzhalter 7">
            <a:extLst>
              <a:ext uri="{FF2B5EF4-FFF2-40B4-BE49-F238E27FC236}">
                <a16:creationId xmlns:a16="http://schemas.microsoft.com/office/drawing/2014/main" id="{609D5913-DBE3-BE47-B792-11E24A0A0673}"/>
              </a:ext>
            </a:extLst>
          </p:cNvPr>
          <p:cNvSpPr>
            <a:spLocks noGrp="1"/>
          </p:cNvSpPr>
          <p:nvPr>
            <p:ph type="body" sz="quarter" idx="16"/>
          </p:nvPr>
        </p:nvSpPr>
        <p:spPr>
          <a:xfrm>
            <a:off x="912283" y="1963847"/>
            <a:ext cx="7920567" cy="347243"/>
          </a:xfrm>
        </p:spPr>
        <p:txBody>
          <a:bodyPr/>
          <a:lstStyle>
            <a:lvl1pPr marL="0" indent="0">
              <a:spcBef>
                <a:spcPts val="0"/>
              </a:spcBef>
              <a:buNone/>
              <a:defRPr kern="0" spc="107" baseline="0"/>
            </a:lvl1pPr>
          </a:lstStyle>
          <a:p>
            <a:pPr lvl="0"/>
            <a:r>
              <a:rPr lang="de-DE"/>
              <a:t>Mastertextformat bearbeiten</a:t>
            </a:r>
          </a:p>
        </p:txBody>
      </p:sp>
      <p:sp>
        <p:nvSpPr>
          <p:cNvPr id="7" name="Inhaltsplatzhalter 4">
            <a:extLst>
              <a:ext uri="{FF2B5EF4-FFF2-40B4-BE49-F238E27FC236}">
                <a16:creationId xmlns:a16="http://schemas.microsoft.com/office/drawing/2014/main" id="{D69CC8FC-2DBA-4D86-8BE5-972D81272FA8}"/>
              </a:ext>
            </a:extLst>
          </p:cNvPr>
          <p:cNvSpPr>
            <a:spLocks noGrp="1"/>
          </p:cNvSpPr>
          <p:nvPr>
            <p:ph sz="quarter" idx="25"/>
          </p:nvPr>
        </p:nvSpPr>
        <p:spPr>
          <a:xfrm>
            <a:off x="912285" y="3069001"/>
            <a:ext cx="2307435" cy="2815703"/>
          </a:xfrm>
        </p:spPr>
        <p:txBody>
          <a:bodyPr/>
          <a:lstStyle>
            <a:lvl1pPr marL="239178" indent="-239178">
              <a:defRPr/>
            </a:lvl1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8" name="Inhaltsplatzhalter 4">
            <a:extLst>
              <a:ext uri="{FF2B5EF4-FFF2-40B4-BE49-F238E27FC236}">
                <a16:creationId xmlns:a16="http://schemas.microsoft.com/office/drawing/2014/main" id="{D69CC8FC-2DBA-4D86-8BE5-972D81272FA8}"/>
              </a:ext>
            </a:extLst>
          </p:cNvPr>
          <p:cNvSpPr>
            <a:spLocks noGrp="1"/>
          </p:cNvSpPr>
          <p:nvPr>
            <p:ph sz="quarter" idx="26" hasCustomPrompt="1"/>
          </p:nvPr>
        </p:nvSpPr>
        <p:spPr>
          <a:xfrm>
            <a:off x="912285" y="2654736"/>
            <a:ext cx="2307435" cy="414265"/>
          </a:xfrm>
          <a:solidFill>
            <a:schemeClr val="accent1"/>
          </a:solidFill>
        </p:spPr>
        <p:txBody>
          <a:bodyPr anchor="ctr"/>
          <a:lstStyle>
            <a:lvl1pPr marL="0" indent="0" algn="ctr">
              <a:buNone/>
              <a:defRPr b="1" baseline="0">
                <a:solidFill>
                  <a:schemeClr val="bg1"/>
                </a:solidFill>
              </a:defRPr>
            </a:lvl1pPr>
          </a:lstStyle>
          <a:p>
            <a:pPr lvl="0"/>
            <a:r>
              <a:rPr lang="de-DE"/>
              <a:t>Thema 1</a:t>
            </a:r>
            <a:endParaRPr lang="de-AT"/>
          </a:p>
        </p:txBody>
      </p:sp>
      <p:sp>
        <p:nvSpPr>
          <p:cNvPr id="9" name="Inhaltsplatzhalter 4">
            <a:extLst>
              <a:ext uri="{FF2B5EF4-FFF2-40B4-BE49-F238E27FC236}">
                <a16:creationId xmlns:a16="http://schemas.microsoft.com/office/drawing/2014/main" id="{D69CC8FC-2DBA-4D86-8BE5-972D81272FA8}"/>
              </a:ext>
            </a:extLst>
          </p:cNvPr>
          <p:cNvSpPr>
            <a:spLocks noGrp="1"/>
          </p:cNvSpPr>
          <p:nvPr>
            <p:ph sz="quarter" idx="29"/>
          </p:nvPr>
        </p:nvSpPr>
        <p:spPr>
          <a:xfrm>
            <a:off x="6528000" y="3069001"/>
            <a:ext cx="2307435" cy="2815703"/>
          </a:xfrm>
        </p:spPr>
        <p:txBody>
          <a:bodyPr/>
          <a:lstStyle>
            <a:lvl1pPr marL="335992" indent="-335992">
              <a:defRPr lang="de-DE" sz="1600" kern="1200" dirty="0">
                <a:solidFill>
                  <a:schemeClr val="accent1"/>
                </a:solidFill>
                <a:latin typeface="+mn-lt"/>
                <a:ea typeface="+mn-ea"/>
                <a:cs typeface="+mn-cs"/>
              </a:defRPr>
            </a:lvl1pPr>
          </a:lstStyle>
          <a:p>
            <a:pPr marL="239178" lvl="0" indent="-239178" algn="l" defTabSz="914377" rtl="0" eaLnBrk="1" latinLnBrk="0" hangingPunct="1">
              <a:lnSpc>
                <a:spcPct val="100000"/>
              </a:lnSpc>
              <a:spcBef>
                <a:spcPts val="800"/>
              </a:spcBef>
              <a:buClr>
                <a:srgbClr val="E01161"/>
              </a:buClr>
              <a:buSzPct val="100000"/>
              <a:buFontTx/>
              <a:buBlip>
                <a:blip r:embed="rId2"/>
              </a:buBlip>
            </a:pPr>
            <a:r>
              <a:rPr lang="de-DE"/>
              <a:t>Mastertextformat bearbeiten</a:t>
            </a:r>
          </a:p>
          <a:p>
            <a:pPr marL="239178" lvl="1" indent="-239178" algn="l" defTabSz="914377" rtl="0" eaLnBrk="1" latinLnBrk="0" hangingPunct="1">
              <a:lnSpc>
                <a:spcPct val="100000"/>
              </a:lnSpc>
              <a:spcBef>
                <a:spcPts val="800"/>
              </a:spcBef>
              <a:buClr>
                <a:srgbClr val="E01161"/>
              </a:buClr>
              <a:buSzPct val="100000"/>
              <a:buFontTx/>
              <a:buBlip>
                <a:blip r:embed="rId2"/>
              </a:buBlip>
            </a:pPr>
            <a:r>
              <a:rPr lang="de-DE"/>
              <a:t>Zweite Ebene</a:t>
            </a:r>
          </a:p>
          <a:p>
            <a:pPr marL="239178" lvl="2" indent="-239178" algn="l" defTabSz="914377" rtl="0" eaLnBrk="1" latinLnBrk="0" hangingPunct="1">
              <a:lnSpc>
                <a:spcPct val="100000"/>
              </a:lnSpc>
              <a:spcBef>
                <a:spcPts val="800"/>
              </a:spcBef>
              <a:buClr>
                <a:srgbClr val="E01161"/>
              </a:buClr>
              <a:buSzPct val="100000"/>
              <a:buFontTx/>
              <a:buBlip>
                <a:blip r:embed="rId2"/>
              </a:buBlip>
            </a:pPr>
            <a:r>
              <a:rPr lang="de-DE"/>
              <a:t>Dritte Ebene</a:t>
            </a:r>
          </a:p>
          <a:p>
            <a:pPr marL="239178" lvl="3" indent="-239178" algn="l" defTabSz="914377" rtl="0" eaLnBrk="1" latinLnBrk="0" hangingPunct="1">
              <a:lnSpc>
                <a:spcPct val="100000"/>
              </a:lnSpc>
              <a:spcBef>
                <a:spcPts val="800"/>
              </a:spcBef>
              <a:buClr>
                <a:srgbClr val="E01161"/>
              </a:buClr>
              <a:buSzPct val="100000"/>
              <a:buFontTx/>
              <a:buBlip>
                <a:blip r:embed="rId2"/>
              </a:buBlip>
            </a:pPr>
            <a:r>
              <a:rPr lang="de-DE"/>
              <a:t>Vierte Ebene</a:t>
            </a:r>
          </a:p>
          <a:p>
            <a:pPr marL="239178" lvl="4" indent="-239178" algn="l" defTabSz="914377" rtl="0" eaLnBrk="1" latinLnBrk="0" hangingPunct="1">
              <a:lnSpc>
                <a:spcPct val="100000"/>
              </a:lnSpc>
              <a:spcBef>
                <a:spcPts val="800"/>
              </a:spcBef>
              <a:buClr>
                <a:srgbClr val="E01161"/>
              </a:buClr>
              <a:buSzPct val="100000"/>
              <a:buFontTx/>
              <a:buBlip>
                <a:blip r:embed="rId2"/>
              </a:buBlip>
            </a:pPr>
            <a:r>
              <a:rPr lang="de-DE"/>
              <a:t>Fünfte Ebene</a:t>
            </a:r>
            <a:endParaRPr lang="de-AT"/>
          </a:p>
        </p:txBody>
      </p:sp>
      <p:sp>
        <p:nvSpPr>
          <p:cNvPr id="10" name="Inhaltsplatzhalter 4">
            <a:extLst>
              <a:ext uri="{FF2B5EF4-FFF2-40B4-BE49-F238E27FC236}">
                <a16:creationId xmlns:a16="http://schemas.microsoft.com/office/drawing/2014/main" id="{D69CC8FC-2DBA-4D86-8BE5-972D81272FA8}"/>
              </a:ext>
            </a:extLst>
          </p:cNvPr>
          <p:cNvSpPr>
            <a:spLocks noGrp="1"/>
          </p:cNvSpPr>
          <p:nvPr>
            <p:ph sz="quarter" idx="30" hasCustomPrompt="1"/>
          </p:nvPr>
        </p:nvSpPr>
        <p:spPr>
          <a:xfrm>
            <a:off x="6528000" y="2654736"/>
            <a:ext cx="2307435" cy="414265"/>
          </a:xfrm>
          <a:solidFill>
            <a:schemeClr val="accent3"/>
          </a:solidFill>
        </p:spPr>
        <p:txBody>
          <a:bodyPr anchor="ctr"/>
          <a:lstStyle>
            <a:lvl1pPr marL="0" indent="0" algn="ctr">
              <a:buNone/>
              <a:defRPr b="1" baseline="0">
                <a:solidFill>
                  <a:schemeClr val="bg1"/>
                </a:solidFill>
              </a:defRPr>
            </a:lvl1pPr>
          </a:lstStyle>
          <a:p>
            <a:pPr lvl="0"/>
            <a:r>
              <a:rPr lang="de-DE"/>
              <a:t>Thema 1</a:t>
            </a:r>
            <a:endParaRPr lang="de-AT"/>
          </a:p>
        </p:txBody>
      </p:sp>
      <p:sp>
        <p:nvSpPr>
          <p:cNvPr id="11" name="Inhaltsplatzhalter 4">
            <a:extLst>
              <a:ext uri="{FF2B5EF4-FFF2-40B4-BE49-F238E27FC236}">
                <a16:creationId xmlns:a16="http://schemas.microsoft.com/office/drawing/2014/main" id="{D69CC8FC-2DBA-4D86-8BE5-972D81272FA8}"/>
              </a:ext>
            </a:extLst>
          </p:cNvPr>
          <p:cNvSpPr>
            <a:spLocks noGrp="1"/>
          </p:cNvSpPr>
          <p:nvPr>
            <p:ph sz="quarter" idx="31"/>
          </p:nvPr>
        </p:nvSpPr>
        <p:spPr>
          <a:xfrm>
            <a:off x="3788565" y="3069001"/>
            <a:ext cx="2307435" cy="2815703"/>
          </a:xfrm>
        </p:spPr>
        <p:txBody>
          <a:bodyPr/>
          <a:lstStyle>
            <a:lvl1pPr marL="335992" indent="-335992">
              <a:defRPr lang="de-DE" sz="1600" kern="1200" dirty="0">
                <a:solidFill>
                  <a:schemeClr val="accent1"/>
                </a:solidFill>
                <a:latin typeface="+mn-lt"/>
                <a:ea typeface="+mn-ea"/>
                <a:cs typeface="+mn-cs"/>
              </a:defRPr>
            </a:lvl1pPr>
          </a:lstStyle>
          <a:p>
            <a:pPr marL="239178" lvl="0" indent="-239178" algn="l" defTabSz="914377" rtl="0" eaLnBrk="1" latinLnBrk="0" hangingPunct="1">
              <a:lnSpc>
                <a:spcPct val="100000"/>
              </a:lnSpc>
              <a:spcBef>
                <a:spcPts val="800"/>
              </a:spcBef>
              <a:buClr>
                <a:srgbClr val="E01161"/>
              </a:buClr>
              <a:buSzPct val="100000"/>
              <a:buFontTx/>
              <a:buBlip>
                <a:blip r:embed="rId2"/>
              </a:buBlip>
            </a:pPr>
            <a:r>
              <a:rPr lang="de-DE"/>
              <a:t>Mastertextformat bearbeiten</a:t>
            </a:r>
          </a:p>
          <a:p>
            <a:pPr marL="239178" lvl="1" indent="-239178" algn="l" defTabSz="914377" rtl="0" eaLnBrk="1" latinLnBrk="0" hangingPunct="1">
              <a:lnSpc>
                <a:spcPct val="100000"/>
              </a:lnSpc>
              <a:spcBef>
                <a:spcPts val="800"/>
              </a:spcBef>
              <a:buClr>
                <a:srgbClr val="E01161"/>
              </a:buClr>
              <a:buSzPct val="100000"/>
              <a:buFontTx/>
              <a:buBlip>
                <a:blip r:embed="rId2"/>
              </a:buBlip>
            </a:pPr>
            <a:r>
              <a:rPr lang="de-DE"/>
              <a:t>Zweite Ebene</a:t>
            </a:r>
          </a:p>
          <a:p>
            <a:pPr marL="239178" lvl="2" indent="-239178" algn="l" defTabSz="914377" rtl="0" eaLnBrk="1" latinLnBrk="0" hangingPunct="1">
              <a:lnSpc>
                <a:spcPct val="100000"/>
              </a:lnSpc>
              <a:spcBef>
                <a:spcPts val="800"/>
              </a:spcBef>
              <a:buClr>
                <a:srgbClr val="E01161"/>
              </a:buClr>
              <a:buSzPct val="100000"/>
              <a:buFontTx/>
              <a:buBlip>
                <a:blip r:embed="rId2"/>
              </a:buBlip>
            </a:pPr>
            <a:r>
              <a:rPr lang="de-DE"/>
              <a:t>Dritte Ebene</a:t>
            </a:r>
          </a:p>
          <a:p>
            <a:pPr marL="239178" lvl="3" indent="-239178" algn="l" defTabSz="914377" rtl="0" eaLnBrk="1" latinLnBrk="0" hangingPunct="1">
              <a:lnSpc>
                <a:spcPct val="100000"/>
              </a:lnSpc>
              <a:spcBef>
                <a:spcPts val="800"/>
              </a:spcBef>
              <a:buClr>
                <a:srgbClr val="E01161"/>
              </a:buClr>
              <a:buSzPct val="100000"/>
              <a:buFontTx/>
              <a:buBlip>
                <a:blip r:embed="rId2"/>
              </a:buBlip>
            </a:pPr>
            <a:r>
              <a:rPr lang="de-DE"/>
              <a:t>Vierte Ebene</a:t>
            </a:r>
          </a:p>
          <a:p>
            <a:pPr marL="239178" lvl="4" indent="-239178" algn="l" defTabSz="914377" rtl="0" eaLnBrk="1" latinLnBrk="0" hangingPunct="1">
              <a:lnSpc>
                <a:spcPct val="100000"/>
              </a:lnSpc>
              <a:spcBef>
                <a:spcPts val="800"/>
              </a:spcBef>
              <a:buClr>
                <a:srgbClr val="E01161"/>
              </a:buClr>
              <a:buSzPct val="100000"/>
              <a:buFontTx/>
              <a:buBlip>
                <a:blip r:embed="rId2"/>
              </a:buBlip>
            </a:pPr>
            <a:r>
              <a:rPr lang="de-DE"/>
              <a:t>Fünfte Ebene</a:t>
            </a:r>
            <a:endParaRPr lang="de-AT"/>
          </a:p>
        </p:txBody>
      </p:sp>
      <p:sp>
        <p:nvSpPr>
          <p:cNvPr id="12" name="Inhaltsplatzhalter 4">
            <a:extLst>
              <a:ext uri="{FF2B5EF4-FFF2-40B4-BE49-F238E27FC236}">
                <a16:creationId xmlns:a16="http://schemas.microsoft.com/office/drawing/2014/main" id="{D69CC8FC-2DBA-4D86-8BE5-972D81272FA8}"/>
              </a:ext>
            </a:extLst>
          </p:cNvPr>
          <p:cNvSpPr>
            <a:spLocks noGrp="1"/>
          </p:cNvSpPr>
          <p:nvPr>
            <p:ph sz="quarter" idx="32" hasCustomPrompt="1"/>
          </p:nvPr>
        </p:nvSpPr>
        <p:spPr>
          <a:xfrm>
            <a:off x="3788565" y="2654736"/>
            <a:ext cx="2307435" cy="414265"/>
          </a:xfrm>
          <a:solidFill>
            <a:schemeClr val="accent2">
              <a:lumMod val="60000"/>
              <a:lumOff val="40000"/>
            </a:schemeClr>
          </a:solidFill>
        </p:spPr>
        <p:txBody>
          <a:bodyPr anchor="ctr"/>
          <a:lstStyle>
            <a:lvl1pPr marL="0" indent="0" algn="ctr">
              <a:buNone/>
              <a:defRPr b="1" baseline="0">
                <a:solidFill>
                  <a:schemeClr val="bg1"/>
                </a:solidFill>
              </a:defRPr>
            </a:lvl1pPr>
          </a:lstStyle>
          <a:p>
            <a:pPr lvl="0"/>
            <a:r>
              <a:rPr lang="de-DE"/>
              <a:t>Thema 1</a:t>
            </a:r>
            <a:endParaRPr lang="de-AT"/>
          </a:p>
        </p:txBody>
      </p:sp>
    </p:spTree>
    <p:extLst>
      <p:ext uri="{BB962C8B-B14F-4D97-AF65-F5344CB8AC3E}">
        <p14:creationId xmlns:p14="http://schemas.microsoft.com/office/powerpoint/2010/main" val="204053634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3 Varianten mit Bild">
    <p:spTree>
      <p:nvGrpSpPr>
        <p:cNvPr id="1" name=""/>
        <p:cNvGrpSpPr/>
        <p:nvPr/>
      </p:nvGrpSpPr>
      <p:grpSpPr>
        <a:xfrm>
          <a:off x="0" y="0"/>
          <a:ext cx="0" cy="0"/>
          <a:chOff x="0" y="0"/>
          <a:chExt cx="0" cy="0"/>
        </a:xfrm>
      </p:grpSpPr>
      <p:sp>
        <p:nvSpPr>
          <p:cNvPr id="3" name="Foliennummernplatzhalter 2"/>
          <p:cNvSpPr>
            <a:spLocks noGrp="1"/>
          </p:cNvSpPr>
          <p:nvPr>
            <p:ph type="sldNum" sz="quarter" idx="10"/>
          </p:nvPr>
        </p:nvSpPr>
        <p:spPr/>
        <p:txBody>
          <a:bodyPr/>
          <a:lstStyle/>
          <a:p>
            <a:fld id="{52CF354A-3E7C-4AF0-94B3-C47ABC721F9D}" type="slidenum">
              <a:rPr lang="de-AT" smtClean="0"/>
              <a:pPr/>
              <a:t>‹Nr.›</a:t>
            </a:fld>
            <a:endParaRPr lang="de-AT"/>
          </a:p>
        </p:txBody>
      </p:sp>
      <p:sp>
        <p:nvSpPr>
          <p:cNvPr id="4" name="Fußzeilenplatzhalter 3"/>
          <p:cNvSpPr>
            <a:spLocks noGrp="1"/>
          </p:cNvSpPr>
          <p:nvPr>
            <p:ph type="ftr" sz="quarter" idx="11"/>
          </p:nvPr>
        </p:nvSpPr>
        <p:spPr/>
        <p:txBody>
          <a:bodyPr/>
          <a:lstStyle/>
          <a:p>
            <a:r>
              <a:rPr lang="de-DE"/>
              <a:t>Kapitelüberschrift</a:t>
            </a:r>
          </a:p>
        </p:txBody>
      </p:sp>
      <p:sp>
        <p:nvSpPr>
          <p:cNvPr id="7" name="Rechteck 6"/>
          <p:cNvSpPr/>
          <p:nvPr userDrawn="1"/>
        </p:nvSpPr>
        <p:spPr>
          <a:xfrm>
            <a:off x="6520203" y="2660651"/>
            <a:ext cx="2307655" cy="321733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2400">
              <a:solidFill>
                <a:schemeClr val="accent1"/>
              </a:solidFill>
            </a:endParaRPr>
          </a:p>
        </p:txBody>
      </p:sp>
      <p:sp>
        <p:nvSpPr>
          <p:cNvPr id="10" name="Bildplatzhalter 10"/>
          <p:cNvSpPr>
            <a:spLocks noGrp="1"/>
          </p:cNvSpPr>
          <p:nvPr>
            <p:ph type="pic" sz="quarter" idx="14"/>
          </p:nvPr>
        </p:nvSpPr>
        <p:spPr>
          <a:xfrm>
            <a:off x="6703469" y="2785694"/>
            <a:ext cx="1932516" cy="1068428"/>
          </a:xfrm>
          <a:prstGeom prst="rect">
            <a:avLst/>
          </a:prstGeom>
        </p:spPr>
        <p:txBody>
          <a:bodyPr/>
          <a:lstStyle>
            <a:lvl1pPr marL="0" indent="0">
              <a:buNone/>
              <a:defRPr>
                <a:solidFill>
                  <a:schemeClr val="accent1"/>
                </a:solidFill>
              </a:defRPr>
            </a:lvl1pPr>
          </a:lstStyle>
          <a:p>
            <a:r>
              <a:rPr lang="de-DE"/>
              <a:t>Bild durch Klicken auf Symbol hinzufügen</a:t>
            </a:r>
            <a:endParaRPr lang="de-AT"/>
          </a:p>
        </p:txBody>
      </p:sp>
      <p:sp>
        <p:nvSpPr>
          <p:cNvPr id="15" name="Textplatzhalter 7"/>
          <p:cNvSpPr>
            <a:spLocks noGrp="1"/>
          </p:cNvSpPr>
          <p:nvPr>
            <p:ph type="body" sz="quarter" idx="28" hasCustomPrompt="1"/>
          </p:nvPr>
        </p:nvSpPr>
        <p:spPr>
          <a:xfrm>
            <a:off x="6515899" y="3972486"/>
            <a:ext cx="2307652" cy="298281"/>
          </a:xfrm>
        </p:spPr>
        <p:txBody>
          <a:bodyPr anchor="ctr"/>
          <a:lstStyle>
            <a:lvl1pPr marL="0" indent="0" algn="ctr">
              <a:buNone/>
              <a:defRPr b="1">
                <a:solidFill>
                  <a:schemeClr val="accent1"/>
                </a:solidFill>
              </a:defRPr>
            </a:lvl1pPr>
          </a:lstStyle>
          <a:p>
            <a:pPr lvl="0"/>
            <a:r>
              <a:rPr lang="de-DE"/>
              <a:t>Titel</a:t>
            </a:r>
            <a:endParaRPr lang="de-AT"/>
          </a:p>
        </p:txBody>
      </p:sp>
      <p:sp>
        <p:nvSpPr>
          <p:cNvPr id="16" name="Inhaltsplatzhalter 4">
            <a:extLst>
              <a:ext uri="{FF2B5EF4-FFF2-40B4-BE49-F238E27FC236}">
                <a16:creationId xmlns:a16="http://schemas.microsoft.com/office/drawing/2014/main" id="{D69CC8FC-2DBA-4D86-8BE5-972D81272FA8}"/>
              </a:ext>
            </a:extLst>
          </p:cNvPr>
          <p:cNvSpPr>
            <a:spLocks noGrp="1"/>
          </p:cNvSpPr>
          <p:nvPr>
            <p:ph sz="quarter" idx="29" hasCustomPrompt="1"/>
          </p:nvPr>
        </p:nvSpPr>
        <p:spPr>
          <a:xfrm>
            <a:off x="6515899" y="4301755"/>
            <a:ext cx="2244101" cy="1574587"/>
          </a:xfrm>
        </p:spPr>
        <p:txBody>
          <a:bodyPr/>
          <a:lstStyle>
            <a:lvl1pPr marL="478355" indent="-334425">
              <a:defRPr lang="de-DE" sz="1333" kern="1200" dirty="0">
                <a:solidFill>
                  <a:schemeClr val="accent1"/>
                </a:solidFill>
                <a:latin typeface="+mn-lt"/>
                <a:ea typeface="+mn-ea"/>
                <a:cs typeface="+mn-cs"/>
              </a:defRPr>
            </a:lvl1pPr>
            <a:lvl2pPr>
              <a:defRPr sz="1333"/>
            </a:lvl2pPr>
            <a:lvl3pPr>
              <a:defRPr sz="1333"/>
            </a:lvl3pPr>
            <a:lvl4pPr>
              <a:defRPr sz="1333"/>
            </a:lvl4pPr>
            <a:lvl5pPr>
              <a:defRPr sz="1333"/>
            </a:lvl5pPr>
          </a:lstStyle>
          <a:p>
            <a:pPr marL="357708" lvl="0" indent="-239178" algn="l" defTabSz="914377" rtl="0" eaLnBrk="1" latinLnBrk="0" hangingPunct="1">
              <a:lnSpc>
                <a:spcPct val="100000"/>
              </a:lnSpc>
              <a:spcBef>
                <a:spcPts val="800"/>
              </a:spcBef>
              <a:buClr>
                <a:srgbClr val="E01161"/>
              </a:buClr>
              <a:buSzPct val="100000"/>
              <a:buFontTx/>
              <a:buBlip>
                <a:blip r:embed="rId2"/>
              </a:buBlip>
            </a:pPr>
            <a:r>
              <a:rPr lang="de-DE"/>
              <a:t>Mastertextformat bearbeiten</a:t>
            </a:r>
          </a:p>
        </p:txBody>
      </p:sp>
      <p:sp>
        <p:nvSpPr>
          <p:cNvPr id="17" name="Rechteck 16"/>
          <p:cNvSpPr/>
          <p:nvPr userDrawn="1"/>
        </p:nvSpPr>
        <p:spPr>
          <a:xfrm>
            <a:off x="916589" y="2662294"/>
            <a:ext cx="2307655" cy="321733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2400">
              <a:solidFill>
                <a:schemeClr val="accent1"/>
              </a:solidFill>
            </a:endParaRPr>
          </a:p>
        </p:txBody>
      </p:sp>
      <p:sp>
        <p:nvSpPr>
          <p:cNvPr id="18" name="Bildplatzhalter 10"/>
          <p:cNvSpPr>
            <a:spLocks noGrp="1"/>
          </p:cNvSpPr>
          <p:nvPr>
            <p:ph type="pic" sz="quarter" idx="30"/>
          </p:nvPr>
        </p:nvSpPr>
        <p:spPr>
          <a:xfrm>
            <a:off x="1099854" y="2787337"/>
            <a:ext cx="1932516" cy="1068428"/>
          </a:xfrm>
          <a:prstGeom prst="rect">
            <a:avLst/>
          </a:prstGeom>
        </p:spPr>
        <p:txBody>
          <a:bodyPr/>
          <a:lstStyle>
            <a:lvl1pPr marL="0" indent="0">
              <a:buNone/>
              <a:defRPr>
                <a:solidFill>
                  <a:schemeClr val="accent1"/>
                </a:solidFill>
              </a:defRPr>
            </a:lvl1pPr>
          </a:lstStyle>
          <a:p>
            <a:r>
              <a:rPr lang="de-DE"/>
              <a:t>Bild durch Klicken auf Symbol hinzufügen</a:t>
            </a:r>
            <a:endParaRPr lang="de-AT"/>
          </a:p>
        </p:txBody>
      </p:sp>
      <p:sp>
        <p:nvSpPr>
          <p:cNvPr id="19" name="Textplatzhalter 7"/>
          <p:cNvSpPr>
            <a:spLocks noGrp="1"/>
          </p:cNvSpPr>
          <p:nvPr>
            <p:ph type="body" sz="quarter" idx="31" hasCustomPrompt="1"/>
          </p:nvPr>
        </p:nvSpPr>
        <p:spPr>
          <a:xfrm>
            <a:off x="912285" y="3974129"/>
            <a:ext cx="2307652" cy="298281"/>
          </a:xfrm>
        </p:spPr>
        <p:txBody>
          <a:bodyPr anchor="ctr"/>
          <a:lstStyle>
            <a:lvl1pPr marL="0" indent="0" algn="ctr">
              <a:buNone/>
              <a:defRPr b="1">
                <a:solidFill>
                  <a:schemeClr val="accent1"/>
                </a:solidFill>
              </a:defRPr>
            </a:lvl1pPr>
          </a:lstStyle>
          <a:p>
            <a:pPr lvl="0"/>
            <a:r>
              <a:rPr lang="de-DE"/>
              <a:t>Titel</a:t>
            </a:r>
            <a:endParaRPr lang="de-AT"/>
          </a:p>
        </p:txBody>
      </p:sp>
      <p:sp>
        <p:nvSpPr>
          <p:cNvPr id="20" name="Inhaltsplatzhalter 4">
            <a:extLst>
              <a:ext uri="{FF2B5EF4-FFF2-40B4-BE49-F238E27FC236}">
                <a16:creationId xmlns:a16="http://schemas.microsoft.com/office/drawing/2014/main" id="{D69CC8FC-2DBA-4D86-8BE5-972D81272FA8}"/>
              </a:ext>
            </a:extLst>
          </p:cNvPr>
          <p:cNvSpPr>
            <a:spLocks noGrp="1"/>
          </p:cNvSpPr>
          <p:nvPr>
            <p:ph sz="quarter" idx="32" hasCustomPrompt="1"/>
          </p:nvPr>
        </p:nvSpPr>
        <p:spPr>
          <a:xfrm>
            <a:off x="912285" y="4303397"/>
            <a:ext cx="2231716" cy="1574587"/>
          </a:xfrm>
        </p:spPr>
        <p:txBody>
          <a:bodyPr/>
          <a:lstStyle>
            <a:lvl1pPr marL="478355" indent="-334425">
              <a:defRPr lang="de-DE" sz="1333" kern="1200" dirty="0">
                <a:solidFill>
                  <a:schemeClr val="accent1"/>
                </a:solidFill>
                <a:latin typeface="+mn-lt"/>
                <a:ea typeface="+mn-ea"/>
                <a:cs typeface="+mn-cs"/>
              </a:defRPr>
            </a:lvl1pPr>
            <a:lvl2pPr>
              <a:defRPr sz="1333"/>
            </a:lvl2pPr>
            <a:lvl3pPr>
              <a:defRPr sz="1333"/>
            </a:lvl3pPr>
            <a:lvl4pPr>
              <a:defRPr sz="1333"/>
            </a:lvl4pPr>
            <a:lvl5pPr>
              <a:defRPr sz="1333"/>
            </a:lvl5pPr>
          </a:lstStyle>
          <a:p>
            <a:pPr marL="357708" lvl="0" indent="-239178" algn="l" defTabSz="914377" rtl="0" eaLnBrk="1" latinLnBrk="0" hangingPunct="1">
              <a:lnSpc>
                <a:spcPct val="100000"/>
              </a:lnSpc>
              <a:spcBef>
                <a:spcPts val="800"/>
              </a:spcBef>
              <a:buClr>
                <a:srgbClr val="E01161"/>
              </a:buClr>
              <a:buSzPct val="100000"/>
              <a:buFontTx/>
              <a:buBlip>
                <a:blip r:embed="rId2"/>
              </a:buBlip>
            </a:pPr>
            <a:r>
              <a:rPr lang="de-DE"/>
              <a:t>Mastertextformat bearbeiten</a:t>
            </a:r>
          </a:p>
        </p:txBody>
      </p:sp>
      <p:sp>
        <p:nvSpPr>
          <p:cNvPr id="21" name="Rechteck 20"/>
          <p:cNvSpPr/>
          <p:nvPr userDrawn="1"/>
        </p:nvSpPr>
        <p:spPr>
          <a:xfrm>
            <a:off x="3718051" y="2670738"/>
            <a:ext cx="2307655" cy="321733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2400">
              <a:solidFill>
                <a:schemeClr val="accent1"/>
              </a:solidFill>
            </a:endParaRPr>
          </a:p>
        </p:txBody>
      </p:sp>
      <p:sp>
        <p:nvSpPr>
          <p:cNvPr id="22" name="Bildplatzhalter 10"/>
          <p:cNvSpPr>
            <a:spLocks noGrp="1"/>
          </p:cNvSpPr>
          <p:nvPr>
            <p:ph type="pic" sz="quarter" idx="33"/>
          </p:nvPr>
        </p:nvSpPr>
        <p:spPr>
          <a:xfrm>
            <a:off x="3901317" y="2795781"/>
            <a:ext cx="1932516" cy="1068428"/>
          </a:xfrm>
          <a:prstGeom prst="rect">
            <a:avLst/>
          </a:prstGeom>
        </p:spPr>
        <p:txBody>
          <a:bodyPr/>
          <a:lstStyle>
            <a:lvl1pPr marL="0" indent="0">
              <a:buNone/>
              <a:defRPr>
                <a:solidFill>
                  <a:schemeClr val="accent1"/>
                </a:solidFill>
              </a:defRPr>
            </a:lvl1pPr>
          </a:lstStyle>
          <a:p>
            <a:r>
              <a:rPr lang="de-DE"/>
              <a:t>Bild durch Klicken auf Symbol hinzufügen</a:t>
            </a:r>
            <a:endParaRPr lang="de-AT"/>
          </a:p>
        </p:txBody>
      </p:sp>
      <p:sp>
        <p:nvSpPr>
          <p:cNvPr id="23" name="Textplatzhalter 7"/>
          <p:cNvSpPr>
            <a:spLocks noGrp="1"/>
          </p:cNvSpPr>
          <p:nvPr>
            <p:ph type="body" sz="quarter" idx="34" hasCustomPrompt="1"/>
          </p:nvPr>
        </p:nvSpPr>
        <p:spPr>
          <a:xfrm>
            <a:off x="3713747" y="3982573"/>
            <a:ext cx="2307652" cy="298281"/>
          </a:xfrm>
        </p:spPr>
        <p:txBody>
          <a:bodyPr anchor="ctr"/>
          <a:lstStyle>
            <a:lvl1pPr marL="0" indent="0" algn="ctr">
              <a:buNone/>
              <a:defRPr b="1">
                <a:solidFill>
                  <a:schemeClr val="accent1"/>
                </a:solidFill>
              </a:defRPr>
            </a:lvl1pPr>
          </a:lstStyle>
          <a:p>
            <a:pPr lvl="0"/>
            <a:r>
              <a:rPr lang="de-DE"/>
              <a:t>Titel</a:t>
            </a:r>
            <a:endParaRPr lang="de-AT"/>
          </a:p>
        </p:txBody>
      </p:sp>
      <p:sp>
        <p:nvSpPr>
          <p:cNvPr id="24" name="Inhaltsplatzhalter 4">
            <a:extLst>
              <a:ext uri="{FF2B5EF4-FFF2-40B4-BE49-F238E27FC236}">
                <a16:creationId xmlns:a16="http://schemas.microsoft.com/office/drawing/2014/main" id="{D69CC8FC-2DBA-4D86-8BE5-972D81272FA8}"/>
              </a:ext>
            </a:extLst>
          </p:cNvPr>
          <p:cNvSpPr>
            <a:spLocks noGrp="1"/>
          </p:cNvSpPr>
          <p:nvPr>
            <p:ph sz="quarter" idx="35" hasCustomPrompt="1"/>
          </p:nvPr>
        </p:nvSpPr>
        <p:spPr>
          <a:xfrm>
            <a:off x="3713747" y="4311841"/>
            <a:ext cx="2238253" cy="1574587"/>
          </a:xfrm>
        </p:spPr>
        <p:txBody>
          <a:bodyPr/>
          <a:lstStyle>
            <a:lvl1pPr marL="478355" indent="-334425">
              <a:defRPr lang="de-DE" sz="1333" kern="1200" dirty="0">
                <a:solidFill>
                  <a:schemeClr val="accent1"/>
                </a:solidFill>
                <a:latin typeface="+mn-lt"/>
                <a:ea typeface="+mn-ea"/>
                <a:cs typeface="+mn-cs"/>
              </a:defRPr>
            </a:lvl1pPr>
            <a:lvl2pPr>
              <a:defRPr sz="1333"/>
            </a:lvl2pPr>
            <a:lvl3pPr>
              <a:defRPr sz="1333"/>
            </a:lvl3pPr>
            <a:lvl4pPr>
              <a:defRPr sz="1333"/>
            </a:lvl4pPr>
            <a:lvl5pPr>
              <a:defRPr sz="1333"/>
            </a:lvl5pPr>
          </a:lstStyle>
          <a:p>
            <a:pPr marL="357708" lvl="0" indent="-239178" algn="l" defTabSz="914377" rtl="0" eaLnBrk="1" latinLnBrk="0" hangingPunct="1">
              <a:lnSpc>
                <a:spcPct val="100000"/>
              </a:lnSpc>
              <a:spcBef>
                <a:spcPts val="800"/>
              </a:spcBef>
              <a:buClr>
                <a:srgbClr val="E01161"/>
              </a:buClr>
              <a:buSzPct val="100000"/>
              <a:buFontTx/>
              <a:buBlip>
                <a:blip r:embed="rId2"/>
              </a:buBlip>
            </a:pPr>
            <a:r>
              <a:rPr lang="de-DE"/>
              <a:t>Mastertextformat bearbeiten</a:t>
            </a:r>
          </a:p>
        </p:txBody>
      </p:sp>
      <p:sp>
        <p:nvSpPr>
          <p:cNvPr id="25" name="Titel 1"/>
          <p:cNvSpPr>
            <a:spLocks noGrp="1"/>
          </p:cNvSpPr>
          <p:nvPr>
            <p:ph type="title" hasCustomPrompt="1"/>
          </p:nvPr>
        </p:nvSpPr>
        <p:spPr>
          <a:xfrm>
            <a:off x="912285" y="1507067"/>
            <a:ext cx="7920567" cy="443199"/>
          </a:xfrm>
        </p:spPr>
        <p:txBody>
          <a:bodyPr/>
          <a:lstStyle/>
          <a:p>
            <a:r>
              <a:rPr lang="de-DE"/>
              <a:t>Mastertitelformat bearbeiten</a:t>
            </a:r>
            <a:endParaRPr lang="de-AT"/>
          </a:p>
        </p:txBody>
      </p:sp>
      <p:sp>
        <p:nvSpPr>
          <p:cNvPr id="26" name="Textplatzhalter 7">
            <a:extLst>
              <a:ext uri="{FF2B5EF4-FFF2-40B4-BE49-F238E27FC236}">
                <a16:creationId xmlns:a16="http://schemas.microsoft.com/office/drawing/2014/main" id="{609D5913-DBE3-BE47-B792-11E24A0A0673}"/>
              </a:ext>
            </a:extLst>
          </p:cNvPr>
          <p:cNvSpPr>
            <a:spLocks noGrp="1"/>
          </p:cNvSpPr>
          <p:nvPr>
            <p:ph type="body" sz="quarter" idx="16"/>
          </p:nvPr>
        </p:nvSpPr>
        <p:spPr>
          <a:xfrm>
            <a:off x="912283" y="1963847"/>
            <a:ext cx="7920567" cy="347243"/>
          </a:xfrm>
        </p:spPr>
        <p:txBody>
          <a:bodyPr/>
          <a:lstStyle>
            <a:lvl1pPr marL="0" indent="0">
              <a:spcBef>
                <a:spcPts val="0"/>
              </a:spcBef>
              <a:buNone/>
              <a:defRPr kern="0" spc="107" baseline="0"/>
            </a:lvl1pPr>
          </a:lstStyle>
          <a:p>
            <a:pPr lvl="0"/>
            <a:r>
              <a:rPr lang="de-DE"/>
              <a:t>Mastertextformat bearbeiten</a:t>
            </a:r>
          </a:p>
        </p:txBody>
      </p:sp>
    </p:spTree>
    <p:extLst>
      <p:ext uri="{BB962C8B-B14F-4D97-AF65-F5344CB8AC3E}">
        <p14:creationId xmlns:p14="http://schemas.microsoft.com/office/powerpoint/2010/main" val="335740501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abelle 1 Zeile">
    <p:spTree>
      <p:nvGrpSpPr>
        <p:cNvPr id="1" name=""/>
        <p:cNvGrpSpPr/>
        <p:nvPr/>
      </p:nvGrpSpPr>
      <p:grpSpPr>
        <a:xfrm>
          <a:off x="0" y="0"/>
          <a:ext cx="0" cy="0"/>
          <a:chOff x="0" y="0"/>
          <a:chExt cx="0" cy="0"/>
        </a:xfrm>
      </p:grpSpPr>
      <p:sp>
        <p:nvSpPr>
          <p:cNvPr id="3" name="Foliennummernplatzhalter 2"/>
          <p:cNvSpPr>
            <a:spLocks noGrp="1"/>
          </p:cNvSpPr>
          <p:nvPr>
            <p:ph type="sldNum" sz="quarter" idx="10"/>
          </p:nvPr>
        </p:nvSpPr>
        <p:spPr/>
        <p:txBody>
          <a:bodyPr/>
          <a:lstStyle/>
          <a:p>
            <a:fld id="{52CF354A-3E7C-4AF0-94B3-C47ABC721F9D}" type="slidenum">
              <a:rPr lang="de-AT" smtClean="0"/>
              <a:pPr/>
              <a:t>‹Nr.›</a:t>
            </a:fld>
            <a:endParaRPr lang="de-AT"/>
          </a:p>
        </p:txBody>
      </p:sp>
      <p:sp>
        <p:nvSpPr>
          <p:cNvPr id="4" name="Fußzeilenplatzhalter 3"/>
          <p:cNvSpPr>
            <a:spLocks noGrp="1"/>
          </p:cNvSpPr>
          <p:nvPr>
            <p:ph type="ftr" sz="quarter" idx="11"/>
          </p:nvPr>
        </p:nvSpPr>
        <p:spPr/>
        <p:txBody>
          <a:bodyPr/>
          <a:lstStyle/>
          <a:p>
            <a:r>
              <a:rPr lang="de-DE"/>
              <a:t>Kapitelüberschrift</a:t>
            </a:r>
          </a:p>
        </p:txBody>
      </p:sp>
      <p:sp>
        <p:nvSpPr>
          <p:cNvPr id="5" name="Inhaltsplatzhalter 4">
            <a:extLst>
              <a:ext uri="{FF2B5EF4-FFF2-40B4-BE49-F238E27FC236}">
                <a16:creationId xmlns:a16="http://schemas.microsoft.com/office/drawing/2014/main" id="{D69CC8FC-2DBA-4D86-8BE5-972D81272FA8}"/>
              </a:ext>
            </a:extLst>
          </p:cNvPr>
          <p:cNvSpPr>
            <a:spLocks noGrp="1"/>
          </p:cNvSpPr>
          <p:nvPr>
            <p:ph sz="quarter" idx="25" hasCustomPrompt="1"/>
          </p:nvPr>
        </p:nvSpPr>
        <p:spPr>
          <a:xfrm>
            <a:off x="2034862" y="2668730"/>
            <a:ext cx="6797989" cy="3215973"/>
          </a:xfrm>
          <a:solidFill>
            <a:schemeClr val="bg2">
              <a:lumMod val="95000"/>
            </a:schemeClr>
          </a:solidFill>
        </p:spPr>
        <p:txBody>
          <a:bodyPr/>
          <a:lstStyle>
            <a:lvl1pPr marL="476239" indent="-334425">
              <a:spcBef>
                <a:spcPts val="0"/>
              </a:spcBef>
              <a:defRPr/>
            </a:lvl1pPr>
            <a:lvl2pPr marL="717533" indent="-241294">
              <a:spcBef>
                <a:spcPts val="0"/>
              </a:spcBef>
              <a:defRPr sz="1400"/>
            </a:lvl2pPr>
            <a:lvl3pPr marL="476239" indent="-334425">
              <a:defRPr/>
            </a:lvl3pPr>
            <a:lvl4pPr marL="476239" indent="-334425">
              <a:defRPr/>
            </a:lvl4pPr>
            <a:lvl5pPr marL="476239" indent="-334425">
              <a:defRPr/>
            </a:lvl5pPr>
          </a:lstStyle>
          <a:p>
            <a:pPr lvl="0"/>
            <a:r>
              <a:rPr lang="de-DE"/>
              <a:t>Mastertextformat bearbeiten</a:t>
            </a:r>
          </a:p>
          <a:p>
            <a:pPr lvl="1"/>
            <a:r>
              <a:rPr lang="de-DE"/>
              <a:t>Zweite Ebene</a:t>
            </a:r>
          </a:p>
        </p:txBody>
      </p:sp>
      <p:sp>
        <p:nvSpPr>
          <p:cNvPr id="6" name="Inhaltsplatzhalter 7"/>
          <p:cNvSpPr>
            <a:spLocks noGrp="1"/>
          </p:cNvSpPr>
          <p:nvPr>
            <p:ph sz="quarter" idx="26" hasCustomPrompt="1"/>
          </p:nvPr>
        </p:nvSpPr>
        <p:spPr>
          <a:xfrm>
            <a:off x="912284" y="2660651"/>
            <a:ext cx="1058184" cy="3217333"/>
          </a:xfrm>
          <a:solidFill>
            <a:schemeClr val="accent2">
              <a:lumMod val="60000"/>
              <a:lumOff val="40000"/>
            </a:schemeClr>
          </a:solidFill>
        </p:spPr>
        <p:txBody>
          <a:bodyPr anchor="ctr"/>
          <a:lstStyle>
            <a:lvl1pPr marL="0" indent="0" algn="ctr">
              <a:buNone/>
              <a:defRPr baseline="0">
                <a:solidFill>
                  <a:schemeClr val="bg1"/>
                </a:solidFill>
              </a:defRPr>
            </a:lvl1pPr>
          </a:lstStyle>
          <a:p>
            <a:pPr lvl="0"/>
            <a:r>
              <a:rPr lang="de-DE"/>
              <a:t>Hier sollte ein Überpunkt stehen</a:t>
            </a:r>
            <a:endParaRPr lang="de-AT"/>
          </a:p>
        </p:txBody>
      </p:sp>
      <p:sp>
        <p:nvSpPr>
          <p:cNvPr id="7" name="Titel 1"/>
          <p:cNvSpPr>
            <a:spLocks noGrp="1"/>
          </p:cNvSpPr>
          <p:nvPr>
            <p:ph type="title" hasCustomPrompt="1"/>
          </p:nvPr>
        </p:nvSpPr>
        <p:spPr>
          <a:xfrm>
            <a:off x="912285" y="1507067"/>
            <a:ext cx="7920567" cy="443199"/>
          </a:xfrm>
        </p:spPr>
        <p:txBody>
          <a:bodyPr/>
          <a:lstStyle/>
          <a:p>
            <a:r>
              <a:rPr lang="de-DE"/>
              <a:t>Mastertitelformat bearbeiten</a:t>
            </a:r>
            <a:endParaRPr lang="de-AT"/>
          </a:p>
        </p:txBody>
      </p:sp>
      <p:sp>
        <p:nvSpPr>
          <p:cNvPr id="8" name="Textplatzhalter 7">
            <a:extLst>
              <a:ext uri="{FF2B5EF4-FFF2-40B4-BE49-F238E27FC236}">
                <a16:creationId xmlns:a16="http://schemas.microsoft.com/office/drawing/2014/main" id="{609D5913-DBE3-BE47-B792-11E24A0A0673}"/>
              </a:ext>
            </a:extLst>
          </p:cNvPr>
          <p:cNvSpPr>
            <a:spLocks noGrp="1"/>
          </p:cNvSpPr>
          <p:nvPr>
            <p:ph type="body" sz="quarter" idx="16"/>
          </p:nvPr>
        </p:nvSpPr>
        <p:spPr>
          <a:xfrm>
            <a:off x="912283" y="1963847"/>
            <a:ext cx="7920567" cy="347243"/>
          </a:xfrm>
        </p:spPr>
        <p:txBody>
          <a:bodyPr/>
          <a:lstStyle>
            <a:lvl1pPr marL="0" indent="0">
              <a:spcBef>
                <a:spcPts val="0"/>
              </a:spcBef>
              <a:buNone/>
              <a:defRPr kern="0" spc="107" baseline="0"/>
            </a:lvl1pPr>
          </a:lstStyle>
          <a:p>
            <a:pPr lvl="0"/>
            <a:r>
              <a:rPr lang="de-DE"/>
              <a:t>Mastertextformat bearbeiten</a:t>
            </a:r>
          </a:p>
        </p:txBody>
      </p:sp>
    </p:spTree>
    <p:extLst>
      <p:ext uri="{BB962C8B-B14F-4D97-AF65-F5344CB8AC3E}">
        <p14:creationId xmlns:p14="http://schemas.microsoft.com/office/powerpoint/2010/main" val="53881013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Standard mit Feld Tabelle">
    <p:spTree>
      <p:nvGrpSpPr>
        <p:cNvPr id="1" name=""/>
        <p:cNvGrpSpPr/>
        <p:nvPr/>
      </p:nvGrpSpPr>
      <p:grpSpPr>
        <a:xfrm>
          <a:off x="0" y="0"/>
          <a:ext cx="0" cy="0"/>
          <a:chOff x="0" y="0"/>
          <a:chExt cx="0" cy="0"/>
        </a:xfrm>
      </p:grpSpPr>
      <p:sp>
        <p:nvSpPr>
          <p:cNvPr id="3" name="Foliennummernplatzhalter 2"/>
          <p:cNvSpPr>
            <a:spLocks noGrp="1"/>
          </p:cNvSpPr>
          <p:nvPr>
            <p:ph type="sldNum" sz="quarter" idx="10"/>
          </p:nvPr>
        </p:nvSpPr>
        <p:spPr/>
        <p:txBody>
          <a:bodyPr/>
          <a:lstStyle/>
          <a:p>
            <a:fld id="{52CF354A-3E7C-4AF0-94B3-C47ABC721F9D}" type="slidenum">
              <a:rPr lang="de-AT" smtClean="0"/>
              <a:pPr/>
              <a:t>‹Nr.›</a:t>
            </a:fld>
            <a:endParaRPr lang="de-AT"/>
          </a:p>
        </p:txBody>
      </p:sp>
      <p:sp>
        <p:nvSpPr>
          <p:cNvPr id="4" name="Fußzeilenplatzhalter 3"/>
          <p:cNvSpPr>
            <a:spLocks noGrp="1"/>
          </p:cNvSpPr>
          <p:nvPr>
            <p:ph type="ftr" sz="quarter" idx="11"/>
          </p:nvPr>
        </p:nvSpPr>
        <p:spPr/>
        <p:txBody>
          <a:bodyPr/>
          <a:lstStyle/>
          <a:p>
            <a:r>
              <a:rPr lang="de-DE"/>
              <a:t>Kapitelüberschrift</a:t>
            </a:r>
          </a:p>
        </p:txBody>
      </p:sp>
      <p:sp>
        <p:nvSpPr>
          <p:cNvPr id="5" name="Tabellenplatzhalter 5"/>
          <p:cNvSpPr>
            <a:spLocks noGrp="1"/>
          </p:cNvSpPr>
          <p:nvPr>
            <p:ph type="tbl" sz="quarter" idx="12"/>
          </p:nvPr>
        </p:nvSpPr>
        <p:spPr>
          <a:xfrm>
            <a:off x="920099" y="2660651"/>
            <a:ext cx="7912751" cy="3217333"/>
          </a:xfrm>
        </p:spPr>
        <p:txBody>
          <a:bodyPr/>
          <a:lstStyle>
            <a:lvl1pPr marL="0" indent="0">
              <a:buNone/>
              <a:defRPr sz="1333"/>
            </a:lvl1pPr>
          </a:lstStyle>
          <a:p>
            <a:r>
              <a:rPr lang="de-DE"/>
              <a:t>Tabelle durch Klicken auf Symbol hinzufügen</a:t>
            </a:r>
            <a:endParaRPr lang="de-AT"/>
          </a:p>
        </p:txBody>
      </p:sp>
      <p:sp>
        <p:nvSpPr>
          <p:cNvPr id="6" name="Titel 1"/>
          <p:cNvSpPr>
            <a:spLocks noGrp="1"/>
          </p:cNvSpPr>
          <p:nvPr>
            <p:ph type="title" hasCustomPrompt="1"/>
          </p:nvPr>
        </p:nvSpPr>
        <p:spPr>
          <a:xfrm>
            <a:off x="912285" y="1507067"/>
            <a:ext cx="7920567" cy="443199"/>
          </a:xfrm>
        </p:spPr>
        <p:txBody>
          <a:bodyPr/>
          <a:lstStyle/>
          <a:p>
            <a:r>
              <a:rPr lang="de-DE"/>
              <a:t>Mastertitelformat bearbeiten</a:t>
            </a:r>
            <a:endParaRPr lang="de-AT"/>
          </a:p>
        </p:txBody>
      </p:sp>
      <p:sp>
        <p:nvSpPr>
          <p:cNvPr id="7" name="Textplatzhalter 7">
            <a:extLst>
              <a:ext uri="{FF2B5EF4-FFF2-40B4-BE49-F238E27FC236}">
                <a16:creationId xmlns:a16="http://schemas.microsoft.com/office/drawing/2014/main" id="{609D5913-DBE3-BE47-B792-11E24A0A0673}"/>
              </a:ext>
            </a:extLst>
          </p:cNvPr>
          <p:cNvSpPr>
            <a:spLocks noGrp="1"/>
          </p:cNvSpPr>
          <p:nvPr>
            <p:ph type="body" sz="quarter" idx="16"/>
          </p:nvPr>
        </p:nvSpPr>
        <p:spPr>
          <a:xfrm>
            <a:off x="912283" y="1963847"/>
            <a:ext cx="7920567" cy="347243"/>
          </a:xfrm>
        </p:spPr>
        <p:txBody>
          <a:bodyPr/>
          <a:lstStyle>
            <a:lvl1pPr marL="0" indent="0">
              <a:spcBef>
                <a:spcPts val="0"/>
              </a:spcBef>
              <a:buNone/>
              <a:defRPr kern="0" spc="107" baseline="0"/>
            </a:lvl1pPr>
          </a:lstStyle>
          <a:p>
            <a:pPr lvl="0"/>
            <a:r>
              <a:rPr lang="de-DE"/>
              <a:t>Mastertextformat bearbeiten</a:t>
            </a:r>
          </a:p>
        </p:txBody>
      </p:sp>
    </p:spTree>
    <p:extLst>
      <p:ext uri="{BB962C8B-B14F-4D97-AF65-F5344CB8AC3E}">
        <p14:creationId xmlns:p14="http://schemas.microsoft.com/office/powerpoint/2010/main" val="48299194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Stärken / Schwächen">
    <p:spTree>
      <p:nvGrpSpPr>
        <p:cNvPr id="1" name=""/>
        <p:cNvGrpSpPr/>
        <p:nvPr/>
      </p:nvGrpSpPr>
      <p:grpSpPr>
        <a:xfrm>
          <a:off x="0" y="0"/>
          <a:ext cx="0" cy="0"/>
          <a:chOff x="0" y="0"/>
          <a:chExt cx="0" cy="0"/>
        </a:xfrm>
      </p:grpSpPr>
      <p:sp>
        <p:nvSpPr>
          <p:cNvPr id="3" name="Foliennummernplatzhalter 2"/>
          <p:cNvSpPr>
            <a:spLocks noGrp="1"/>
          </p:cNvSpPr>
          <p:nvPr>
            <p:ph type="sldNum" sz="quarter" idx="10"/>
          </p:nvPr>
        </p:nvSpPr>
        <p:spPr/>
        <p:txBody>
          <a:bodyPr/>
          <a:lstStyle/>
          <a:p>
            <a:fld id="{52CF354A-3E7C-4AF0-94B3-C47ABC721F9D}" type="slidenum">
              <a:rPr lang="de-AT" smtClean="0"/>
              <a:pPr/>
              <a:t>‹Nr.›</a:t>
            </a:fld>
            <a:endParaRPr lang="de-AT"/>
          </a:p>
        </p:txBody>
      </p:sp>
      <p:sp>
        <p:nvSpPr>
          <p:cNvPr id="4" name="Fußzeilenplatzhalter 3"/>
          <p:cNvSpPr>
            <a:spLocks noGrp="1"/>
          </p:cNvSpPr>
          <p:nvPr>
            <p:ph type="ftr" sz="quarter" idx="11"/>
          </p:nvPr>
        </p:nvSpPr>
        <p:spPr/>
        <p:txBody>
          <a:bodyPr/>
          <a:lstStyle/>
          <a:p>
            <a:r>
              <a:rPr lang="de-DE"/>
              <a:t>Kapitelüberschrift</a:t>
            </a:r>
          </a:p>
        </p:txBody>
      </p:sp>
      <p:sp>
        <p:nvSpPr>
          <p:cNvPr id="5" name="Titel 1"/>
          <p:cNvSpPr>
            <a:spLocks noGrp="1"/>
          </p:cNvSpPr>
          <p:nvPr>
            <p:ph type="title" hasCustomPrompt="1"/>
          </p:nvPr>
        </p:nvSpPr>
        <p:spPr>
          <a:xfrm>
            <a:off x="912285" y="1507067"/>
            <a:ext cx="7920567" cy="443199"/>
          </a:xfrm>
        </p:spPr>
        <p:txBody>
          <a:bodyPr/>
          <a:lstStyle/>
          <a:p>
            <a:r>
              <a:rPr lang="de-DE"/>
              <a:t>Mastertitelformat bearbeiten</a:t>
            </a:r>
            <a:endParaRPr lang="de-AT"/>
          </a:p>
        </p:txBody>
      </p:sp>
      <p:sp>
        <p:nvSpPr>
          <p:cNvPr id="6" name="Textplatzhalter 7">
            <a:extLst>
              <a:ext uri="{FF2B5EF4-FFF2-40B4-BE49-F238E27FC236}">
                <a16:creationId xmlns:a16="http://schemas.microsoft.com/office/drawing/2014/main" id="{609D5913-DBE3-BE47-B792-11E24A0A0673}"/>
              </a:ext>
            </a:extLst>
          </p:cNvPr>
          <p:cNvSpPr>
            <a:spLocks noGrp="1"/>
          </p:cNvSpPr>
          <p:nvPr>
            <p:ph type="body" sz="quarter" idx="16"/>
          </p:nvPr>
        </p:nvSpPr>
        <p:spPr>
          <a:xfrm>
            <a:off x="912283" y="1963847"/>
            <a:ext cx="7920567" cy="347243"/>
          </a:xfrm>
        </p:spPr>
        <p:txBody>
          <a:bodyPr/>
          <a:lstStyle>
            <a:lvl1pPr marL="0" indent="0">
              <a:spcBef>
                <a:spcPts val="0"/>
              </a:spcBef>
              <a:buNone/>
              <a:defRPr kern="0" spc="107" baseline="0"/>
            </a:lvl1pPr>
          </a:lstStyle>
          <a:p>
            <a:pPr lvl="0"/>
            <a:r>
              <a:rPr lang="de-DE"/>
              <a:t>Mastertextformat bearbeiten</a:t>
            </a:r>
          </a:p>
        </p:txBody>
      </p:sp>
      <p:sp>
        <p:nvSpPr>
          <p:cNvPr id="10" name="Freeform 5"/>
          <p:cNvSpPr>
            <a:spLocks noChangeAspect="1"/>
          </p:cNvSpPr>
          <p:nvPr userDrawn="1"/>
        </p:nvSpPr>
        <p:spPr bwMode="auto">
          <a:xfrm>
            <a:off x="5736000" y="5428081"/>
            <a:ext cx="357613" cy="449904"/>
          </a:xfrm>
          <a:custGeom>
            <a:avLst/>
            <a:gdLst>
              <a:gd name="T0" fmla="*/ 1393611 w 6503"/>
              <a:gd name="T1" fmla="*/ 4640489 h 8181"/>
              <a:gd name="T2" fmla="*/ 1530908 w 6503"/>
              <a:gd name="T3" fmla="*/ 4953982 h 8181"/>
              <a:gd name="T4" fmla="*/ 1715824 w 6503"/>
              <a:gd name="T5" fmla="*/ 5201602 h 8181"/>
              <a:gd name="T6" fmla="*/ 1948357 w 6503"/>
              <a:gd name="T7" fmla="*/ 5383348 h 8181"/>
              <a:gd name="T8" fmla="*/ 2230095 w 6503"/>
              <a:gd name="T9" fmla="*/ 5505571 h 8181"/>
              <a:gd name="T10" fmla="*/ 2561831 w 6503"/>
              <a:gd name="T11" fmla="*/ 5570650 h 8181"/>
              <a:gd name="T12" fmla="*/ 3019755 w 6503"/>
              <a:gd name="T13" fmla="*/ 5571444 h 8181"/>
              <a:gd name="T14" fmla="*/ 3359427 w 6503"/>
              <a:gd name="T15" fmla="*/ 5514301 h 8181"/>
              <a:gd name="T16" fmla="*/ 3637197 w 6503"/>
              <a:gd name="T17" fmla="*/ 5404777 h 8181"/>
              <a:gd name="T18" fmla="*/ 3886396 w 6503"/>
              <a:gd name="T19" fmla="*/ 5210332 h 8181"/>
              <a:gd name="T20" fmla="*/ 4022107 w 6503"/>
              <a:gd name="T21" fmla="*/ 5025411 h 8181"/>
              <a:gd name="T22" fmla="*/ 4094327 w 6503"/>
              <a:gd name="T23" fmla="*/ 4821442 h 8181"/>
              <a:gd name="T24" fmla="*/ 4096708 w 6503"/>
              <a:gd name="T25" fmla="*/ 4580171 h 8181"/>
              <a:gd name="T26" fmla="*/ 3998298 w 6503"/>
              <a:gd name="T27" fmla="*/ 4342075 h 8181"/>
              <a:gd name="T28" fmla="*/ 3774495 w 6503"/>
              <a:gd name="T29" fmla="*/ 4150011 h 8181"/>
              <a:gd name="T30" fmla="*/ 3408632 w 6503"/>
              <a:gd name="T31" fmla="*/ 3999217 h 8181"/>
              <a:gd name="T32" fmla="*/ 2776904 w 6503"/>
              <a:gd name="T33" fmla="*/ 3832550 h 8181"/>
              <a:gd name="T34" fmla="*/ 1886454 w 6503"/>
              <a:gd name="T35" fmla="*/ 3602391 h 8181"/>
              <a:gd name="T36" fmla="*/ 1369802 w 6503"/>
              <a:gd name="T37" fmla="*/ 3408740 h 8181"/>
              <a:gd name="T38" fmla="*/ 980924 w 6503"/>
              <a:gd name="T39" fmla="*/ 3192866 h 8181"/>
              <a:gd name="T40" fmla="*/ 650775 w 6503"/>
              <a:gd name="T41" fmla="*/ 2892071 h 8181"/>
              <a:gd name="T42" fmla="*/ 397608 w 6503"/>
              <a:gd name="T43" fmla="*/ 2508737 h 8181"/>
              <a:gd name="T44" fmla="*/ 263485 w 6503"/>
              <a:gd name="T45" fmla="*/ 2080164 h 8181"/>
              <a:gd name="T46" fmla="*/ 246818 w 6503"/>
              <a:gd name="T47" fmla="*/ 1678576 h 8181"/>
              <a:gd name="T48" fmla="*/ 297611 w 6503"/>
              <a:gd name="T49" fmla="*/ 1380956 h 8181"/>
              <a:gd name="T50" fmla="*/ 465066 w 6503"/>
              <a:gd name="T51" fmla="*/ 986511 h 8181"/>
              <a:gd name="T52" fmla="*/ 694425 w 6503"/>
              <a:gd name="T53" fmla="*/ 675399 h 8181"/>
              <a:gd name="T54" fmla="*/ 941243 w 6503"/>
              <a:gd name="T55" fmla="*/ 459525 h 8181"/>
              <a:gd name="T56" fmla="*/ 1238060 w 6503"/>
              <a:gd name="T57" fmla="*/ 283334 h 8181"/>
              <a:gd name="T58" fmla="*/ 1976927 w 6503"/>
              <a:gd name="T59" fmla="*/ 55556 h 8181"/>
              <a:gd name="T60" fmla="*/ 2848331 w 6503"/>
              <a:gd name="T61" fmla="*/ 1587 h 8181"/>
              <a:gd name="T62" fmla="*/ 3554660 w 6503"/>
              <a:gd name="T63" fmla="*/ 73810 h 8181"/>
              <a:gd name="T64" fmla="*/ 4137976 w 6503"/>
              <a:gd name="T65" fmla="*/ 251588 h 8181"/>
              <a:gd name="T66" fmla="*/ 4598281 w 6503"/>
              <a:gd name="T67" fmla="*/ 531747 h 8181"/>
              <a:gd name="T68" fmla="*/ 5005412 w 6503"/>
              <a:gd name="T69" fmla="*/ 1003971 h 8181"/>
              <a:gd name="T70" fmla="*/ 3888777 w 6503"/>
              <a:gd name="T71" fmla="*/ 1892862 h 8181"/>
              <a:gd name="T72" fmla="*/ 3752273 w 6503"/>
              <a:gd name="T73" fmla="*/ 1541274 h 8181"/>
              <a:gd name="T74" fmla="*/ 3607833 w 6503"/>
              <a:gd name="T75" fmla="*/ 1356353 h 8181"/>
              <a:gd name="T76" fmla="*/ 3422124 w 6503"/>
              <a:gd name="T77" fmla="*/ 1222226 h 8181"/>
              <a:gd name="T78" fmla="*/ 3070547 w 6503"/>
              <a:gd name="T79" fmla="*/ 1108733 h 8181"/>
              <a:gd name="T80" fmla="*/ 2400725 w 6503"/>
              <a:gd name="T81" fmla="*/ 1092860 h 8181"/>
              <a:gd name="T82" fmla="*/ 1988038 w 6503"/>
              <a:gd name="T83" fmla="*/ 1188892 h 8181"/>
              <a:gd name="T84" fmla="*/ 1754712 w 6503"/>
              <a:gd name="T85" fmla="*/ 1312702 h 8181"/>
              <a:gd name="T86" fmla="*/ 1569796 w 6503"/>
              <a:gd name="T87" fmla="*/ 1538099 h 8181"/>
              <a:gd name="T88" fmla="*/ 1551543 w 6503"/>
              <a:gd name="T89" fmla="*/ 1823021 h 8181"/>
              <a:gd name="T90" fmla="*/ 1693602 w 6503"/>
              <a:gd name="T91" fmla="*/ 2062704 h 8181"/>
              <a:gd name="T92" fmla="*/ 1915024 w 6503"/>
              <a:gd name="T93" fmla="*/ 2209530 h 8181"/>
              <a:gd name="T94" fmla="*/ 2751508 w 6503"/>
              <a:gd name="T95" fmla="*/ 2480166 h 8181"/>
              <a:gd name="T96" fmla="*/ 3848302 w 6503"/>
              <a:gd name="T97" fmla="*/ 2765087 h 8181"/>
              <a:gd name="T98" fmla="*/ 4559393 w 6503"/>
              <a:gd name="T99" fmla="*/ 3060326 h 8181"/>
              <a:gd name="T100" fmla="*/ 5016523 w 6503"/>
              <a:gd name="T101" fmla="*/ 3426200 h 8181"/>
              <a:gd name="T102" fmla="*/ 5078426 w 6503"/>
              <a:gd name="T103" fmla="*/ 5814302 h 8181"/>
              <a:gd name="T104" fmla="*/ 4837163 w 6503"/>
              <a:gd name="T105" fmla="*/ 6078588 h 8181"/>
              <a:gd name="T106" fmla="*/ 4542727 w 6503"/>
              <a:gd name="T107" fmla="*/ 6293668 h 8181"/>
              <a:gd name="T108" fmla="*/ 4203054 w 6503"/>
              <a:gd name="T109" fmla="*/ 6457954 h 8181"/>
              <a:gd name="T110" fmla="*/ 1214251 w 6503"/>
              <a:gd name="T111" fmla="*/ 6374621 h 8181"/>
              <a:gd name="T112" fmla="*/ 814262 w 6503"/>
              <a:gd name="T113" fmla="*/ 6115890 h 8181"/>
              <a:gd name="T114" fmla="*/ 442051 w 6503"/>
              <a:gd name="T115" fmla="*/ 5712714 h 8181"/>
              <a:gd name="T116" fmla="*/ 175392 w 6503"/>
              <a:gd name="T117" fmla="*/ 5207157 h 8181"/>
              <a:gd name="T118" fmla="*/ 18253 w 6503"/>
              <a:gd name="T119" fmla="*/ 4600013 h 818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6503" h="8181">
                <a:moveTo>
                  <a:pt x="0" y="5628"/>
                </a:moveTo>
                <a:lnTo>
                  <a:pt x="1663" y="5471"/>
                </a:lnTo>
                <a:lnTo>
                  <a:pt x="1673" y="5520"/>
                </a:lnTo>
                <a:lnTo>
                  <a:pt x="1683" y="5571"/>
                </a:lnTo>
                <a:lnTo>
                  <a:pt x="1693" y="5618"/>
                </a:lnTo>
                <a:lnTo>
                  <a:pt x="1704" y="5666"/>
                </a:lnTo>
                <a:lnTo>
                  <a:pt x="1717" y="5712"/>
                </a:lnTo>
                <a:lnTo>
                  <a:pt x="1729" y="5758"/>
                </a:lnTo>
                <a:lnTo>
                  <a:pt x="1743" y="5803"/>
                </a:lnTo>
                <a:lnTo>
                  <a:pt x="1756" y="5847"/>
                </a:lnTo>
                <a:lnTo>
                  <a:pt x="1771" y="5891"/>
                </a:lnTo>
                <a:lnTo>
                  <a:pt x="1787" y="5934"/>
                </a:lnTo>
                <a:lnTo>
                  <a:pt x="1802" y="5974"/>
                </a:lnTo>
                <a:lnTo>
                  <a:pt x="1818" y="6016"/>
                </a:lnTo>
                <a:lnTo>
                  <a:pt x="1836" y="6055"/>
                </a:lnTo>
                <a:lnTo>
                  <a:pt x="1853" y="6095"/>
                </a:lnTo>
                <a:lnTo>
                  <a:pt x="1870" y="6133"/>
                </a:lnTo>
                <a:lnTo>
                  <a:pt x="1889" y="6170"/>
                </a:lnTo>
                <a:lnTo>
                  <a:pt x="1909" y="6206"/>
                </a:lnTo>
                <a:lnTo>
                  <a:pt x="1929" y="6242"/>
                </a:lnTo>
                <a:lnTo>
                  <a:pt x="1949" y="6277"/>
                </a:lnTo>
                <a:lnTo>
                  <a:pt x="1971" y="6311"/>
                </a:lnTo>
                <a:lnTo>
                  <a:pt x="1992" y="6345"/>
                </a:lnTo>
                <a:lnTo>
                  <a:pt x="2014" y="6378"/>
                </a:lnTo>
                <a:lnTo>
                  <a:pt x="2037" y="6409"/>
                </a:lnTo>
                <a:lnTo>
                  <a:pt x="2062" y="6440"/>
                </a:lnTo>
                <a:lnTo>
                  <a:pt x="2086" y="6470"/>
                </a:lnTo>
                <a:lnTo>
                  <a:pt x="2111" y="6499"/>
                </a:lnTo>
                <a:lnTo>
                  <a:pt x="2135" y="6526"/>
                </a:lnTo>
                <a:lnTo>
                  <a:pt x="2162" y="6554"/>
                </a:lnTo>
                <a:lnTo>
                  <a:pt x="2188" y="6581"/>
                </a:lnTo>
                <a:lnTo>
                  <a:pt x="2216" y="6607"/>
                </a:lnTo>
                <a:lnTo>
                  <a:pt x="2243" y="6631"/>
                </a:lnTo>
                <a:lnTo>
                  <a:pt x="2272" y="6654"/>
                </a:lnTo>
                <a:lnTo>
                  <a:pt x="2301" y="6679"/>
                </a:lnTo>
                <a:lnTo>
                  <a:pt x="2331" y="6701"/>
                </a:lnTo>
                <a:lnTo>
                  <a:pt x="2361" y="6722"/>
                </a:lnTo>
                <a:lnTo>
                  <a:pt x="2391" y="6744"/>
                </a:lnTo>
                <a:lnTo>
                  <a:pt x="2423" y="6764"/>
                </a:lnTo>
                <a:lnTo>
                  <a:pt x="2455" y="6783"/>
                </a:lnTo>
                <a:lnTo>
                  <a:pt x="2488" y="6801"/>
                </a:lnTo>
                <a:lnTo>
                  <a:pt x="2521" y="6820"/>
                </a:lnTo>
                <a:lnTo>
                  <a:pt x="2556" y="6837"/>
                </a:lnTo>
                <a:lnTo>
                  <a:pt x="2590" y="6853"/>
                </a:lnTo>
                <a:lnTo>
                  <a:pt x="2625" y="6869"/>
                </a:lnTo>
                <a:lnTo>
                  <a:pt x="2661" y="6885"/>
                </a:lnTo>
                <a:lnTo>
                  <a:pt x="2698" y="6899"/>
                </a:lnTo>
                <a:lnTo>
                  <a:pt x="2734" y="6912"/>
                </a:lnTo>
                <a:lnTo>
                  <a:pt x="2772" y="6925"/>
                </a:lnTo>
                <a:lnTo>
                  <a:pt x="2810" y="6937"/>
                </a:lnTo>
                <a:lnTo>
                  <a:pt x="2849" y="6948"/>
                </a:lnTo>
                <a:lnTo>
                  <a:pt x="2890" y="6960"/>
                </a:lnTo>
                <a:lnTo>
                  <a:pt x="2930" y="6970"/>
                </a:lnTo>
                <a:lnTo>
                  <a:pt x="2970" y="6979"/>
                </a:lnTo>
                <a:lnTo>
                  <a:pt x="3012" y="6987"/>
                </a:lnTo>
                <a:lnTo>
                  <a:pt x="3054" y="6995"/>
                </a:lnTo>
                <a:lnTo>
                  <a:pt x="3097" y="7002"/>
                </a:lnTo>
                <a:lnTo>
                  <a:pt x="3140" y="7009"/>
                </a:lnTo>
                <a:lnTo>
                  <a:pt x="3183" y="7015"/>
                </a:lnTo>
                <a:lnTo>
                  <a:pt x="3228" y="7019"/>
                </a:lnTo>
                <a:lnTo>
                  <a:pt x="3274" y="7023"/>
                </a:lnTo>
                <a:lnTo>
                  <a:pt x="3320" y="7026"/>
                </a:lnTo>
                <a:lnTo>
                  <a:pt x="3366" y="7029"/>
                </a:lnTo>
                <a:lnTo>
                  <a:pt x="3414" y="7031"/>
                </a:lnTo>
                <a:lnTo>
                  <a:pt x="3461" y="7032"/>
                </a:lnTo>
                <a:lnTo>
                  <a:pt x="3510" y="7032"/>
                </a:lnTo>
                <a:lnTo>
                  <a:pt x="3611" y="7031"/>
                </a:lnTo>
                <a:lnTo>
                  <a:pt x="3710" y="7026"/>
                </a:lnTo>
                <a:lnTo>
                  <a:pt x="3758" y="7023"/>
                </a:lnTo>
                <a:lnTo>
                  <a:pt x="3805" y="7020"/>
                </a:lnTo>
                <a:lnTo>
                  <a:pt x="3852" y="7016"/>
                </a:lnTo>
                <a:lnTo>
                  <a:pt x="3898" y="7012"/>
                </a:lnTo>
                <a:lnTo>
                  <a:pt x="3942" y="7006"/>
                </a:lnTo>
                <a:lnTo>
                  <a:pt x="3985" y="6999"/>
                </a:lnTo>
                <a:lnTo>
                  <a:pt x="4030" y="6993"/>
                </a:lnTo>
                <a:lnTo>
                  <a:pt x="4072" y="6984"/>
                </a:lnTo>
                <a:lnTo>
                  <a:pt x="4114" y="6977"/>
                </a:lnTo>
                <a:lnTo>
                  <a:pt x="4154" y="6967"/>
                </a:lnTo>
                <a:lnTo>
                  <a:pt x="4194" y="6959"/>
                </a:lnTo>
                <a:lnTo>
                  <a:pt x="4233" y="6948"/>
                </a:lnTo>
                <a:lnTo>
                  <a:pt x="4272" y="6937"/>
                </a:lnTo>
                <a:lnTo>
                  <a:pt x="4309" y="6925"/>
                </a:lnTo>
                <a:lnTo>
                  <a:pt x="4347" y="6914"/>
                </a:lnTo>
                <a:lnTo>
                  <a:pt x="4383" y="6901"/>
                </a:lnTo>
                <a:lnTo>
                  <a:pt x="4419" y="6888"/>
                </a:lnTo>
                <a:lnTo>
                  <a:pt x="4453" y="6874"/>
                </a:lnTo>
                <a:lnTo>
                  <a:pt x="4487" y="6858"/>
                </a:lnTo>
                <a:lnTo>
                  <a:pt x="4520" y="6843"/>
                </a:lnTo>
                <a:lnTo>
                  <a:pt x="4551" y="6826"/>
                </a:lnTo>
                <a:lnTo>
                  <a:pt x="4583" y="6810"/>
                </a:lnTo>
                <a:lnTo>
                  <a:pt x="4613" y="6793"/>
                </a:lnTo>
                <a:lnTo>
                  <a:pt x="4644" y="6774"/>
                </a:lnTo>
                <a:lnTo>
                  <a:pt x="4672" y="6755"/>
                </a:lnTo>
                <a:lnTo>
                  <a:pt x="4700" y="6737"/>
                </a:lnTo>
                <a:lnTo>
                  <a:pt x="4727" y="6716"/>
                </a:lnTo>
                <a:lnTo>
                  <a:pt x="4753" y="6695"/>
                </a:lnTo>
                <a:lnTo>
                  <a:pt x="4805" y="6653"/>
                </a:lnTo>
                <a:lnTo>
                  <a:pt x="4852" y="6610"/>
                </a:lnTo>
                <a:lnTo>
                  <a:pt x="4874" y="6587"/>
                </a:lnTo>
                <a:lnTo>
                  <a:pt x="4897" y="6565"/>
                </a:lnTo>
                <a:lnTo>
                  <a:pt x="4917" y="6543"/>
                </a:lnTo>
                <a:lnTo>
                  <a:pt x="4937" y="6520"/>
                </a:lnTo>
                <a:lnTo>
                  <a:pt x="4956" y="6497"/>
                </a:lnTo>
                <a:lnTo>
                  <a:pt x="4975" y="6474"/>
                </a:lnTo>
                <a:lnTo>
                  <a:pt x="4992" y="6451"/>
                </a:lnTo>
                <a:lnTo>
                  <a:pt x="5009" y="6427"/>
                </a:lnTo>
                <a:lnTo>
                  <a:pt x="5025" y="6404"/>
                </a:lnTo>
                <a:lnTo>
                  <a:pt x="5041" y="6379"/>
                </a:lnTo>
                <a:lnTo>
                  <a:pt x="5055" y="6356"/>
                </a:lnTo>
                <a:lnTo>
                  <a:pt x="5068" y="6332"/>
                </a:lnTo>
                <a:lnTo>
                  <a:pt x="5081" y="6307"/>
                </a:lnTo>
                <a:lnTo>
                  <a:pt x="5093" y="6281"/>
                </a:lnTo>
                <a:lnTo>
                  <a:pt x="5104" y="6257"/>
                </a:lnTo>
                <a:lnTo>
                  <a:pt x="5114" y="6231"/>
                </a:lnTo>
                <a:lnTo>
                  <a:pt x="5124" y="6206"/>
                </a:lnTo>
                <a:lnTo>
                  <a:pt x="5133" y="6180"/>
                </a:lnTo>
                <a:lnTo>
                  <a:pt x="5140" y="6154"/>
                </a:lnTo>
                <a:lnTo>
                  <a:pt x="5148" y="6128"/>
                </a:lnTo>
                <a:lnTo>
                  <a:pt x="5153" y="6101"/>
                </a:lnTo>
                <a:lnTo>
                  <a:pt x="5159" y="6075"/>
                </a:lnTo>
                <a:lnTo>
                  <a:pt x="5163" y="6048"/>
                </a:lnTo>
                <a:lnTo>
                  <a:pt x="5166" y="6020"/>
                </a:lnTo>
                <a:lnTo>
                  <a:pt x="5169" y="5994"/>
                </a:lnTo>
                <a:lnTo>
                  <a:pt x="5172" y="5966"/>
                </a:lnTo>
                <a:lnTo>
                  <a:pt x="5173" y="5938"/>
                </a:lnTo>
                <a:lnTo>
                  <a:pt x="5173" y="5911"/>
                </a:lnTo>
                <a:lnTo>
                  <a:pt x="5173" y="5875"/>
                </a:lnTo>
                <a:lnTo>
                  <a:pt x="5171" y="5839"/>
                </a:lnTo>
                <a:lnTo>
                  <a:pt x="5168" y="5806"/>
                </a:lnTo>
                <a:lnTo>
                  <a:pt x="5162" y="5771"/>
                </a:lnTo>
                <a:lnTo>
                  <a:pt x="5156" y="5738"/>
                </a:lnTo>
                <a:lnTo>
                  <a:pt x="5149" y="5706"/>
                </a:lnTo>
                <a:lnTo>
                  <a:pt x="5139" y="5675"/>
                </a:lnTo>
                <a:lnTo>
                  <a:pt x="5129" y="5643"/>
                </a:lnTo>
                <a:lnTo>
                  <a:pt x="5117" y="5613"/>
                </a:lnTo>
                <a:lnTo>
                  <a:pt x="5104" y="5584"/>
                </a:lnTo>
                <a:lnTo>
                  <a:pt x="5090" y="5555"/>
                </a:lnTo>
                <a:lnTo>
                  <a:pt x="5074" y="5526"/>
                </a:lnTo>
                <a:lnTo>
                  <a:pt x="5057" y="5499"/>
                </a:lnTo>
                <a:lnTo>
                  <a:pt x="5038" y="5471"/>
                </a:lnTo>
                <a:lnTo>
                  <a:pt x="5018" y="5445"/>
                </a:lnTo>
                <a:lnTo>
                  <a:pt x="4996" y="5419"/>
                </a:lnTo>
                <a:lnTo>
                  <a:pt x="4973" y="5395"/>
                </a:lnTo>
                <a:lnTo>
                  <a:pt x="4949" y="5369"/>
                </a:lnTo>
                <a:lnTo>
                  <a:pt x="4921" y="5345"/>
                </a:lnTo>
                <a:lnTo>
                  <a:pt x="4893" y="5321"/>
                </a:lnTo>
                <a:lnTo>
                  <a:pt x="4861" y="5297"/>
                </a:lnTo>
                <a:lnTo>
                  <a:pt x="4828" y="5274"/>
                </a:lnTo>
                <a:lnTo>
                  <a:pt x="4792" y="5252"/>
                </a:lnTo>
                <a:lnTo>
                  <a:pt x="4756" y="5229"/>
                </a:lnTo>
                <a:lnTo>
                  <a:pt x="4716" y="5208"/>
                </a:lnTo>
                <a:lnTo>
                  <a:pt x="4674" y="5186"/>
                </a:lnTo>
                <a:lnTo>
                  <a:pt x="4631" y="5166"/>
                </a:lnTo>
                <a:lnTo>
                  <a:pt x="4584" y="5144"/>
                </a:lnTo>
                <a:lnTo>
                  <a:pt x="4537" y="5125"/>
                </a:lnTo>
                <a:lnTo>
                  <a:pt x="4487" y="5105"/>
                </a:lnTo>
                <a:lnTo>
                  <a:pt x="4435" y="5087"/>
                </a:lnTo>
                <a:lnTo>
                  <a:pt x="4381" y="5068"/>
                </a:lnTo>
                <a:lnTo>
                  <a:pt x="4341" y="5053"/>
                </a:lnTo>
                <a:lnTo>
                  <a:pt x="4295" y="5039"/>
                </a:lnTo>
                <a:lnTo>
                  <a:pt x="4242" y="5023"/>
                </a:lnTo>
                <a:lnTo>
                  <a:pt x="4184" y="5007"/>
                </a:lnTo>
                <a:lnTo>
                  <a:pt x="4119" y="4989"/>
                </a:lnTo>
                <a:lnTo>
                  <a:pt x="4049" y="4970"/>
                </a:lnTo>
                <a:lnTo>
                  <a:pt x="3972" y="4950"/>
                </a:lnTo>
                <a:lnTo>
                  <a:pt x="3889" y="4928"/>
                </a:lnTo>
                <a:lnTo>
                  <a:pt x="3801" y="4905"/>
                </a:lnTo>
                <a:lnTo>
                  <a:pt x="3706" y="4880"/>
                </a:lnTo>
                <a:lnTo>
                  <a:pt x="3605" y="4856"/>
                </a:lnTo>
                <a:lnTo>
                  <a:pt x="3499" y="4829"/>
                </a:lnTo>
                <a:lnTo>
                  <a:pt x="3386" y="4801"/>
                </a:lnTo>
                <a:lnTo>
                  <a:pt x="3268" y="4772"/>
                </a:lnTo>
                <a:lnTo>
                  <a:pt x="3143" y="4742"/>
                </a:lnTo>
                <a:lnTo>
                  <a:pt x="3013" y="4712"/>
                </a:lnTo>
                <a:lnTo>
                  <a:pt x="2845" y="4670"/>
                </a:lnTo>
                <a:lnTo>
                  <a:pt x="2682" y="4627"/>
                </a:lnTo>
                <a:lnTo>
                  <a:pt x="2603" y="4605"/>
                </a:lnTo>
                <a:lnTo>
                  <a:pt x="2527" y="4584"/>
                </a:lnTo>
                <a:lnTo>
                  <a:pt x="2452" y="4561"/>
                </a:lnTo>
                <a:lnTo>
                  <a:pt x="2377" y="4539"/>
                </a:lnTo>
                <a:lnTo>
                  <a:pt x="2305" y="4516"/>
                </a:lnTo>
                <a:lnTo>
                  <a:pt x="2234" y="4491"/>
                </a:lnTo>
                <a:lnTo>
                  <a:pt x="2165" y="4468"/>
                </a:lnTo>
                <a:lnTo>
                  <a:pt x="2098" y="4445"/>
                </a:lnTo>
                <a:lnTo>
                  <a:pt x="2031" y="4421"/>
                </a:lnTo>
                <a:lnTo>
                  <a:pt x="1968" y="4396"/>
                </a:lnTo>
                <a:lnTo>
                  <a:pt x="1905" y="4372"/>
                </a:lnTo>
                <a:lnTo>
                  <a:pt x="1844" y="4346"/>
                </a:lnTo>
                <a:lnTo>
                  <a:pt x="1785" y="4321"/>
                </a:lnTo>
                <a:lnTo>
                  <a:pt x="1726" y="4295"/>
                </a:lnTo>
                <a:lnTo>
                  <a:pt x="1670" y="4269"/>
                </a:lnTo>
                <a:lnTo>
                  <a:pt x="1617" y="4244"/>
                </a:lnTo>
                <a:lnTo>
                  <a:pt x="1563" y="4216"/>
                </a:lnTo>
                <a:lnTo>
                  <a:pt x="1512" y="4190"/>
                </a:lnTo>
                <a:lnTo>
                  <a:pt x="1461" y="4163"/>
                </a:lnTo>
                <a:lnTo>
                  <a:pt x="1414" y="4135"/>
                </a:lnTo>
                <a:lnTo>
                  <a:pt x="1368" y="4108"/>
                </a:lnTo>
                <a:lnTo>
                  <a:pt x="1321" y="4079"/>
                </a:lnTo>
                <a:lnTo>
                  <a:pt x="1278" y="4052"/>
                </a:lnTo>
                <a:lnTo>
                  <a:pt x="1236" y="4023"/>
                </a:lnTo>
                <a:lnTo>
                  <a:pt x="1196" y="3994"/>
                </a:lnTo>
                <a:lnTo>
                  <a:pt x="1159" y="3965"/>
                </a:lnTo>
                <a:lnTo>
                  <a:pt x="1121" y="3935"/>
                </a:lnTo>
                <a:lnTo>
                  <a:pt x="1085" y="3906"/>
                </a:lnTo>
                <a:lnTo>
                  <a:pt x="1038" y="3865"/>
                </a:lnTo>
                <a:lnTo>
                  <a:pt x="992" y="3821"/>
                </a:lnTo>
                <a:lnTo>
                  <a:pt x="946" y="3778"/>
                </a:lnTo>
                <a:lnTo>
                  <a:pt x="902" y="3733"/>
                </a:lnTo>
                <a:lnTo>
                  <a:pt x="861" y="3689"/>
                </a:lnTo>
                <a:lnTo>
                  <a:pt x="820" y="3644"/>
                </a:lnTo>
                <a:lnTo>
                  <a:pt x="781" y="3598"/>
                </a:lnTo>
                <a:lnTo>
                  <a:pt x="744" y="3552"/>
                </a:lnTo>
                <a:lnTo>
                  <a:pt x="708" y="3506"/>
                </a:lnTo>
                <a:lnTo>
                  <a:pt x="673" y="3458"/>
                </a:lnTo>
                <a:lnTo>
                  <a:pt x="642" y="3411"/>
                </a:lnTo>
                <a:lnTo>
                  <a:pt x="610" y="3362"/>
                </a:lnTo>
                <a:lnTo>
                  <a:pt x="580" y="3313"/>
                </a:lnTo>
                <a:lnTo>
                  <a:pt x="552" y="3262"/>
                </a:lnTo>
                <a:lnTo>
                  <a:pt x="525" y="3212"/>
                </a:lnTo>
                <a:lnTo>
                  <a:pt x="501" y="3161"/>
                </a:lnTo>
                <a:lnTo>
                  <a:pt x="476" y="3109"/>
                </a:lnTo>
                <a:lnTo>
                  <a:pt x="455" y="3058"/>
                </a:lnTo>
                <a:lnTo>
                  <a:pt x="434" y="3006"/>
                </a:lnTo>
                <a:lnTo>
                  <a:pt x="416" y="2952"/>
                </a:lnTo>
                <a:lnTo>
                  <a:pt x="397" y="2899"/>
                </a:lnTo>
                <a:lnTo>
                  <a:pt x="381" y="2844"/>
                </a:lnTo>
                <a:lnTo>
                  <a:pt x="367" y="2789"/>
                </a:lnTo>
                <a:lnTo>
                  <a:pt x="354" y="2733"/>
                </a:lnTo>
                <a:lnTo>
                  <a:pt x="342" y="2677"/>
                </a:lnTo>
                <a:lnTo>
                  <a:pt x="332" y="2621"/>
                </a:lnTo>
                <a:lnTo>
                  <a:pt x="325" y="2563"/>
                </a:lnTo>
                <a:lnTo>
                  <a:pt x="318" y="2506"/>
                </a:lnTo>
                <a:lnTo>
                  <a:pt x="312" y="2448"/>
                </a:lnTo>
                <a:lnTo>
                  <a:pt x="308" y="2389"/>
                </a:lnTo>
                <a:lnTo>
                  <a:pt x="306" y="2330"/>
                </a:lnTo>
                <a:lnTo>
                  <a:pt x="305" y="2269"/>
                </a:lnTo>
                <a:lnTo>
                  <a:pt x="306" y="2230"/>
                </a:lnTo>
                <a:lnTo>
                  <a:pt x="306" y="2191"/>
                </a:lnTo>
                <a:lnTo>
                  <a:pt x="309" y="2153"/>
                </a:lnTo>
                <a:lnTo>
                  <a:pt x="311" y="2115"/>
                </a:lnTo>
                <a:lnTo>
                  <a:pt x="313" y="2076"/>
                </a:lnTo>
                <a:lnTo>
                  <a:pt x="318" y="2039"/>
                </a:lnTo>
                <a:lnTo>
                  <a:pt x="322" y="2001"/>
                </a:lnTo>
                <a:lnTo>
                  <a:pt x="328" y="1964"/>
                </a:lnTo>
                <a:lnTo>
                  <a:pt x="334" y="1926"/>
                </a:lnTo>
                <a:lnTo>
                  <a:pt x="341" y="1889"/>
                </a:lnTo>
                <a:lnTo>
                  <a:pt x="348" y="1851"/>
                </a:lnTo>
                <a:lnTo>
                  <a:pt x="357" y="1814"/>
                </a:lnTo>
                <a:lnTo>
                  <a:pt x="365" y="1778"/>
                </a:lnTo>
                <a:lnTo>
                  <a:pt x="375" y="1740"/>
                </a:lnTo>
                <a:lnTo>
                  <a:pt x="385" y="1704"/>
                </a:lnTo>
                <a:lnTo>
                  <a:pt x="397" y="1667"/>
                </a:lnTo>
                <a:lnTo>
                  <a:pt x="408" y="1631"/>
                </a:lnTo>
                <a:lnTo>
                  <a:pt x="421" y="1595"/>
                </a:lnTo>
                <a:lnTo>
                  <a:pt x="434" y="1559"/>
                </a:lnTo>
                <a:lnTo>
                  <a:pt x="449" y="1523"/>
                </a:lnTo>
                <a:lnTo>
                  <a:pt x="479" y="1452"/>
                </a:lnTo>
                <a:lnTo>
                  <a:pt x="511" y="1382"/>
                </a:lnTo>
                <a:lnTo>
                  <a:pt x="547" y="1312"/>
                </a:lnTo>
                <a:lnTo>
                  <a:pt x="586" y="1243"/>
                </a:lnTo>
                <a:lnTo>
                  <a:pt x="627" y="1174"/>
                </a:lnTo>
                <a:lnTo>
                  <a:pt x="672" y="1106"/>
                </a:lnTo>
                <a:lnTo>
                  <a:pt x="695" y="1072"/>
                </a:lnTo>
                <a:lnTo>
                  <a:pt x="720" y="1039"/>
                </a:lnTo>
                <a:lnTo>
                  <a:pt x="744" y="1007"/>
                </a:lnTo>
                <a:lnTo>
                  <a:pt x="768" y="975"/>
                </a:lnTo>
                <a:lnTo>
                  <a:pt x="794" y="943"/>
                </a:lnTo>
                <a:lnTo>
                  <a:pt x="820" y="912"/>
                </a:lnTo>
                <a:lnTo>
                  <a:pt x="848" y="882"/>
                </a:lnTo>
                <a:lnTo>
                  <a:pt x="875" y="851"/>
                </a:lnTo>
                <a:lnTo>
                  <a:pt x="904" y="822"/>
                </a:lnTo>
                <a:lnTo>
                  <a:pt x="933" y="794"/>
                </a:lnTo>
                <a:lnTo>
                  <a:pt x="963" y="765"/>
                </a:lnTo>
                <a:lnTo>
                  <a:pt x="992" y="737"/>
                </a:lnTo>
                <a:lnTo>
                  <a:pt x="1023" y="709"/>
                </a:lnTo>
                <a:lnTo>
                  <a:pt x="1055" y="683"/>
                </a:lnTo>
                <a:lnTo>
                  <a:pt x="1087" y="655"/>
                </a:lnTo>
                <a:lnTo>
                  <a:pt x="1120" y="629"/>
                </a:lnTo>
                <a:lnTo>
                  <a:pt x="1153" y="605"/>
                </a:lnTo>
                <a:lnTo>
                  <a:pt x="1186" y="579"/>
                </a:lnTo>
                <a:lnTo>
                  <a:pt x="1222" y="554"/>
                </a:lnTo>
                <a:lnTo>
                  <a:pt x="1257" y="531"/>
                </a:lnTo>
                <a:lnTo>
                  <a:pt x="1293" y="507"/>
                </a:lnTo>
                <a:lnTo>
                  <a:pt x="1329" y="484"/>
                </a:lnTo>
                <a:lnTo>
                  <a:pt x="1366" y="462"/>
                </a:lnTo>
                <a:lnTo>
                  <a:pt x="1404" y="439"/>
                </a:lnTo>
                <a:lnTo>
                  <a:pt x="1442" y="417"/>
                </a:lnTo>
                <a:lnTo>
                  <a:pt x="1481" y="397"/>
                </a:lnTo>
                <a:lnTo>
                  <a:pt x="1520" y="377"/>
                </a:lnTo>
                <a:lnTo>
                  <a:pt x="1560" y="357"/>
                </a:lnTo>
                <a:lnTo>
                  <a:pt x="1644" y="318"/>
                </a:lnTo>
                <a:lnTo>
                  <a:pt x="1729" y="282"/>
                </a:lnTo>
                <a:lnTo>
                  <a:pt x="1815" y="247"/>
                </a:lnTo>
                <a:lnTo>
                  <a:pt x="1906" y="216"/>
                </a:lnTo>
                <a:lnTo>
                  <a:pt x="1997" y="185"/>
                </a:lnTo>
                <a:lnTo>
                  <a:pt x="2092" y="158"/>
                </a:lnTo>
                <a:lnTo>
                  <a:pt x="2188" y="134"/>
                </a:lnTo>
                <a:lnTo>
                  <a:pt x="2286" y="109"/>
                </a:lnTo>
                <a:lnTo>
                  <a:pt x="2387" y="89"/>
                </a:lnTo>
                <a:lnTo>
                  <a:pt x="2491" y="70"/>
                </a:lnTo>
                <a:lnTo>
                  <a:pt x="2596" y="53"/>
                </a:lnTo>
                <a:lnTo>
                  <a:pt x="2702" y="38"/>
                </a:lnTo>
                <a:lnTo>
                  <a:pt x="2812" y="27"/>
                </a:lnTo>
                <a:lnTo>
                  <a:pt x="2924" y="17"/>
                </a:lnTo>
                <a:lnTo>
                  <a:pt x="3038" y="10"/>
                </a:lnTo>
                <a:lnTo>
                  <a:pt x="3155" y="4"/>
                </a:lnTo>
                <a:lnTo>
                  <a:pt x="3273" y="1"/>
                </a:lnTo>
                <a:lnTo>
                  <a:pt x="3394" y="0"/>
                </a:lnTo>
                <a:lnTo>
                  <a:pt x="3493" y="0"/>
                </a:lnTo>
                <a:lnTo>
                  <a:pt x="3589" y="2"/>
                </a:lnTo>
                <a:lnTo>
                  <a:pt x="3686" y="5"/>
                </a:lnTo>
                <a:lnTo>
                  <a:pt x="3781" y="10"/>
                </a:lnTo>
                <a:lnTo>
                  <a:pt x="3873" y="15"/>
                </a:lnTo>
                <a:lnTo>
                  <a:pt x="3964" y="23"/>
                </a:lnTo>
                <a:lnTo>
                  <a:pt x="4055" y="31"/>
                </a:lnTo>
                <a:lnTo>
                  <a:pt x="4142" y="41"/>
                </a:lnTo>
                <a:lnTo>
                  <a:pt x="4229" y="53"/>
                </a:lnTo>
                <a:lnTo>
                  <a:pt x="4314" y="64"/>
                </a:lnTo>
                <a:lnTo>
                  <a:pt x="4397" y="79"/>
                </a:lnTo>
                <a:lnTo>
                  <a:pt x="4479" y="93"/>
                </a:lnTo>
                <a:lnTo>
                  <a:pt x="4560" y="111"/>
                </a:lnTo>
                <a:lnTo>
                  <a:pt x="4638" y="128"/>
                </a:lnTo>
                <a:lnTo>
                  <a:pt x="4716" y="147"/>
                </a:lnTo>
                <a:lnTo>
                  <a:pt x="4792" y="167"/>
                </a:lnTo>
                <a:lnTo>
                  <a:pt x="4865" y="188"/>
                </a:lnTo>
                <a:lnTo>
                  <a:pt x="4939" y="211"/>
                </a:lnTo>
                <a:lnTo>
                  <a:pt x="5009" y="236"/>
                </a:lnTo>
                <a:lnTo>
                  <a:pt x="5078" y="262"/>
                </a:lnTo>
                <a:lnTo>
                  <a:pt x="5148" y="288"/>
                </a:lnTo>
                <a:lnTo>
                  <a:pt x="5214" y="317"/>
                </a:lnTo>
                <a:lnTo>
                  <a:pt x="5279" y="345"/>
                </a:lnTo>
                <a:lnTo>
                  <a:pt x="5342" y="377"/>
                </a:lnTo>
                <a:lnTo>
                  <a:pt x="5404" y="409"/>
                </a:lnTo>
                <a:lnTo>
                  <a:pt x="5464" y="442"/>
                </a:lnTo>
                <a:lnTo>
                  <a:pt x="5523" y="477"/>
                </a:lnTo>
                <a:lnTo>
                  <a:pt x="5581" y="513"/>
                </a:lnTo>
                <a:lnTo>
                  <a:pt x="5636" y="550"/>
                </a:lnTo>
                <a:lnTo>
                  <a:pt x="5690" y="589"/>
                </a:lnTo>
                <a:lnTo>
                  <a:pt x="5744" y="629"/>
                </a:lnTo>
                <a:lnTo>
                  <a:pt x="5794" y="670"/>
                </a:lnTo>
                <a:lnTo>
                  <a:pt x="5856" y="723"/>
                </a:lnTo>
                <a:lnTo>
                  <a:pt x="5915" y="778"/>
                </a:lnTo>
                <a:lnTo>
                  <a:pt x="5973" y="834"/>
                </a:lnTo>
                <a:lnTo>
                  <a:pt x="6027" y="892"/>
                </a:lnTo>
                <a:lnTo>
                  <a:pt x="6079" y="951"/>
                </a:lnTo>
                <a:lnTo>
                  <a:pt x="6130" y="1011"/>
                </a:lnTo>
                <a:lnTo>
                  <a:pt x="6177" y="1072"/>
                </a:lnTo>
                <a:lnTo>
                  <a:pt x="6223" y="1135"/>
                </a:lnTo>
                <a:lnTo>
                  <a:pt x="6266" y="1200"/>
                </a:lnTo>
                <a:lnTo>
                  <a:pt x="6307" y="1265"/>
                </a:lnTo>
                <a:lnTo>
                  <a:pt x="6346" y="1333"/>
                </a:lnTo>
                <a:lnTo>
                  <a:pt x="6382" y="1400"/>
                </a:lnTo>
                <a:lnTo>
                  <a:pt x="6415" y="1471"/>
                </a:lnTo>
                <a:lnTo>
                  <a:pt x="6446" y="1542"/>
                </a:lnTo>
                <a:lnTo>
                  <a:pt x="6475" y="1614"/>
                </a:lnTo>
                <a:lnTo>
                  <a:pt x="6503" y="1689"/>
                </a:lnTo>
                <a:lnTo>
                  <a:pt x="6503" y="2470"/>
                </a:lnTo>
                <a:lnTo>
                  <a:pt x="4932" y="2536"/>
                </a:lnTo>
                <a:lnTo>
                  <a:pt x="4916" y="2459"/>
                </a:lnTo>
                <a:lnTo>
                  <a:pt x="4900" y="2385"/>
                </a:lnTo>
                <a:lnTo>
                  <a:pt x="4881" y="2312"/>
                </a:lnTo>
                <a:lnTo>
                  <a:pt x="4861" y="2245"/>
                </a:lnTo>
                <a:lnTo>
                  <a:pt x="4838" y="2178"/>
                </a:lnTo>
                <a:lnTo>
                  <a:pt x="4813" y="2115"/>
                </a:lnTo>
                <a:lnTo>
                  <a:pt x="4800" y="2085"/>
                </a:lnTo>
                <a:lnTo>
                  <a:pt x="4788" y="2055"/>
                </a:lnTo>
                <a:lnTo>
                  <a:pt x="4773" y="2024"/>
                </a:lnTo>
                <a:lnTo>
                  <a:pt x="4759" y="1997"/>
                </a:lnTo>
                <a:lnTo>
                  <a:pt x="4743" y="1968"/>
                </a:lnTo>
                <a:lnTo>
                  <a:pt x="4728" y="1942"/>
                </a:lnTo>
                <a:lnTo>
                  <a:pt x="4711" y="1915"/>
                </a:lnTo>
                <a:lnTo>
                  <a:pt x="4695" y="1889"/>
                </a:lnTo>
                <a:lnTo>
                  <a:pt x="4678" y="1864"/>
                </a:lnTo>
                <a:lnTo>
                  <a:pt x="4661" y="1840"/>
                </a:lnTo>
                <a:lnTo>
                  <a:pt x="4644" y="1817"/>
                </a:lnTo>
                <a:lnTo>
                  <a:pt x="4625" y="1794"/>
                </a:lnTo>
                <a:lnTo>
                  <a:pt x="4606" y="1771"/>
                </a:lnTo>
                <a:lnTo>
                  <a:pt x="4586" y="1749"/>
                </a:lnTo>
                <a:lnTo>
                  <a:pt x="4567" y="1729"/>
                </a:lnTo>
                <a:lnTo>
                  <a:pt x="4546" y="1709"/>
                </a:lnTo>
                <a:lnTo>
                  <a:pt x="4525" y="1689"/>
                </a:lnTo>
                <a:lnTo>
                  <a:pt x="4504" y="1670"/>
                </a:lnTo>
                <a:lnTo>
                  <a:pt x="4482" y="1651"/>
                </a:lnTo>
                <a:lnTo>
                  <a:pt x="4461" y="1634"/>
                </a:lnTo>
                <a:lnTo>
                  <a:pt x="4438" y="1618"/>
                </a:lnTo>
                <a:lnTo>
                  <a:pt x="4413" y="1601"/>
                </a:lnTo>
                <a:lnTo>
                  <a:pt x="4389" y="1585"/>
                </a:lnTo>
                <a:lnTo>
                  <a:pt x="4364" y="1570"/>
                </a:lnTo>
                <a:lnTo>
                  <a:pt x="4338" y="1554"/>
                </a:lnTo>
                <a:lnTo>
                  <a:pt x="4312" y="1540"/>
                </a:lnTo>
                <a:lnTo>
                  <a:pt x="4285" y="1527"/>
                </a:lnTo>
                <a:lnTo>
                  <a:pt x="4258" y="1514"/>
                </a:lnTo>
                <a:lnTo>
                  <a:pt x="4229" y="1501"/>
                </a:lnTo>
                <a:lnTo>
                  <a:pt x="4200" y="1490"/>
                </a:lnTo>
                <a:lnTo>
                  <a:pt x="4170" y="1478"/>
                </a:lnTo>
                <a:lnTo>
                  <a:pt x="4138" y="1467"/>
                </a:lnTo>
                <a:lnTo>
                  <a:pt x="4075" y="1446"/>
                </a:lnTo>
                <a:lnTo>
                  <a:pt x="4008" y="1428"/>
                </a:lnTo>
                <a:lnTo>
                  <a:pt x="3939" y="1412"/>
                </a:lnTo>
                <a:lnTo>
                  <a:pt x="3869" y="1397"/>
                </a:lnTo>
                <a:lnTo>
                  <a:pt x="3794" y="1386"/>
                </a:lnTo>
                <a:lnTo>
                  <a:pt x="3716" y="1377"/>
                </a:lnTo>
                <a:lnTo>
                  <a:pt x="3636" y="1369"/>
                </a:lnTo>
                <a:lnTo>
                  <a:pt x="3552" y="1364"/>
                </a:lnTo>
                <a:lnTo>
                  <a:pt x="3467" y="1361"/>
                </a:lnTo>
                <a:lnTo>
                  <a:pt x="3378" y="1360"/>
                </a:lnTo>
                <a:lnTo>
                  <a:pt x="3286" y="1361"/>
                </a:lnTo>
                <a:lnTo>
                  <a:pt x="3196" y="1364"/>
                </a:lnTo>
                <a:lnTo>
                  <a:pt x="3110" y="1370"/>
                </a:lnTo>
                <a:lnTo>
                  <a:pt x="3025" y="1377"/>
                </a:lnTo>
                <a:lnTo>
                  <a:pt x="2943" y="1387"/>
                </a:lnTo>
                <a:lnTo>
                  <a:pt x="2864" y="1400"/>
                </a:lnTo>
                <a:lnTo>
                  <a:pt x="2787" y="1415"/>
                </a:lnTo>
                <a:lnTo>
                  <a:pt x="2714" y="1432"/>
                </a:lnTo>
                <a:lnTo>
                  <a:pt x="2676" y="1442"/>
                </a:lnTo>
                <a:lnTo>
                  <a:pt x="2642" y="1452"/>
                </a:lnTo>
                <a:lnTo>
                  <a:pt x="2606" y="1462"/>
                </a:lnTo>
                <a:lnTo>
                  <a:pt x="2573" y="1474"/>
                </a:lnTo>
                <a:lnTo>
                  <a:pt x="2538" y="1485"/>
                </a:lnTo>
                <a:lnTo>
                  <a:pt x="2505" y="1498"/>
                </a:lnTo>
                <a:lnTo>
                  <a:pt x="2473" y="1511"/>
                </a:lnTo>
                <a:lnTo>
                  <a:pt x="2442" y="1524"/>
                </a:lnTo>
                <a:lnTo>
                  <a:pt x="2410" y="1539"/>
                </a:lnTo>
                <a:lnTo>
                  <a:pt x="2380" y="1553"/>
                </a:lnTo>
                <a:lnTo>
                  <a:pt x="2351" y="1569"/>
                </a:lnTo>
                <a:lnTo>
                  <a:pt x="2321" y="1585"/>
                </a:lnTo>
                <a:lnTo>
                  <a:pt x="2293" y="1601"/>
                </a:lnTo>
                <a:lnTo>
                  <a:pt x="2265" y="1618"/>
                </a:lnTo>
                <a:lnTo>
                  <a:pt x="2237" y="1635"/>
                </a:lnTo>
                <a:lnTo>
                  <a:pt x="2211" y="1654"/>
                </a:lnTo>
                <a:lnTo>
                  <a:pt x="2178" y="1677"/>
                </a:lnTo>
                <a:lnTo>
                  <a:pt x="2148" y="1703"/>
                </a:lnTo>
                <a:lnTo>
                  <a:pt x="2119" y="1729"/>
                </a:lnTo>
                <a:lnTo>
                  <a:pt x="2092" y="1755"/>
                </a:lnTo>
                <a:lnTo>
                  <a:pt x="2067" y="1784"/>
                </a:lnTo>
                <a:lnTo>
                  <a:pt x="2046" y="1812"/>
                </a:lnTo>
                <a:lnTo>
                  <a:pt x="2026" y="1843"/>
                </a:lnTo>
                <a:lnTo>
                  <a:pt x="2007" y="1873"/>
                </a:lnTo>
                <a:lnTo>
                  <a:pt x="1991" y="1905"/>
                </a:lnTo>
                <a:lnTo>
                  <a:pt x="1978" y="1938"/>
                </a:lnTo>
                <a:lnTo>
                  <a:pt x="1965" y="1972"/>
                </a:lnTo>
                <a:lnTo>
                  <a:pt x="1956" y="2007"/>
                </a:lnTo>
                <a:lnTo>
                  <a:pt x="1949" y="2043"/>
                </a:lnTo>
                <a:lnTo>
                  <a:pt x="1944" y="2080"/>
                </a:lnTo>
                <a:lnTo>
                  <a:pt x="1941" y="2118"/>
                </a:lnTo>
                <a:lnTo>
                  <a:pt x="1939" y="2157"/>
                </a:lnTo>
                <a:lnTo>
                  <a:pt x="1941" y="2193"/>
                </a:lnTo>
                <a:lnTo>
                  <a:pt x="1944" y="2229"/>
                </a:lnTo>
                <a:lnTo>
                  <a:pt x="1948" y="2263"/>
                </a:lnTo>
                <a:lnTo>
                  <a:pt x="1955" y="2297"/>
                </a:lnTo>
                <a:lnTo>
                  <a:pt x="1964" y="2330"/>
                </a:lnTo>
                <a:lnTo>
                  <a:pt x="1975" y="2363"/>
                </a:lnTo>
                <a:lnTo>
                  <a:pt x="1988" y="2395"/>
                </a:lnTo>
                <a:lnTo>
                  <a:pt x="2003" y="2426"/>
                </a:lnTo>
                <a:lnTo>
                  <a:pt x="2020" y="2457"/>
                </a:lnTo>
                <a:lnTo>
                  <a:pt x="2039" y="2487"/>
                </a:lnTo>
                <a:lnTo>
                  <a:pt x="2059" y="2516"/>
                </a:lnTo>
                <a:lnTo>
                  <a:pt x="2082" y="2545"/>
                </a:lnTo>
                <a:lnTo>
                  <a:pt x="2108" y="2572"/>
                </a:lnTo>
                <a:lnTo>
                  <a:pt x="2134" y="2599"/>
                </a:lnTo>
                <a:lnTo>
                  <a:pt x="2162" y="2625"/>
                </a:lnTo>
                <a:lnTo>
                  <a:pt x="2194" y="2651"/>
                </a:lnTo>
                <a:lnTo>
                  <a:pt x="2214" y="2668"/>
                </a:lnTo>
                <a:lnTo>
                  <a:pt x="2237" y="2684"/>
                </a:lnTo>
                <a:lnTo>
                  <a:pt x="2262" y="2702"/>
                </a:lnTo>
                <a:lnTo>
                  <a:pt x="2289" y="2717"/>
                </a:lnTo>
                <a:lnTo>
                  <a:pt x="2316" y="2735"/>
                </a:lnTo>
                <a:lnTo>
                  <a:pt x="2347" y="2751"/>
                </a:lnTo>
                <a:lnTo>
                  <a:pt x="2378" y="2768"/>
                </a:lnTo>
                <a:lnTo>
                  <a:pt x="2413" y="2784"/>
                </a:lnTo>
                <a:lnTo>
                  <a:pt x="2485" y="2817"/>
                </a:lnTo>
                <a:lnTo>
                  <a:pt x="2566" y="2851"/>
                </a:lnTo>
                <a:lnTo>
                  <a:pt x="2653" y="2885"/>
                </a:lnTo>
                <a:lnTo>
                  <a:pt x="2747" y="2919"/>
                </a:lnTo>
                <a:lnTo>
                  <a:pt x="2849" y="2952"/>
                </a:lnTo>
                <a:lnTo>
                  <a:pt x="2959" y="2987"/>
                </a:lnTo>
                <a:lnTo>
                  <a:pt x="3074" y="3022"/>
                </a:lnTo>
                <a:lnTo>
                  <a:pt x="3198" y="3056"/>
                </a:lnTo>
                <a:lnTo>
                  <a:pt x="3329" y="3091"/>
                </a:lnTo>
                <a:lnTo>
                  <a:pt x="3467" y="3125"/>
                </a:lnTo>
                <a:lnTo>
                  <a:pt x="3612" y="3160"/>
                </a:lnTo>
                <a:lnTo>
                  <a:pt x="3764" y="3196"/>
                </a:lnTo>
                <a:lnTo>
                  <a:pt x="3918" y="3230"/>
                </a:lnTo>
                <a:lnTo>
                  <a:pt x="4066" y="3266"/>
                </a:lnTo>
                <a:lnTo>
                  <a:pt x="4209" y="3303"/>
                </a:lnTo>
                <a:lnTo>
                  <a:pt x="4347" y="3339"/>
                </a:lnTo>
                <a:lnTo>
                  <a:pt x="4481" y="3375"/>
                </a:lnTo>
                <a:lnTo>
                  <a:pt x="4609" y="3411"/>
                </a:lnTo>
                <a:lnTo>
                  <a:pt x="4731" y="3448"/>
                </a:lnTo>
                <a:lnTo>
                  <a:pt x="4849" y="3484"/>
                </a:lnTo>
                <a:lnTo>
                  <a:pt x="4962" y="3520"/>
                </a:lnTo>
                <a:lnTo>
                  <a:pt x="5070" y="3558"/>
                </a:lnTo>
                <a:lnTo>
                  <a:pt x="5172" y="3595"/>
                </a:lnTo>
                <a:lnTo>
                  <a:pt x="5270" y="3631"/>
                </a:lnTo>
                <a:lnTo>
                  <a:pt x="5362" y="3669"/>
                </a:lnTo>
                <a:lnTo>
                  <a:pt x="5450" y="3706"/>
                </a:lnTo>
                <a:lnTo>
                  <a:pt x="5532" y="3743"/>
                </a:lnTo>
                <a:lnTo>
                  <a:pt x="5608" y="3781"/>
                </a:lnTo>
                <a:lnTo>
                  <a:pt x="5679" y="3817"/>
                </a:lnTo>
                <a:lnTo>
                  <a:pt x="5745" y="3856"/>
                </a:lnTo>
                <a:lnTo>
                  <a:pt x="5811" y="3895"/>
                </a:lnTo>
                <a:lnTo>
                  <a:pt x="5875" y="3935"/>
                </a:lnTo>
                <a:lnTo>
                  <a:pt x="5937" y="3978"/>
                </a:lnTo>
                <a:lnTo>
                  <a:pt x="5997" y="4022"/>
                </a:lnTo>
                <a:lnTo>
                  <a:pt x="6056" y="4068"/>
                </a:lnTo>
                <a:lnTo>
                  <a:pt x="6112" y="4114"/>
                </a:lnTo>
                <a:lnTo>
                  <a:pt x="6167" y="4163"/>
                </a:lnTo>
                <a:lnTo>
                  <a:pt x="6220" y="4213"/>
                </a:lnTo>
                <a:lnTo>
                  <a:pt x="6272" y="4264"/>
                </a:lnTo>
                <a:lnTo>
                  <a:pt x="6321" y="4317"/>
                </a:lnTo>
                <a:lnTo>
                  <a:pt x="6369" y="4372"/>
                </a:lnTo>
                <a:lnTo>
                  <a:pt x="6415" y="4428"/>
                </a:lnTo>
                <a:lnTo>
                  <a:pt x="6459" y="4486"/>
                </a:lnTo>
                <a:lnTo>
                  <a:pt x="6503" y="4545"/>
                </a:lnTo>
                <a:lnTo>
                  <a:pt x="6503" y="7178"/>
                </a:lnTo>
                <a:lnTo>
                  <a:pt x="6490" y="7196"/>
                </a:lnTo>
                <a:lnTo>
                  <a:pt x="6478" y="7214"/>
                </a:lnTo>
                <a:lnTo>
                  <a:pt x="6452" y="7253"/>
                </a:lnTo>
                <a:lnTo>
                  <a:pt x="6426" y="7289"/>
                </a:lnTo>
                <a:lnTo>
                  <a:pt x="6399" y="7326"/>
                </a:lnTo>
                <a:lnTo>
                  <a:pt x="6372" y="7362"/>
                </a:lnTo>
                <a:lnTo>
                  <a:pt x="6344" y="7398"/>
                </a:lnTo>
                <a:lnTo>
                  <a:pt x="6315" y="7433"/>
                </a:lnTo>
                <a:lnTo>
                  <a:pt x="6285" y="7466"/>
                </a:lnTo>
                <a:lnTo>
                  <a:pt x="6255" y="7500"/>
                </a:lnTo>
                <a:lnTo>
                  <a:pt x="6225" y="7534"/>
                </a:lnTo>
                <a:lnTo>
                  <a:pt x="6193" y="7565"/>
                </a:lnTo>
                <a:lnTo>
                  <a:pt x="6160" y="7597"/>
                </a:lnTo>
                <a:lnTo>
                  <a:pt x="6128" y="7629"/>
                </a:lnTo>
                <a:lnTo>
                  <a:pt x="6095" y="7659"/>
                </a:lnTo>
                <a:lnTo>
                  <a:pt x="6060" y="7689"/>
                </a:lnTo>
                <a:lnTo>
                  <a:pt x="6026" y="7718"/>
                </a:lnTo>
                <a:lnTo>
                  <a:pt x="5990" y="7747"/>
                </a:lnTo>
                <a:lnTo>
                  <a:pt x="5954" y="7774"/>
                </a:lnTo>
                <a:lnTo>
                  <a:pt x="5918" y="7802"/>
                </a:lnTo>
                <a:lnTo>
                  <a:pt x="5880" y="7829"/>
                </a:lnTo>
                <a:lnTo>
                  <a:pt x="5842" y="7855"/>
                </a:lnTo>
                <a:lnTo>
                  <a:pt x="5804" y="7881"/>
                </a:lnTo>
                <a:lnTo>
                  <a:pt x="5764" y="7905"/>
                </a:lnTo>
                <a:lnTo>
                  <a:pt x="5724" y="7930"/>
                </a:lnTo>
                <a:lnTo>
                  <a:pt x="5683" y="7954"/>
                </a:lnTo>
                <a:lnTo>
                  <a:pt x="5643" y="7977"/>
                </a:lnTo>
                <a:lnTo>
                  <a:pt x="5601" y="7999"/>
                </a:lnTo>
                <a:lnTo>
                  <a:pt x="5558" y="8022"/>
                </a:lnTo>
                <a:lnTo>
                  <a:pt x="5515" y="8042"/>
                </a:lnTo>
                <a:lnTo>
                  <a:pt x="5470" y="8064"/>
                </a:lnTo>
                <a:lnTo>
                  <a:pt x="5425" y="8084"/>
                </a:lnTo>
                <a:lnTo>
                  <a:pt x="5381" y="8103"/>
                </a:lnTo>
                <a:lnTo>
                  <a:pt x="5335" y="8121"/>
                </a:lnTo>
                <a:lnTo>
                  <a:pt x="5296" y="8137"/>
                </a:lnTo>
                <a:lnTo>
                  <a:pt x="5257" y="8152"/>
                </a:lnTo>
                <a:lnTo>
                  <a:pt x="5218" y="8166"/>
                </a:lnTo>
                <a:lnTo>
                  <a:pt x="5178" y="8181"/>
                </a:lnTo>
                <a:lnTo>
                  <a:pt x="1882" y="8181"/>
                </a:lnTo>
                <a:lnTo>
                  <a:pt x="1821" y="8158"/>
                </a:lnTo>
                <a:lnTo>
                  <a:pt x="1761" y="8134"/>
                </a:lnTo>
                <a:lnTo>
                  <a:pt x="1702" y="8110"/>
                </a:lnTo>
                <a:lnTo>
                  <a:pt x="1644" y="8085"/>
                </a:lnTo>
                <a:lnTo>
                  <a:pt x="1586" y="8060"/>
                </a:lnTo>
                <a:lnTo>
                  <a:pt x="1530" y="8032"/>
                </a:lnTo>
                <a:lnTo>
                  <a:pt x="1476" y="8005"/>
                </a:lnTo>
                <a:lnTo>
                  <a:pt x="1421" y="7974"/>
                </a:lnTo>
                <a:lnTo>
                  <a:pt x="1369" y="7946"/>
                </a:lnTo>
                <a:lnTo>
                  <a:pt x="1317" y="7914"/>
                </a:lnTo>
                <a:lnTo>
                  <a:pt x="1265" y="7882"/>
                </a:lnTo>
                <a:lnTo>
                  <a:pt x="1216" y="7849"/>
                </a:lnTo>
                <a:lnTo>
                  <a:pt x="1167" y="7815"/>
                </a:lnTo>
                <a:lnTo>
                  <a:pt x="1118" y="7780"/>
                </a:lnTo>
                <a:lnTo>
                  <a:pt x="1072" y="7744"/>
                </a:lnTo>
                <a:lnTo>
                  <a:pt x="1026" y="7706"/>
                </a:lnTo>
                <a:lnTo>
                  <a:pt x="973" y="7662"/>
                </a:lnTo>
                <a:lnTo>
                  <a:pt x="921" y="7616"/>
                </a:lnTo>
                <a:lnTo>
                  <a:pt x="871" y="7567"/>
                </a:lnTo>
                <a:lnTo>
                  <a:pt x="822" y="7518"/>
                </a:lnTo>
                <a:lnTo>
                  <a:pt x="774" y="7467"/>
                </a:lnTo>
                <a:lnTo>
                  <a:pt x="728" y="7417"/>
                </a:lnTo>
                <a:lnTo>
                  <a:pt x="684" y="7363"/>
                </a:lnTo>
                <a:lnTo>
                  <a:pt x="640" y="7309"/>
                </a:lnTo>
                <a:lnTo>
                  <a:pt x="597" y="7254"/>
                </a:lnTo>
                <a:lnTo>
                  <a:pt x="557" y="7198"/>
                </a:lnTo>
                <a:lnTo>
                  <a:pt x="516" y="7139"/>
                </a:lnTo>
                <a:lnTo>
                  <a:pt x="479" y="7080"/>
                </a:lnTo>
                <a:lnTo>
                  <a:pt x="442" y="7019"/>
                </a:lnTo>
                <a:lnTo>
                  <a:pt x="407" y="6957"/>
                </a:lnTo>
                <a:lnTo>
                  <a:pt x="372" y="6895"/>
                </a:lnTo>
                <a:lnTo>
                  <a:pt x="339" y="6830"/>
                </a:lnTo>
                <a:lnTo>
                  <a:pt x="308" y="6764"/>
                </a:lnTo>
                <a:lnTo>
                  <a:pt x="277" y="6698"/>
                </a:lnTo>
                <a:lnTo>
                  <a:pt x="249" y="6630"/>
                </a:lnTo>
                <a:lnTo>
                  <a:pt x="221" y="6561"/>
                </a:lnTo>
                <a:lnTo>
                  <a:pt x="195" y="6490"/>
                </a:lnTo>
                <a:lnTo>
                  <a:pt x="171" y="6418"/>
                </a:lnTo>
                <a:lnTo>
                  <a:pt x="148" y="6345"/>
                </a:lnTo>
                <a:lnTo>
                  <a:pt x="126" y="6270"/>
                </a:lnTo>
                <a:lnTo>
                  <a:pt x="106" y="6195"/>
                </a:lnTo>
                <a:lnTo>
                  <a:pt x="86" y="6117"/>
                </a:lnTo>
                <a:lnTo>
                  <a:pt x="69" y="6039"/>
                </a:lnTo>
                <a:lnTo>
                  <a:pt x="51" y="5960"/>
                </a:lnTo>
                <a:lnTo>
                  <a:pt x="37" y="5878"/>
                </a:lnTo>
                <a:lnTo>
                  <a:pt x="23" y="5796"/>
                </a:lnTo>
                <a:lnTo>
                  <a:pt x="11" y="5713"/>
                </a:lnTo>
                <a:lnTo>
                  <a:pt x="0" y="5628"/>
                </a:lnTo>
                <a:close/>
              </a:path>
            </a:pathLst>
          </a:custGeom>
          <a:solidFill>
            <a:schemeClr val="accent1"/>
          </a:solidFill>
          <a:ln>
            <a:noFill/>
          </a:ln>
        </p:spPr>
        <p:txBody>
          <a:bodyPr/>
          <a:lstStyle/>
          <a:p>
            <a:endParaRPr lang="en-US" sz="2400"/>
          </a:p>
        </p:txBody>
      </p:sp>
      <p:sp>
        <p:nvSpPr>
          <p:cNvPr id="11" name="Freeform 5"/>
          <p:cNvSpPr>
            <a:spLocks noChangeAspect="1"/>
          </p:cNvSpPr>
          <p:nvPr userDrawn="1"/>
        </p:nvSpPr>
        <p:spPr bwMode="auto">
          <a:xfrm flipH="1">
            <a:off x="11453417" y="5535592"/>
            <a:ext cx="355464" cy="342393"/>
          </a:xfrm>
          <a:custGeom>
            <a:avLst/>
            <a:gdLst>
              <a:gd name="T0" fmla="*/ 661 w 8324"/>
              <a:gd name="T1" fmla="*/ 8017 h 8017"/>
              <a:gd name="T2" fmla="*/ 0 w 8324"/>
              <a:gd name="T3" fmla="*/ 4748 h 8017"/>
              <a:gd name="T4" fmla="*/ 0 w 8324"/>
              <a:gd name="T5" fmla="*/ 0 h 8017"/>
              <a:gd name="T6" fmla="*/ 587 w 8324"/>
              <a:gd name="T7" fmla="*/ 0 h 8017"/>
              <a:gd name="T8" fmla="*/ 670 w 8324"/>
              <a:gd name="T9" fmla="*/ 0 h 8017"/>
              <a:gd name="T10" fmla="*/ 686 w 8324"/>
              <a:gd name="T11" fmla="*/ 79 h 8017"/>
              <a:gd name="T12" fmla="*/ 1635 w 8324"/>
              <a:gd name="T13" fmla="*/ 5185 h 8017"/>
              <a:gd name="T14" fmla="*/ 2785 w 8324"/>
              <a:gd name="T15" fmla="*/ 76 h 8017"/>
              <a:gd name="T16" fmla="*/ 2803 w 8324"/>
              <a:gd name="T17" fmla="*/ 0 h 8017"/>
              <a:gd name="T18" fmla="*/ 2883 w 8324"/>
              <a:gd name="T19" fmla="*/ 0 h 8017"/>
              <a:gd name="T20" fmla="*/ 4538 w 8324"/>
              <a:gd name="T21" fmla="*/ 0 h 8017"/>
              <a:gd name="T22" fmla="*/ 4620 w 8324"/>
              <a:gd name="T23" fmla="*/ 0 h 8017"/>
              <a:gd name="T24" fmla="*/ 4636 w 8324"/>
              <a:gd name="T25" fmla="*/ 76 h 8017"/>
              <a:gd name="T26" fmla="*/ 5737 w 8324"/>
              <a:gd name="T27" fmla="*/ 5264 h 8017"/>
              <a:gd name="T28" fmla="*/ 6702 w 8324"/>
              <a:gd name="T29" fmla="*/ 79 h 8017"/>
              <a:gd name="T30" fmla="*/ 6717 w 8324"/>
              <a:gd name="T31" fmla="*/ 0 h 8017"/>
              <a:gd name="T32" fmla="*/ 6802 w 8324"/>
              <a:gd name="T33" fmla="*/ 0 h 8017"/>
              <a:gd name="T34" fmla="*/ 8201 w 8324"/>
              <a:gd name="T35" fmla="*/ 0 h 8017"/>
              <a:gd name="T36" fmla="*/ 8324 w 8324"/>
              <a:gd name="T37" fmla="*/ 0 h 8017"/>
              <a:gd name="T38" fmla="*/ 8301 w 8324"/>
              <a:gd name="T39" fmla="*/ 114 h 8017"/>
              <a:gd name="T40" fmla="*/ 6676 w 8324"/>
              <a:gd name="T41" fmla="*/ 8017 h 8017"/>
              <a:gd name="T42" fmla="*/ 4902 w 8324"/>
              <a:gd name="T43" fmla="*/ 8017 h 8017"/>
              <a:gd name="T44" fmla="*/ 3683 w 8324"/>
              <a:gd name="T45" fmla="*/ 2607 h 8017"/>
              <a:gd name="T46" fmla="*/ 2467 w 8324"/>
              <a:gd name="T47" fmla="*/ 8017 h 8017"/>
              <a:gd name="T48" fmla="*/ 661 w 8324"/>
              <a:gd name="T49" fmla="*/ 8017 h 80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8324" h="8017">
                <a:moveTo>
                  <a:pt x="661" y="8017"/>
                </a:moveTo>
                <a:lnTo>
                  <a:pt x="0" y="4748"/>
                </a:lnTo>
                <a:lnTo>
                  <a:pt x="0" y="0"/>
                </a:lnTo>
                <a:lnTo>
                  <a:pt x="587" y="0"/>
                </a:lnTo>
                <a:lnTo>
                  <a:pt x="670" y="0"/>
                </a:lnTo>
                <a:lnTo>
                  <a:pt x="686" y="79"/>
                </a:lnTo>
                <a:lnTo>
                  <a:pt x="1635" y="5185"/>
                </a:lnTo>
                <a:lnTo>
                  <a:pt x="2785" y="76"/>
                </a:lnTo>
                <a:lnTo>
                  <a:pt x="2803" y="0"/>
                </a:lnTo>
                <a:lnTo>
                  <a:pt x="2883" y="0"/>
                </a:lnTo>
                <a:lnTo>
                  <a:pt x="4538" y="0"/>
                </a:lnTo>
                <a:lnTo>
                  <a:pt x="4620" y="0"/>
                </a:lnTo>
                <a:lnTo>
                  <a:pt x="4636" y="76"/>
                </a:lnTo>
                <a:lnTo>
                  <a:pt x="5737" y="5264"/>
                </a:lnTo>
                <a:lnTo>
                  <a:pt x="6702" y="79"/>
                </a:lnTo>
                <a:lnTo>
                  <a:pt x="6717" y="0"/>
                </a:lnTo>
                <a:lnTo>
                  <a:pt x="6802" y="0"/>
                </a:lnTo>
                <a:lnTo>
                  <a:pt x="8201" y="0"/>
                </a:lnTo>
                <a:lnTo>
                  <a:pt x="8324" y="0"/>
                </a:lnTo>
                <a:lnTo>
                  <a:pt x="8301" y="114"/>
                </a:lnTo>
                <a:lnTo>
                  <a:pt x="6676" y="8017"/>
                </a:lnTo>
                <a:lnTo>
                  <a:pt x="4902" y="8017"/>
                </a:lnTo>
                <a:lnTo>
                  <a:pt x="3683" y="2607"/>
                </a:lnTo>
                <a:lnTo>
                  <a:pt x="2467" y="8017"/>
                </a:lnTo>
                <a:lnTo>
                  <a:pt x="661" y="8017"/>
                </a:lnTo>
                <a:close/>
              </a:path>
            </a:pathLst>
          </a:custGeom>
          <a:solidFill>
            <a:schemeClr val="accent2"/>
          </a:solidFill>
          <a:ln>
            <a:noFill/>
          </a:ln>
        </p:spPr>
        <p:txBody>
          <a:bodyPr/>
          <a:lstStyle/>
          <a:p>
            <a:pPr marL="0" marR="0" lvl="0" indent="0" defTabSz="609585" eaLnBrk="1" fontAlgn="base" latinLnBrk="0" hangingPunct="1">
              <a:lnSpc>
                <a:spcPct val="100000"/>
              </a:lnSpc>
              <a:spcBef>
                <a:spcPct val="0"/>
              </a:spcBef>
              <a:spcAft>
                <a:spcPct val="0"/>
              </a:spcAft>
              <a:buClrTx/>
              <a:buSzTx/>
              <a:buFontTx/>
              <a:buNone/>
              <a:tabLst/>
              <a:defRPr/>
            </a:pPr>
            <a:endParaRPr kumimoji="0" lang="ru-RU" sz="2400" b="0" i="0" u="none" strike="noStrike" kern="0" cap="none" spc="0" normalizeH="0" baseline="0" noProof="0">
              <a:ln>
                <a:noFill/>
              </a:ln>
              <a:solidFill>
                <a:srgbClr val="3B1B66"/>
              </a:solidFill>
              <a:effectLst/>
              <a:uLnTx/>
              <a:uFillTx/>
              <a:ea typeface="ＭＳ Ｐゴシック" pitchFamily="34" charset="-128"/>
            </a:endParaRPr>
          </a:p>
        </p:txBody>
      </p:sp>
      <p:sp>
        <p:nvSpPr>
          <p:cNvPr id="14" name="Rechteck 13"/>
          <p:cNvSpPr/>
          <p:nvPr userDrawn="1"/>
        </p:nvSpPr>
        <p:spPr>
          <a:xfrm>
            <a:off x="916789" y="2660051"/>
            <a:ext cx="5181329" cy="32258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de-DE" sz="1600" b="1"/>
              <a:t>Stärken</a:t>
            </a:r>
            <a:endParaRPr lang="de-AT" sz="1600" b="1"/>
          </a:p>
        </p:txBody>
      </p:sp>
      <p:sp>
        <p:nvSpPr>
          <p:cNvPr id="15" name="Rechteck 14"/>
          <p:cNvSpPr/>
          <p:nvPr userDrawn="1"/>
        </p:nvSpPr>
        <p:spPr>
          <a:xfrm>
            <a:off x="6627556" y="2660051"/>
            <a:ext cx="5181329" cy="3225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de-DE" sz="1600" b="1"/>
              <a:t>Schwächen</a:t>
            </a:r>
            <a:endParaRPr lang="de-AT" sz="1600" b="1"/>
          </a:p>
        </p:txBody>
      </p:sp>
      <p:sp>
        <p:nvSpPr>
          <p:cNvPr id="16" name="Textplatzhalter 10">
            <a:extLst>
              <a:ext uri="{FF2B5EF4-FFF2-40B4-BE49-F238E27FC236}">
                <a16:creationId xmlns:a16="http://schemas.microsoft.com/office/drawing/2014/main" id="{E70C82A2-0894-49CF-8B8F-901649556511}"/>
              </a:ext>
            </a:extLst>
          </p:cNvPr>
          <p:cNvSpPr>
            <a:spLocks noGrp="1"/>
          </p:cNvSpPr>
          <p:nvPr>
            <p:ph type="body" sz="quarter" idx="23"/>
          </p:nvPr>
        </p:nvSpPr>
        <p:spPr>
          <a:xfrm>
            <a:off x="912285" y="3037840"/>
            <a:ext cx="5183716" cy="2840144"/>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17" name="Textplatzhalter 10">
            <a:extLst>
              <a:ext uri="{FF2B5EF4-FFF2-40B4-BE49-F238E27FC236}">
                <a16:creationId xmlns:a16="http://schemas.microsoft.com/office/drawing/2014/main" id="{E70C82A2-0894-49CF-8B8F-901649556511}"/>
              </a:ext>
            </a:extLst>
          </p:cNvPr>
          <p:cNvSpPr>
            <a:spLocks noGrp="1"/>
          </p:cNvSpPr>
          <p:nvPr>
            <p:ph type="body" sz="quarter" idx="24"/>
          </p:nvPr>
        </p:nvSpPr>
        <p:spPr>
          <a:xfrm>
            <a:off x="6623051" y="3037840"/>
            <a:ext cx="5183716" cy="2840144"/>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Tree>
    <p:extLst>
      <p:ext uri="{BB962C8B-B14F-4D97-AF65-F5344CB8AC3E}">
        <p14:creationId xmlns:p14="http://schemas.microsoft.com/office/powerpoint/2010/main" val="11652043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Chancen / Risiken">
    <p:spTree>
      <p:nvGrpSpPr>
        <p:cNvPr id="1" name=""/>
        <p:cNvGrpSpPr/>
        <p:nvPr/>
      </p:nvGrpSpPr>
      <p:grpSpPr>
        <a:xfrm>
          <a:off x="0" y="0"/>
          <a:ext cx="0" cy="0"/>
          <a:chOff x="0" y="0"/>
          <a:chExt cx="0" cy="0"/>
        </a:xfrm>
      </p:grpSpPr>
      <p:sp>
        <p:nvSpPr>
          <p:cNvPr id="3" name="Foliennummernplatzhalter 2"/>
          <p:cNvSpPr>
            <a:spLocks noGrp="1"/>
          </p:cNvSpPr>
          <p:nvPr>
            <p:ph type="sldNum" sz="quarter" idx="10"/>
          </p:nvPr>
        </p:nvSpPr>
        <p:spPr/>
        <p:txBody>
          <a:bodyPr/>
          <a:lstStyle/>
          <a:p>
            <a:fld id="{52CF354A-3E7C-4AF0-94B3-C47ABC721F9D}" type="slidenum">
              <a:rPr lang="de-AT" smtClean="0"/>
              <a:pPr/>
              <a:t>‹Nr.›</a:t>
            </a:fld>
            <a:endParaRPr lang="de-AT"/>
          </a:p>
        </p:txBody>
      </p:sp>
      <p:sp>
        <p:nvSpPr>
          <p:cNvPr id="4" name="Fußzeilenplatzhalter 3"/>
          <p:cNvSpPr>
            <a:spLocks noGrp="1"/>
          </p:cNvSpPr>
          <p:nvPr>
            <p:ph type="ftr" sz="quarter" idx="11"/>
          </p:nvPr>
        </p:nvSpPr>
        <p:spPr/>
        <p:txBody>
          <a:bodyPr/>
          <a:lstStyle/>
          <a:p>
            <a:r>
              <a:rPr lang="de-DE"/>
              <a:t>Kapitelüberschrift</a:t>
            </a:r>
          </a:p>
        </p:txBody>
      </p:sp>
      <p:sp>
        <p:nvSpPr>
          <p:cNvPr id="5" name="Titel 1"/>
          <p:cNvSpPr>
            <a:spLocks noGrp="1"/>
          </p:cNvSpPr>
          <p:nvPr>
            <p:ph type="title" hasCustomPrompt="1"/>
          </p:nvPr>
        </p:nvSpPr>
        <p:spPr>
          <a:xfrm>
            <a:off x="912285" y="1507067"/>
            <a:ext cx="7920567" cy="443199"/>
          </a:xfrm>
        </p:spPr>
        <p:txBody>
          <a:bodyPr/>
          <a:lstStyle/>
          <a:p>
            <a:r>
              <a:rPr lang="de-DE"/>
              <a:t>Mastertitelformat bearbeiten</a:t>
            </a:r>
            <a:endParaRPr lang="de-AT"/>
          </a:p>
        </p:txBody>
      </p:sp>
      <p:sp>
        <p:nvSpPr>
          <p:cNvPr id="6" name="Textplatzhalter 7">
            <a:extLst>
              <a:ext uri="{FF2B5EF4-FFF2-40B4-BE49-F238E27FC236}">
                <a16:creationId xmlns:a16="http://schemas.microsoft.com/office/drawing/2014/main" id="{609D5913-DBE3-BE47-B792-11E24A0A0673}"/>
              </a:ext>
            </a:extLst>
          </p:cNvPr>
          <p:cNvSpPr>
            <a:spLocks noGrp="1"/>
          </p:cNvSpPr>
          <p:nvPr>
            <p:ph type="body" sz="quarter" idx="16"/>
          </p:nvPr>
        </p:nvSpPr>
        <p:spPr>
          <a:xfrm>
            <a:off x="912283" y="1963847"/>
            <a:ext cx="7920567" cy="347243"/>
          </a:xfrm>
        </p:spPr>
        <p:txBody>
          <a:bodyPr/>
          <a:lstStyle>
            <a:lvl1pPr marL="0" indent="0">
              <a:spcBef>
                <a:spcPts val="0"/>
              </a:spcBef>
              <a:buNone/>
              <a:defRPr kern="0" spc="107" baseline="0"/>
            </a:lvl1pPr>
          </a:lstStyle>
          <a:p>
            <a:pPr lvl="0"/>
            <a:r>
              <a:rPr lang="de-DE"/>
              <a:t>Mastertextformat bearbeiten</a:t>
            </a:r>
          </a:p>
        </p:txBody>
      </p:sp>
      <p:sp>
        <p:nvSpPr>
          <p:cNvPr id="7" name="Rechteck 6"/>
          <p:cNvSpPr/>
          <p:nvPr userDrawn="1"/>
        </p:nvSpPr>
        <p:spPr>
          <a:xfrm>
            <a:off x="912285" y="2671895"/>
            <a:ext cx="5181329" cy="32258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de-DE" sz="1600" b="1"/>
              <a:t>Chancen</a:t>
            </a:r>
            <a:endParaRPr lang="de-AT" sz="1600" b="1"/>
          </a:p>
        </p:txBody>
      </p:sp>
      <p:sp>
        <p:nvSpPr>
          <p:cNvPr id="8" name="Rechteck 7"/>
          <p:cNvSpPr/>
          <p:nvPr userDrawn="1"/>
        </p:nvSpPr>
        <p:spPr>
          <a:xfrm>
            <a:off x="6623052" y="2671895"/>
            <a:ext cx="5181329" cy="322580"/>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de-DE" sz="1600" b="1"/>
              <a:t>Risiken</a:t>
            </a:r>
            <a:endParaRPr lang="de-AT" sz="1600" b="1"/>
          </a:p>
        </p:txBody>
      </p:sp>
      <p:sp>
        <p:nvSpPr>
          <p:cNvPr id="9" name="Freeform 5"/>
          <p:cNvSpPr>
            <a:spLocks noChangeAspect="1"/>
          </p:cNvSpPr>
          <p:nvPr userDrawn="1"/>
        </p:nvSpPr>
        <p:spPr bwMode="auto">
          <a:xfrm>
            <a:off x="11457024" y="5422133"/>
            <a:ext cx="363968" cy="451200"/>
          </a:xfrm>
          <a:custGeom>
            <a:avLst/>
            <a:gdLst>
              <a:gd name="T0" fmla="*/ 2275 w 6099"/>
              <a:gd name="T1" fmla="*/ 7563 h 7563"/>
              <a:gd name="T2" fmla="*/ 2275 w 6099"/>
              <a:gd name="T3" fmla="*/ 1181 h 7563"/>
              <a:gd name="T4" fmla="*/ 0 w 6099"/>
              <a:gd name="T5" fmla="*/ 1181 h 7563"/>
              <a:gd name="T6" fmla="*/ 0 w 6099"/>
              <a:gd name="T7" fmla="*/ 0 h 7563"/>
              <a:gd name="T8" fmla="*/ 6099 w 6099"/>
              <a:gd name="T9" fmla="*/ 0 h 7563"/>
              <a:gd name="T10" fmla="*/ 6099 w 6099"/>
              <a:gd name="T11" fmla="*/ 1181 h 7563"/>
              <a:gd name="T12" fmla="*/ 3828 w 6099"/>
              <a:gd name="T13" fmla="*/ 1181 h 7563"/>
              <a:gd name="T14" fmla="*/ 3828 w 6099"/>
              <a:gd name="T15" fmla="*/ 7563 h 7563"/>
              <a:gd name="T16" fmla="*/ 2275 w 6099"/>
              <a:gd name="T17" fmla="*/ 7563 h 7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099" h="7563">
                <a:moveTo>
                  <a:pt x="2275" y="7563"/>
                </a:moveTo>
                <a:lnTo>
                  <a:pt x="2275" y="1181"/>
                </a:lnTo>
                <a:lnTo>
                  <a:pt x="0" y="1181"/>
                </a:lnTo>
                <a:lnTo>
                  <a:pt x="0" y="0"/>
                </a:lnTo>
                <a:lnTo>
                  <a:pt x="6099" y="0"/>
                </a:lnTo>
                <a:lnTo>
                  <a:pt x="6099" y="1181"/>
                </a:lnTo>
                <a:lnTo>
                  <a:pt x="3828" y="1181"/>
                </a:lnTo>
                <a:lnTo>
                  <a:pt x="3828" y="7563"/>
                </a:lnTo>
                <a:lnTo>
                  <a:pt x="2275" y="7563"/>
                </a:lnTo>
                <a:close/>
              </a:path>
            </a:pathLst>
          </a:custGeom>
          <a:solidFill>
            <a:srgbClr val="AAB9B4"/>
          </a:solidFill>
          <a:ln>
            <a:noFill/>
          </a:ln>
        </p:spPr>
        <p:txBody>
          <a:bodyPr/>
          <a:lstStyle/>
          <a:p>
            <a:pPr>
              <a:defRPr/>
            </a:pPr>
            <a:endParaRPr lang="ru-RU" sz="2400"/>
          </a:p>
        </p:txBody>
      </p:sp>
      <p:sp>
        <p:nvSpPr>
          <p:cNvPr id="10" name="Freeform 5"/>
          <p:cNvSpPr>
            <a:spLocks noChangeAspect="1" noEditPoints="1"/>
          </p:cNvSpPr>
          <p:nvPr userDrawn="1"/>
        </p:nvSpPr>
        <p:spPr bwMode="auto">
          <a:xfrm flipV="1">
            <a:off x="5734298" y="5438601"/>
            <a:ext cx="369503" cy="451200"/>
          </a:xfrm>
          <a:custGeom>
            <a:avLst/>
            <a:gdLst>
              <a:gd name="T0" fmla="*/ 10317 w 6541"/>
              <a:gd name="T1" fmla="*/ 2680158 h 7987"/>
              <a:gd name="T2" fmla="*/ 49205 w 6541"/>
              <a:gd name="T3" fmla="*/ 2289682 h 7987"/>
              <a:gd name="T4" fmla="*/ 115870 w 6541"/>
              <a:gd name="T5" fmla="*/ 1930158 h 7987"/>
              <a:gd name="T6" fmla="*/ 209518 w 6541"/>
              <a:gd name="T7" fmla="*/ 1599206 h 7987"/>
              <a:gd name="T8" fmla="*/ 352371 w 6541"/>
              <a:gd name="T9" fmla="*/ 1261905 h 7987"/>
              <a:gd name="T10" fmla="*/ 592841 w 6541"/>
              <a:gd name="T11" fmla="*/ 860317 h 7987"/>
              <a:gd name="T12" fmla="*/ 896007 w 6541"/>
              <a:gd name="T13" fmla="*/ 496825 h 7987"/>
              <a:gd name="T14" fmla="*/ 1171396 w 6541"/>
              <a:gd name="T15" fmla="*/ 248413 h 7987"/>
              <a:gd name="T16" fmla="*/ 1464245 w 6541"/>
              <a:gd name="T17" fmla="*/ 48413 h 7987"/>
              <a:gd name="T18" fmla="*/ 4939545 w 6541"/>
              <a:gd name="T19" fmla="*/ 159524 h 7987"/>
              <a:gd name="T20" fmla="*/ 5087953 w 6541"/>
              <a:gd name="T21" fmla="*/ 5742856 h 7987"/>
              <a:gd name="T22" fmla="*/ 4701456 w 6541"/>
              <a:gd name="T23" fmla="*/ 5988888 h 7987"/>
              <a:gd name="T24" fmla="*/ 4274484 w 6541"/>
              <a:gd name="T25" fmla="*/ 6169840 h 7987"/>
              <a:gd name="T26" fmla="*/ 3804656 w 6541"/>
              <a:gd name="T27" fmla="*/ 6284920 h 7987"/>
              <a:gd name="T28" fmla="*/ 3292765 w 6541"/>
              <a:gd name="T29" fmla="*/ 6336507 h 7987"/>
              <a:gd name="T30" fmla="*/ 2703099 w 6541"/>
              <a:gd name="T31" fmla="*/ 6317459 h 7987"/>
              <a:gd name="T32" fmla="*/ 2142004 w 6541"/>
              <a:gd name="T33" fmla="*/ 6215078 h 7987"/>
              <a:gd name="T34" fmla="*/ 1636462 w 6541"/>
              <a:gd name="T35" fmla="*/ 6028571 h 7987"/>
              <a:gd name="T36" fmla="*/ 1188856 w 6541"/>
              <a:gd name="T37" fmla="*/ 5758729 h 7987"/>
              <a:gd name="T38" fmla="*/ 796803 w 6541"/>
              <a:gd name="T39" fmla="*/ 5405555 h 7987"/>
              <a:gd name="T40" fmla="*/ 477764 w 6541"/>
              <a:gd name="T41" fmla="*/ 4980158 h 7987"/>
              <a:gd name="T42" fmla="*/ 239676 w 6541"/>
              <a:gd name="T43" fmla="*/ 4490476 h 7987"/>
              <a:gd name="T44" fmla="*/ 83331 w 6541"/>
              <a:gd name="T45" fmla="*/ 3938095 h 7987"/>
              <a:gd name="T46" fmla="*/ 7936 w 6541"/>
              <a:gd name="T47" fmla="*/ 3323015 h 7987"/>
              <a:gd name="T48" fmla="*/ 1345994 w 6541"/>
              <a:gd name="T49" fmla="*/ 3196825 h 7987"/>
              <a:gd name="T50" fmla="*/ 1392025 w 6541"/>
              <a:gd name="T51" fmla="*/ 3629365 h 7987"/>
              <a:gd name="T52" fmla="*/ 1485673 w 6541"/>
              <a:gd name="T53" fmla="*/ 4011111 h 7987"/>
              <a:gd name="T54" fmla="*/ 1627732 w 6541"/>
              <a:gd name="T55" fmla="*/ 4342857 h 7987"/>
              <a:gd name="T56" fmla="*/ 1817410 w 6541"/>
              <a:gd name="T57" fmla="*/ 4623015 h 7987"/>
              <a:gd name="T58" fmla="*/ 2048356 w 6541"/>
              <a:gd name="T59" fmla="*/ 4851587 h 7987"/>
              <a:gd name="T60" fmla="*/ 2305491 w 6541"/>
              <a:gd name="T61" fmla="*/ 5026190 h 7987"/>
              <a:gd name="T62" fmla="*/ 2588817 w 6541"/>
              <a:gd name="T63" fmla="*/ 5144444 h 7987"/>
              <a:gd name="T64" fmla="*/ 2896745 w 6541"/>
              <a:gd name="T65" fmla="*/ 5211110 h 7987"/>
              <a:gd name="T66" fmla="*/ 3230862 w 6541"/>
              <a:gd name="T67" fmla="*/ 5222221 h 7987"/>
              <a:gd name="T68" fmla="*/ 3549901 w 6541"/>
              <a:gd name="T69" fmla="*/ 5180158 h 7987"/>
              <a:gd name="T70" fmla="*/ 3843544 w 6541"/>
              <a:gd name="T71" fmla="*/ 5084126 h 7987"/>
              <a:gd name="T72" fmla="*/ 4109409 w 6541"/>
              <a:gd name="T73" fmla="*/ 4934126 h 7987"/>
              <a:gd name="T74" fmla="*/ 4349879 w 6541"/>
              <a:gd name="T75" fmla="*/ 4730952 h 7987"/>
              <a:gd name="T76" fmla="*/ 4556222 w 6541"/>
              <a:gd name="T77" fmla="*/ 4473015 h 7987"/>
              <a:gd name="T78" fmla="*/ 4716535 w 6541"/>
              <a:gd name="T79" fmla="*/ 4162698 h 7987"/>
              <a:gd name="T80" fmla="*/ 4830024 w 6541"/>
              <a:gd name="T81" fmla="*/ 3797619 h 7987"/>
              <a:gd name="T82" fmla="*/ 4895102 w 6541"/>
              <a:gd name="T83" fmla="*/ 3380158 h 7987"/>
              <a:gd name="T84" fmla="*/ 4911768 w 6541"/>
              <a:gd name="T85" fmla="*/ 2908730 h 7987"/>
              <a:gd name="T86" fmla="*/ 4880816 w 6541"/>
              <a:gd name="T87" fmla="*/ 2457936 h 7987"/>
              <a:gd name="T88" fmla="*/ 4804628 w 6541"/>
              <a:gd name="T89" fmla="*/ 2061111 h 7987"/>
              <a:gd name="T90" fmla="*/ 4682409 w 6541"/>
              <a:gd name="T91" fmla="*/ 1718254 h 7987"/>
              <a:gd name="T92" fmla="*/ 4513366 w 6541"/>
              <a:gd name="T93" fmla="*/ 1428571 h 7987"/>
              <a:gd name="T94" fmla="*/ 4299086 w 6541"/>
              <a:gd name="T95" fmla="*/ 1192857 h 7987"/>
              <a:gd name="T96" fmla="*/ 4053855 w 6541"/>
              <a:gd name="T97" fmla="*/ 1010317 h 7987"/>
              <a:gd name="T98" fmla="*/ 3778466 w 6541"/>
              <a:gd name="T99" fmla="*/ 880159 h 7987"/>
              <a:gd name="T100" fmla="*/ 3470538 w 6541"/>
              <a:gd name="T101" fmla="*/ 800794 h 7987"/>
              <a:gd name="T102" fmla="*/ 3134833 w 6541"/>
              <a:gd name="T103" fmla="*/ 775397 h 7987"/>
              <a:gd name="T104" fmla="*/ 2796747 w 6541"/>
              <a:gd name="T105" fmla="*/ 802381 h 7987"/>
              <a:gd name="T106" fmla="*/ 2488819 w 6541"/>
              <a:gd name="T107" fmla="*/ 880952 h 7987"/>
              <a:gd name="T108" fmla="*/ 2211049 w 6541"/>
              <a:gd name="T109" fmla="*/ 1013492 h 7987"/>
              <a:gd name="T110" fmla="*/ 1963437 w 6541"/>
              <a:gd name="T111" fmla="*/ 1199206 h 7987"/>
              <a:gd name="T112" fmla="*/ 1747570 w 6541"/>
              <a:gd name="T113" fmla="*/ 1436508 h 7987"/>
              <a:gd name="T114" fmla="*/ 1574559 w 6541"/>
              <a:gd name="T115" fmla="*/ 1728571 h 7987"/>
              <a:gd name="T116" fmla="*/ 1449960 w 6541"/>
              <a:gd name="T117" fmla="*/ 2073809 h 7987"/>
              <a:gd name="T118" fmla="*/ 1372978 w 6541"/>
              <a:gd name="T119" fmla="*/ 2473016 h 7987"/>
              <a:gd name="T120" fmla="*/ 1342820 w 6541"/>
              <a:gd name="T121" fmla="*/ 2926984 h 7987"/>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6541" h="7987">
                <a:moveTo>
                  <a:pt x="0" y="3831"/>
                </a:moveTo>
                <a:lnTo>
                  <a:pt x="0" y="3753"/>
                </a:lnTo>
                <a:lnTo>
                  <a:pt x="2" y="3677"/>
                </a:lnTo>
                <a:lnTo>
                  <a:pt x="3" y="3600"/>
                </a:lnTo>
                <a:lnTo>
                  <a:pt x="6" y="3525"/>
                </a:lnTo>
                <a:lnTo>
                  <a:pt x="9" y="3450"/>
                </a:lnTo>
                <a:lnTo>
                  <a:pt x="13" y="3377"/>
                </a:lnTo>
                <a:lnTo>
                  <a:pt x="17" y="3305"/>
                </a:lnTo>
                <a:lnTo>
                  <a:pt x="23" y="3233"/>
                </a:lnTo>
                <a:lnTo>
                  <a:pt x="30" y="3162"/>
                </a:lnTo>
                <a:lnTo>
                  <a:pt x="36" y="3092"/>
                </a:lnTo>
                <a:lnTo>
                  <a:pt x="45" y="3022"/>
                </a:lnTo>
                <a:lnTo>
                  <a:pt x="52" y="2953"/>
                </a:lnTo>
                <a:lnTo>
                  <a:pt x="62" y="2885"/>
                </a:lnTo>
                <a:lnTo>
                  <a:pt x="71" y="2818"/>
                </a:lnTo>
                <a:lnTo>
                  <a:pt x="82" y="2751"/>
                </a:lnTo>
                <a:lnTo>
                  <a:pt x="92" y="2687"/>
                </a:lnTo>
                <a:lnTo>
                  <a:pt x="105" y="2622"/>
                </a:lnTo>
                <a:lnTo>
                  <a:pt x="118" y="2557"/>
                </a:lnTo>
                <a:lnTo>
                  <a:pt x="131" y="2494"/>
                </a:lnTo>
                <a:lnTo>
                  <a:pt x="146" y="2432"/>
                </a:lnTo>
                <a:lnTo>
                  <a:pt x="160" y="2370"/>
                </a:lnTo>
                <a:lnTo>
                  <a:pt x="176" y="2309"/>
                </a:lnTo>
                <a:lnTo>
                  <a:pt x="192" y="2249"/>
                </a:lnTo>
                <a:lnTo>
                  <a:pt x="209" y="2189"/>
                </a:lnTo>
                <a:lnTo>
                  <a:pt x="226" y="2130"/>
                </a:lnTo>
                <a:lnTo>
                  <a:pt x="245" y="2073"/>
                </a:lnTo>
                <a:lnTo>
                  <a:pt x="264" y="2015"/>
                </a:lnTo>
                <a:lnTo>
                  <a:pt x="284" y="1959"/>
                </a:lnTo>
                <a:lnTo>
                  <a:pt x="305" y="1904"/>
                </a:lnTo>
                <a:lnTo>
                  <a:pt x="327" y="1849"/>
                </a:lnTo>
                <a:lnTo>
                  <a:pt x="349" y="1796"/>
                </a:lnTo>
                <a:lnTo>
                  <a:pt x="372" y="1743"/>
                </a:lnTo>
                <a:lnTo>
                  <a:pt x="408" y="1665"/>
                </a:lnTo>
                <a:lnTo>
                  <a:pt x="444" y="1590"/>
                </a:lnTo>
                <a:lnTo>
                  <a:pt x="482" y="1514"/>
                </a:lnTo>
                <a:lnTo>
                  <a:pt x="523" y="1440"/>
                </a:lnTo>
                <a:lnTo>
                  <a:pt x="565" y="1367"/>
                </a:lnTo>
                <a:lnTo>
                  <a:pt x="608" y="1295"/>
                </a:lnTo>
                <a:lnTo>
                  <a:pt x="654" y="1224"/>
                </a:lnTo>
                <a:lnTo>
                  <a:pt x="700" y="1153"/>
                </a:lnTo>
                <a:lnTo>
                  <a:pt x="747" y="1084"/>
                </a:lnTo>
                <a:lnTo>
                  <a:pt x="798" y="1015"/>
                </a:lnTo>
                <a:lnTo>
                  <a:pt x="848" y="949"/>
                </a:lnTo>
                <a:lnTo>
                  <a:pt x="902" y="881"/>
                </a:lnTo>
                <a:lnTo>
                  <a:pt x="956" y="816"/>
                </a:lnTo>
                <a:lnTo>
                  <a:pt x="1012" y="751"/>
                </a:lnTo>
                <a:lnTo>
                  <a:pt x="1070" y="689"/>
                </a:lnTo>
                <a:lnTo>
                  <a:pt x="1129" y="626"/>
                </a:lnTo>
                <a:lnTo>
                  <a:pt x="1177" y="578"/>
                </a:lnTo>
                <a:lnTo>
                  <a:pt x="1226" y="531"/>
                </a:lnTo>
                <a:lnTo>
                  <a:pt x="1274" y="485"/>
                </a:lnTo>
                <a:lnTo>
                  <a:pt x="1325" y="440"/>
                </a:lnTo>
                <a:lnTo>
                  <a:pt x="1374" y="397"/>
                </a:lnTo>
                <a:lnTo>
                  <a:pt x="1424" y="354"/>
                </a:lnTo>
                <a:lnTo>
                  <a:pt x="1476" y="313"/>
                </a:lnTo>
                <a:lnTo>
                  <a:pt x="1526" y="273"/>
                </a:lnTo>
                <a:lnTo>
                  <a:pt x="1578" y="235"/>
                </a:lnTo>
                <a:lnTo>
                  <a:pt x="1632" y="198"/>
                </a:lnTo>
                <a:lnTo>
                  <a:pt x="1683" y="162"/>
                </a:lnTo>
                <a:lnTo>
                  <a:pt x="1737" y="127"/>
                </a:lnTo>
                <a:lnTo>
                  <a:pt x="1791" y="94"/>
                </a:lnTo>
                <a:lnTo>
                  <a:pt x="1845" y="61"/>
                </a:lnTo>
                <a:lnTo>
                  <a:pt x="1899" y="31"/>
                </a:lnTo>
                <a:lnTo>
                  <a:pt x="1954" y="0"/>
                </a:lnTo>
                <a:lnTo>
                  <a:pt x="5882" y="0"/>
                </a:lnTo>
                <a:lnTo>
                  <a:pt x="5970" y="47"/>
                </a:lnTo>
                <a:lnTo>
                  <a:pt x="6057" y="96"/>
                </a:lnTo>
                <a:lnTo>
                  <a:pt x="6140" y="147"/>
                </a:lnTo>
                <a:lnTo>
                  <a:pt x="6224" y="201"/>
                </a:lnTo>
                <a:lnTo>
                  <a:pt x="6306" y="257"/>
                </a:lnTo>
                <a:lnTo>
                  <a:pt x="6385" y="315"/>
                </a:lnTo>
                <a:lnTo>
                  <a:pt x="6463" y="375"/>
                </a:lnTo>
                <a:lnTo>
                  <a:pt x="6541" y="439"/>
                </a:lnTo>
                <a:lnTo>
                  <a:pt x="6541" y="7132"/>
                </a:lnTo>
                <a:lnTo>
                  <a:pt x="6476" y="7186"/>
                </a:lnTo>
                <a:lnTo>
                  <a:pt x="6411" y="7236"/>
                </a:lnTo>
                <a:lnTo>
                  <a:pt x="6345" y="7285"/>
                </a:lnTo>
                <a:lnTo>
                  <a:pt x="6277" y="7333"/>
                </a:lnTo>
                <a:lnTo>
                  <a:pt x="6209" y="7379"/>
                </a:lnTo>
                <a:lnTo>
                  <a:pt x="6140" y="7423"/>
                </a:lnTo>
                <a:lnTo>
                  <a:pt x="6070" y="7465"/>
                </a:lnTo>
                <a:lnTo>
                  <a:pt x="5998" y="7506"/>
                </a:lnTo>
                <a:lnTo>
                  <a:pt x="5924" y="7546"/>
                </a:lnTo>
                <a:lnTo>
                  <a:pt x="5851" y="7583"/>
                </a:lnTo>
                <a:lnTo>
                  <a:pt x="5776" y="7619"/>
                </a:lnTo>
                <a:lnTo>
                  <a:pt x="5700" y="7653"/>
                </a:lnTo>
                <a:lnTo>
                  <a:pt x="5623" y="7686"/>
                </a:lnTo>
                <a:lnTo>
                  <a:pt x="5546" y="7716"/>
                </a:lnTo>
                <a:lnTo>
                  <a:pt x="5466" y="7746"/>
                </a:lnTo>
                <a:lnTo>
                  <a:pt x="5386" y="7774"/>
                </a:lnTo>
                <a:lnTo>
                  <a:pt x="5304" y="7800"/>
                </a:lnTo>
                <a:lnTo>
                  <a:pt x="5222" y="7824"/>
                </a:lnTo>
                <a:lnTo>
                  <a:pt x="5138" y="7846"/>
                </a:lnTo>
                <a:lnTo>
                  <a:pt x="5054" y="7867"/>
                </a:lnTo>
                <a:lnTo>
                  <a:pt x="4968" y="7886"/>
                </a:lnTo>
                <a:lnTo>
                  <a:pt x="4882" y="7903"/>
                </a:lnTo>
                <a:lnTo>
                  <a:pt x="4794" y="7919"/>
                </a:lnTo>
                <a:lnTo>
                  <a:pt x="4705" y="7934"/>
                </a:lnTo>
                <a:lnTo>
                  <a:pt x="4615" y="7947"/>
                </a:lnTo>
                <a:lnTo>
                  <a:pt x="4523" y="7957"/>
                </a:lnTo>
                <a:lnTo>
                  <a:pt x="4432" y="7967"/>
                </a:lnTo>
                <a:lnTo>
                  <a:pt x="4339" y="7974"/>
                </a:lnTo>
                <a:lnTo>
                  <a:pt x="4244" y="7980"/>
                </a:lnTo>
                <a:lnTo>
                  <a:pt x="4149" y="7984"/>
                </a:lnTo>
                <a:lnTo>
                  <a:pt x="4052" y="7987"/>
                </a:lnTo>
                <a:lnTo>
                  <a:pt x="3956" y="7987"/>
                </a:lnTo>
                <a:lnTo>
                  <a:pt x="3842" y="7985"/>
                </a:lnTo>
                <a:lnTo>
                  <a:pt x="3731" y="7983"/>
                </a:lnTo>
                <a:lnTo>
                  <a:pt x="3622" y="7977"/>
                </a:lnTo>
                <a:lnTo>
                  <a:pt x="3514" y="7970"/>
                </a:lnTo>
                <a:lnTo>
                  <a:pt x="3406" y="7960"/>
                </a:lnTo>
                <a:lnTo>
                  <a:pt x="3301" y="7948"/>
                </a:lnTo>
                <a:lnTo>
                  <a:pt x="3197" y="7934"/>
                </a:lnTo>
                <a:lnTo>
                  <a:pt x="3095" y="7918"/>
                </a:lnTo>
                <a:lnTo>
                  <a:pt x="2994" y="7899"/>
                </a:lnTo>
                <a:lnTo>
                  <a:pt x="2893" y="7879"/>
                </a:lnTo>
                <a:lnTo>
                  <a:pt x="2795" y="7856"/>
                </a:lnTo>
                <a:lnTo>
                  <a:pt x="2699" y="7831"/>
                </a:lnTo>
                <a:lnTo>
                  <a:pt x="2604" y="7804"/>
                </a:lnTo>
                <a:lnTo>
                  <a:pt x="2510" y="7775"/>
                </a:lnTo>
                <a:lnTo>
                  <a:pt x="2418" y="7743"/>
                </a:lnTo>
                <a:lnTo>
                  <a:pt x="2327" y="7710"/>
                </a:lnTo>
                <a:lnTo>
                  <a:pt x="2238" y="7674"/>
                </a:lnTo>
                <a:lnTo>
                  <a:pt x="2149" y="7637"/>
                </a:lnTo>
                <a:lnTo>
                  <a:pt x="2062" y="7596"/>
                </a:lnTo>
                <a:lnTo>
                  <a:pt x="1977" y="7555"/>
                </a:lnTo>
                <a:lnTo>
                  <a:pt x="1894" y="7510"/>
                </a:lnTo>
                <a:lnTo>
                  <a:pt x="1812" y="7464"/>
                </a:lnTo>
                <a:lnTo>
                  <a:pt x="1731" y="7415"/>
                </a:lnTo>
                <a:lnTo>
                  <a:pt x="1652" y="7364"/>
                </a:lnTo>
                <a:lnTo>
                  <a:pt x="1574" y="7311"/>
                </a:lnTo>
                <a:lnTo>
                  <a:pt x="1498" y="7256"/>
                </a:lnTo>
                <a:lnTo>
                  <a:pt x="1423" y="7199"/>
                </a:lnTo>
                <a:lnTo>
                  <a:pt x="1349" y="7140"/>
                </a:lnTo>
                <a:lnTo>
                  <a:pt x="1277" y="7078"/>
                </a:lnTo>
                <a:lnTo>
                  <a:pt x="1207" y="7014"/>
                </a:lnTo>
                <a:lnTo>
                  <a:pt x="1138" y="6948"/>
                </a:lnTo>
                <a:lnTo>
                  <a:pt x="1070" y="6880"/>
                </a:lnTo>
                <a:lnTo>
                  <a:pt x="1004" y="6811"/>
                </a:lnTo>
                <a:lnTo>
                  <a:pt x="940" y="6739"/>
                </a:lnTo>
                <a:lnTo>
                  <a:pt x="878" y="6665"/>
                </a:lnTo>
                <a:lnTo>
                  <a:pt x="819" y="6590"/>
                </a:lnTo>
                <a:lnTo>
                  <a:pt x="762" y="6514"/>
                </a:lnTo>
                <a:lnTo>
                  <a:pt x="706" y="6435"/>
                </a:lnTo>
                <a:lnTo>
                  <a:pt x="652" y="6356"/>
                </a:lnTo>
                <a:lnTo>
                  <a:pt x="602" y="6275"/>
                </a:lnTo>
                <a:lnTo>
                  <a:pt x="553" y="6191"/>
                </a:lnTo>
                <a:lnTo>
                  <a:pt x="506" y="6106"/>
                </a:lnTo>
                <a:lnTo>
                  <a:pt x="461" y="6020"/>
                </a:lnTo>
                <a:lnTo>
                  <a:pt x="418" y="5932"/>
                </a:lnTo>
                <a:lnTo>
                  <a:pt x="377" y="5843"/>
                </a:lnTo>
                <a:lnTo>
                  <a:pt x="338" y="5750"/>
                </a:lnTo>
                <a:lnTo>
                  <a:pt x="302" y="5658"/>
                </a:lnTo>
                <a:lnTo>
                  <a:pt x="268" y="5563"/>
                </a:lnTo>
                <a:lnTo>
                  <a:pt x="235" y="5468"/>
                </a:lnTo>
                <a:lnTo>
                  <a:pt x="205" y="5370"/>
                </a:lnTo>
                <a:lnTo>
                  <a:pt x="177" y="5270"/>
                </a:lnTo>
                <a:lnTo>
                  <a:pt x="151" y="5170"/>
                </a:lnTo>
                <a:lnTo>
                  <a:pt x="127" y="5066"/>
                </a:lnTo>
                <a:lnTo>
                  <a:pt x="105" y="4962"/>
                </a:lnTo>
                <a:lnTo>
                  <a:pt x="85" y="4857"/>
                </a:lnTo>
                <a:lnTo>
                  <a:pt x="68" y="4749"/>
                </a:lnTo>
                <a:lnTo>
                  <a:pt x="52" y="4639"/>
                </a:lnTo>
                <a:lnTo>
                  <a:pt x="38" y="4528"/>
                </a:lnTo>
                <a:lnTo>
                  <a:pt x="26" y="4416"/>
                </a:lnTo>
                <a:lnTo>
                  <a:pt x="17" y="4302"/>
                </a:lnTo>
                <a:lnTo>
                  <a:pt x="10" y="4187"/>
                </a:lnTo>
                <a:lnTo>
                  <a:pt x="4" y="4070"/>
                </a:lnTo>
                <a:lnTo>
                  <a:pt x="2" y="3950"/>
                </a:lnTo>
                <a:lnTo>
                  <a:pt x="0" y="3831"/>
                </a:lnTo>
                <a:close/>
                <a:moveTo>
                  <a:pt x="1691" y="3775"/>
                </a:moveTo>
                <a:lnTo>
                  <a:pt x="1692" y="3861"/>
                </a:lnTo>
                <a:lnTo>
                  <a:pt x="1694" y="3945"/>
                </a:lnTo>
                <a:lnTo>
                  <a:pt x="1696" y="4028"/>
                </a:lnTo>
                <a:lnTo>
                  <a:pt x="1701" y="4110"/>
                </a:lnTo>
                <a:lnTo>
                  <a:pt x="1706" y="4191"/>
                </a:lnTo>
                <a:lnTo>
                  <a:pt x="1714" y="4270"/>
                </a:lnTo>
                <a:lnTo>
                  <a:pt x="1722" y="4348"/>
                </a:lnTo>
                <a:lnTo>
                  <a:pt x="1731" y="4425"/>
                </a:lnTo>
                <a:lnTo>
                  <a:pt x="1741" y="4499"/>
                </a:lnTo>
                <a:lnTo>
                  <a:pt x="1754" y="4573"/>
                </a:lnTo>
                <a:lnTo>
                  <a:pt x="1767" y="4646"/>
                </a:lnTo>
                <a:lnTo>
                  <a:pt x="1781" y="4717"/>
                </a:lnTo>
                <a:lnTo>
                  <a:pt x="1797" y="4788"/>
                </a:lnTo>
                <a:lnTo>
                  <a:pt x="1813" y="4857"/>
                </a:lnTo>
                <a:lnTo>
                  <a:pt x="1832" y="4923"/>
                </a:lnTo>
                <a:lnTo>
                  <a:pt x="1850" y="4989"/>
                </a:lnTo>
                <a:lnTo>
                  <a:pt x="1872" y="5054"/>
                </a:lnTo>
                <a:lnTo>
                  <a:pt x="1894" y="5118"/>
                </a:lnTo>
                <a:lnTo>
                  <a:pt x="1917" y="5181"/>
                </a:lnTo>
                <a:lnTo>
                  <a:pt x="1941" y="5242"/>
                </a:lnTo>
                <a:lnTo>
                  <a:pt x="1966" y="5301"/>
                </a:lnTo>
                <a:lnTo>
                  <a:pt x="1993" y="5360"/>
                </a:lnTo>
                <a:lnTo>
                  <a:pt x="2020" y="5416"/>
                </a:lnTo>
                <a:lnTo>
                  <a:pt x="2051" y="5472"/>
                </a:lnTo>
                <a:lnTo>
                  <a:pt x="2081" y="5527"/>
                </a:lnTo>
                <a:lnTo>
                  <a:pt x="2113" y="5580"/>
                </a:lnTo>
                <a:lnTo>
                  <a:pt x="2146" y="5631"/>
                </a:lnTo>
                <a:lnTo>
                  <a:pt x="2180" y="5683"/>
                </a:lnTo>
                <a:lnTo>
                  <a:pt x="2215" y="5732"/>
                </a:lnTo>
                <a:lnTo>
                  <a:pt x="2252" y="5779"/>
                </a:lnTo>
                <a:lnTo>
                  <a:pt x="2290" y="5825"/>
                </a:lnTo>
                <a:lnTo>
                  <a:pt x="2329" y="5871"/>
                </a:lnTo>
                <a:lnTo>
                  <a:pt x="2369" y="5915"/>
                </a:lnTo>
                <a:lnTo>
                  <a:pt x="2411" y="5956"/>
                </a:lnTo>
                <a:lnTo>
                  <a:pt x="2452" y="5998"/>
                </a:lnTo>
                <a:lnTo>
                  <a:pt x="2494" y="6039"/>
                </a:lnTo>
                <a:lnTo>
                  <a:pt x="2537" y="6076"/>
                </a:lnTo>
                <a:lnTo>
                  <a:pt x="2581" y="6113"/>
                </a:lnTo>
                <a:lnTo>
                  <a:pt x="2625" y="6148"/>
                </a:lnTo>
                <a:lnTo>
                  <a:pt x="2670" y="6183"/>
                </a:lnTo>
                <a:lnTo>
                  <a:pt x="2716" y="6216"/>
                </a:lnTo>
                <a:lnTo>
                  <a:pt x="2762" y="6246"/>
                </a:lnTo>
                <a:lnTo>
                  <a:pt x="2808" y="6276"/>
                </a:lnTo>
                <a:lnTo>
                  <a:pt x="2856" y="6305"/>
                </a:lnTo>
                <a:lnTo>
                  <a:pt x="2905" y="6333"/>
                </a:lnTo>
                <a:lnTo>
                  <a:pt x="2954" y="6358"/>
                </a:lnTo>
                <a:lnTo>
                  <a:pt x="3002" y="6383"/>
                </a:lnTo>
                <a:lnTo>
                  <a:pt x="3053" y="6405"/>
                </a:lnTo>
                <a:lnTo>
                  <a:pt x="3105" y="6426"/>
                </a:lnTo>
                <a:lnTo>
                  <a:pt x="3157" y="6446"/>
                </a:lnTo>
                <a:lnTo>
                  <a:pt x="3208" y="6465"/>
                </a:lnTo>
                <a:lnTo>
                  <a:pt x="3262" y="6482"/>
                </a:lnTo>
                <a:lnTo>
                  <a:pt x="3315" y="6500"/>
                </a:lnTo>
                <a:lnTo>
                  <a:pt x="3370" y="6514"/>
                </a:lnTo>
                <a:lnTo>
                  <a:pt x="3424" y="6527"/>
                </a:lnTo>
                <a:lnTo>
                  <a:pt x="3481" y="6539"/>
                </a:lnTo>
                <a:lnTo>
                  <a:pt x="3537" y="6549"/>
                </a:lnTo>
                <a:lnTo>
                  <a:pt x="3593" y="6559"/>
                </a:lnTo>
                <a:lnTo>
                  <a:pt x="3650" y="6566"/>
                </a:lnTo>
                <a:lnTo>
                  <a:pt x="3710" y="6572"/>
                </a:lnTo>
                <a:lnTo>
                  <a:pt x="3769" y="6578"/>
                </a:lnTo>
                <a:lnTo>
                  <a:pt x="3828" y="6580"/>
                </a:lnTo>
                <a:lnTo>
                  <a:pt x="3888" y="6582"/>
                </a:lnTo>
                <a:lnTo>
                  <a:pt x="3950" y="6583"/>
                </a:lnTo>
                <a:lnTo>
                  <a:pt x="4010" y="6582"/>
                </a:lnTo>
                <a:lnTo>
                  <a:pt x="4071" y="6580"/>
                </a:lnTo>
                <a:lnTo>
                  <a:pt x="4130" y="6578"/>
                </a:lnTo>
                <a:lnTo>
                  <a:pt x="4189" y="6572"/>
                </a:lnTo>
                <a:lnTo>
                  <a:pt x="4247" y="6566"/>
                </a:lnTo>
                <a:lnTo>
                  <a:pt x="4304" y="6559"/>
                </a:lnTo>
                <a:lnTo>
                  <a:pt x="4362" y="6549"/>
                </a:lnTo>
                <a:lnTo>
                  <a:pt x="4418" y="6539"/>
                </a:lnTo>
                <a:lnTo>
                  <a:pt x="4473" y="6527"/>
                </a:lnTo>
                <a:lnTo>
                  <a:pt x="4527" y="6514"/>
                </a:lnTo>
                <a:lnTo>
                  <a:pt x="4582" y="6500"/>
                </a:lnTo>
                <a:lnTo>
                  <a:pt x="4635" y="6484"/>
                </a:lnTo>
                <a:lnTo>
                  <a:pt x="4689" y="6467"/>
                </a:lnTo>
                <a:lnTo>
                  <a:pt x="4741" y="6448"/>
                </a:lnTo>
                <a:lnTo>
                  <a:pt x="4791" y="6428"/>
                </a:lnTo>
                <a:lnTo>
                  <a:pt x="4843" y="6406"/>
                </a:lnTo>
                <a:lnTo>
                  <a:pt x="4892" y="6383"/>
                </a:lnTo>
                <a:lnTo>
                  <a:pt x="4942" y="6360"/>
                </a:lnTo>
                <a:lnTo>
                  <a:pt x="4990" y="6334"/>
                </a:lnTo>
                <a:lnTo>
                  <a:pt x="5039" y="6307"/>
                </a:lnTo>
                <a:lnTo>
                  <a:pt x="5086" y="6279"/>
                </a:lnTo>
                <a:lnTo>
                  <a:pt x="5132" y="6249"/>
                </a:lnTo>
                <a:lnTo>
                  <a:pt x="5178" y="6217"/>
                </a:lnTo>
                <a:lnTo>
                  <a:pt x="5223" y="6186"/>
                </a:lnTo>
                <a:lnTo>
                  <a:pt x="5268" y="6151"/>
                </a:lnTo>
                <a:lnTo>
                  <a:pt x="5312" y="6116"/>
                </a:lnTo>
                <a:lnTo>
                  <a:pt x="5355" y="6079"/>
                </a:lnTo>
                <a:lnTo>
                  <a:pt x="5397" y="6041"/>
                </a:lnTo>
                <a:lnTo>
                  <a:pt x="5439" y="6001"/>
                </a:lnTo>
                <a:lnTo>
                  <a:pt x="5481" y="5961"/>
                </a:lnTo>
                <a:lnTo>
                  <a:pt x="5521" y="5918"/>
                </a:lnTo>
                <a:lnTo>
                  <a:pt x="5560" y="5874"/>
                </a:lnTo>
                <a:lnTo>
                  <a:pt x="5599" y="5830"/>
                </a:lnTo>
                <a:lnTo>
                  <a:pt x="5636" y="5783"/>
                </a:lnTo>
                <a:lnTo>
                  <a:pt x="5672" y="5736"/>
                </a:lnTo>
                <a:lnTo>
                  <a:pt x="5708" y="5687"/>
                </a:lnTo>
                <a:lnTo>
                  <a:pt x="5741" y="5636"/>
                </a:lnTo>
                <a:lnTo>
                  <a:pt x="5774" y="5585"/>
                </a:lnTo>
                <a:lnTo>
                  <a:pt x="5805" y="5531"/>
                </a:lnTo>
                <a:lnTo>
                  <a:pt x="5835" y="5477"/>
                </a:lnTo>
                <a:lnTo>
                  <a:pt x="5864" y="5420"/>
                </a:lnTo>
                <a:lnTo>
                  <a:pt x="5891" y="5363"/>
                </a:lnTo>
                <a:lnTo>
                  <a:pt x="5918" y="5305"/>
                </a:lnTo>
                <a:lnTo>
                  <a:pt x="5943" y="5245"/>
                </a:lnTo>
                <a:lnTo>
                  <a:pt x="5967" y="5183"/>
                </a:lnTo>
                <a:lnTo>
                  <a:pt x="5990" y="5121"/>
                </a:lnTo>
                <a:lnTo>
                  <a:pt x="6012" y="5056"/>
                </a:lnTo>
                <a:lnTo>
                  <a:pt x="6032" y="4991"/>
                </a:lnTo>
                <a:lnTo>
                  <a:pt x="6051" y="4923"/>
                </a:lnTo>
                <a:lnTo>
                  <a:pt x="6068" y="4855"/>
                </a:lnTo>
                <a:lnTo>
                  <a:pt x="6086" y="4785"/>
                </a:lnTo>
                <a:lnTo>
                  <a:pt x="6100" y="4714"/>
                </a:lnTo>
                <a:lnTo>
                  <a:pt x="6114" y="4642"/>
                </a:lnTo>
                <a:lnTo>
                  <a:pt x="6127" y="4567"/>
                </a:lnTo>
                <a:lnTo>
                  <a:pt x="6139" y="4492"/>
                </a:lnTo>
                <a:lnTo>
                  <a:pt x="6150" y="4416"/>
                </a:lnTo>
                <a:lnTo>
                  <a:pt x="6159" y="4338"/>
                </a:lnTo>
                <a:lnTo>
                  <a:pt x="6168" y="4259"/>
                </a:lnTo>
                <a:lnTo>
                  <a:pt x="6173" y="4178"/>
                </a:lnTo>
                <a:lnTo>
                  <a:pt x="6179" y="4095"/>
                </a:lnTo>
                <a:lnTo>
                  <a:pt x="6183" y="4011"/>
                </a:lnTo>
                <a:lnTo>
                  <a:pt x="6186" y="3926"/>
                </a:lnTo>
                <a:lnTo>
                  <a:pt x="6189" y="3841"/>
                </a:lnTo>
                <a:lnTo>
                  <a:pt x="6189" y="3753"/>
                </a:lnTo>
                <a:lnTo>
                  <a:pt x="6189" y="3665"/>
                </a:lnTo>
                <a:lnTo>
                  <a:pt x="6186" y="3580"/>
                </a:lnTo>
                <a:lnTo>
                  <a:pt x="6183" y="3496"/>
                </a:lnTo>
                <a:lnTo>
                  <a:pt x="6179" y="3414"/>
                </a:lnTo>
                <a:lnTo>
                  <a:pt x="6175" y="3332"/>
                </a:lnTo>
                <a:lnTo>
                  <a:pt x="6168" y="3253"/>
                </a:lnTo>
                <a:lnTo>
                  <a:pt x="6160" y="3175"/>
                </a:lnTo>
                <a:lnTo>
                  <a:pt x="6150" y="3097"/>
                </a:lnTo>
                <a:lnTo>
                  <a:pt x="6140" y="3022"/>
                </a:lnTo>
                <a:lnTo>
                  <a:pt x="6129" y="2947"/>
                </a:lnTo>
                <a:lnTo>
                  <a:pt x="6117" y="2875"/>
                </a:lnTo>
                <a:lnTo>
                  <a:pt x="6103" y="2803"/>
                </a:lnTo>
                <a:lnTo>
                  <a:pt x="6088" y="2734"/>
                </a:lnTo>
                <a:lnTo>
                  <a:pt x="6073" y="2665"/>
                </a:lnTo>
                <a:lnTo>
                  <a:pt x="6054" y="2597"/>
                </a:lnTo>
                <a:lnTo>
                  <a:pt x="6037" y="2531"/>
                </a:lnTo>
                <a:lnTo>
                  <a:pt x="6016" y="2468"/>
                </a:lnTo>
                <a:lnTo>
                  <a:pt x="5995" y="2404"/>
                </a:lnTo>
                <a:lnTo>
                  <a:pt x="5973" y="2342"/>
                </a:lnTo>
                <a:lnTo>
                  <a:pt x="5950" y="2282"/>
                </a:lnTo>
                <a:lnTo>
                  <a:pt x="5926" y="2223"/>
                </a:lnTo>
                <a:lnTo>
                  <a:pt x="5900" y="2165"/>
                </a:lnTo>
                <a:lnTo>
                  <a:pt x="5872" y="2109"/>
                </a:lnTo>
                <a:lnTo>
                  <a:pt x="5845" y="2054"/>
                </a:lnTo>
                <a:lnTo>
                  <a:pt x="5816" y="2001"/>
                </a:lnTo>
                <a:lnTo>
                  <a:pt x="5785" y="1949"/>
                </a:lnTo>
                <a:lnTo>
                  <a:pt x="5753" y="1897"/>
                </a:lnTo>
                <a:lnTo>
                  <a:pt x="5721" y="1848"/>
                </a:lnTo>
                <a:lnTo>
                  <a:pt x="5687" y="1800"/>
                </a:lnTo>
                <a:lnTo>
                  <a:pt x="5652" y="1754"/>
                </a:lnTo>
                <a:lnTo>
                  <a:pt x="5615" y="1708"/>
                </a:lnTo>
                <a:lnTo>
                  <a:pt x="5577" y="1665"/>
                </a:lnTo>
                <a:lnTo>
                  <a:pt x="5538" y="1622"/>
                </a:lnTo>
                <a:lnTo>
                  <a:pt x="5499" y="1581"/>
                </a:lnTo>
                <a:lnTo>
                  <a:pt x="5459" y="1541"/>
                </a:lnTo>
                <a:lnTo>
                  <a:pt x="5417" y="1503"/>
                </a:lnTo>
                <a:lnTo>
                  <a:pt x="5376" y="1466"/>
                </a:lnTo>
                <a:lnTo>
                  <a:pt x="5334" y="1431"/>
                </a:lnTo>
                <a:lnTo>
                  <a:pt x="5291" y="1397"/>
                </a:lnTo>
                <a:lnTo>
                  <a:pt x="5246" y="1364"/>
                </a:lnTo>
                <a:lnTo>
                  <a:pt x="5201" y="1332"/>
                </a:lnTo>
                <a:lnTo>
                  <a:pt x="5155" y="1302"/>
                </a:lnTo>
                <a:lnTo>
                  <a:pt x="5108" y="1273"/>
                </a:lnTo>
                <a:lnTo>
                  <a:pt x="5062" y="1246"/>
                </a:lnTo>
                <a:lnTo>
                  <a:pt x="5013" y="1220"/>
                </a:lnTo>
                <a:lnTo>
                  <a:pt x="4964" y="1195"/>
                </a:lnTo>
                <a:lnTo>
                  <a:pt x="4915" y="1171"/>
                </a:lnTo>
                <a:lnTo>
                  <a:pt x="4863" y="1149"/>
                </a:lnTo>
                <a:lnTo>
                  <a:pt x="4813" y="1127"/>
                </a:lnTo>
                <a:lnTo>
                  <a:pt x="4761" y="1109"/>
                </a:lnTo>
                <a:lnTo>
                  <a:pt x="4707" y="1090"/>
                </a:lnTo>
                <a:lnTo>
                  <a:pt x="4654" y="1074"/>
                </a:lnTo>
                <a:lnTo>
                  <a:pt x="4599" y="1058"/>
                </a:lnTo>
                <a:lnTo>
                  <a:pt x="4545" y="1044"/>
                </a:lnTo>
                <a:lnTo>
                  <a:pt x="4489" y="1031"/>
                </a:lnTo>
                <a:lnTo>
                  <a:pt x="4431" y="1019"/>
                </a:lnTo>
                <a:lnTo>
                  <a:pt x="4373" y="1009"/>
                </a:lnTo>
                <a:lnTo>
                  <a:pt x="4316" y="1001"/>
                </a:lnTo>
                <a:lnTo>
                  <a:pt x="4257" y="993"/>
                </a:lnTo>
                <a:lnTo>
                  <a:pt x="4196" y="988"/>
                </a:lnTo>
                <a:lnTo>
                  <a:pt x="4136" y="983"/>
                </a:lnTo>
                <a:lnTo>
                  <a:pt x="4075" y="979"/>
                </a:lnTo>
                <a:lnTo>
                  <a:pt x="4012" y="977"/>
                </a:lnTo>
                <a:lnTo>
                  <a:pt x="3950" y="977"/>
                </a:lnTo>
                <a:lnTo>
                  <a:pt x="3887" y="977"/>
                </a:lnTo>
                <a:lnTo>
                  <a:pt x="3823" y="979"/>
                </a:lnTo>
                <a:lnTo>
                  <a:pt x="3763" y="983"/>
                </a:lnTo>
                <a:lnTo>
                  <a:pt x="3701" y="988"/>
                </a:lnTo>
                <a:lnTo>
                  <a:pt x="3642" y="993"/>
                </a:lnTo>
                <a:lnTo>
                  <a:pt x="3583" y="1002"/>
                </a:lnTo>
                <a:lnTo>
                  <a:pt x="3524" y="1011"/>
                </a:lnTo>
                <a:lnTo>
                  <a:pt x="3466" y="1021"/>
                </a:lnTo>
                <a:lnTo>
                  <a:pt x="3409" y="1032"/>
                </a:lnTo>
                <a:lnTo>
                  <a:pt x="3352" y="1045"/>
                </a:lnTo>
                <a:lnTo>
                  <a:pt x="3298" y="1060"/>
                </a:lnTo>
                <a:lnTo>
                  <a:pt x="3243" y="1075"/>
                </a:lnTo>
                <a:lnTo>
                  <a:pt x="3190" y="1093"/>
                </a:lnTo>
                <a:lnTo>
                  <a:pt x="3136" y="1110"/>
                </a:lnTo>
                <a:lnTo>
                  <a:pt x="3083" y="1130"/>
                </a:lnTo>
                <a:lnTo>
                  <a:pt x="3033" y="1152"/>
                </a:lnTo>
                <a:lnTo>
                  <a:pt x="2981" y="1173"/>
                </a:lnTo>
                <a:lnTo>
                  <a:pt x="2932" y="1198"/>
                </a:lnTo>
                <a:lnTo>
                  <a:pt x="2882" y="1222"/>
                </a:lnTo>
                <a:lnTo>
                  <a:pt x="2834" y="1250"/>
                </a:lnTo>
                <a:lnTo>
                  <a:pt x="2786" y="1277"/>
                </a:lnTo>
                <a:lnTo>
                  <a:pt x="2739" y="1306"/>
                </a:lnTo>
                <a:lnTo>
                  <a:pt x="2693" y="1338"/>
                </a:lnTo>
                <a:lnTo>
                  <a:pt x="2647" y="1369"/>
                </a:lnTo>
                <a:lnTo>
                  <a:pt x="2602" y="1403"/>
                </a:lnTo>
                <a:lnTo>
                  <a:pt x="2559" y="1437"/>
                </a:lnTo>
                <a:lnTo>
                  <a:pt x="2516" y="1473"/>
                </a:lnTo>
                <a:lnTo>
                  <a:pt x="2474" y="1511"/>
                </a:lnTo>
                <a:lnTo>
                  <a:pt x="2432" y="1550"/>
                </a:lnTo>
                <a:lnTo>
                  <a:pt x="2390" y="1590"/>
                </a:lnTo>
                <a:lnTo>
                  <a:pt x="2352" y="1632"/>
                </a:lnTo>
                <a:lnTo>
                  <a:pt x="2311" y="1674"/>
                </a:lnTo>
                <a:lnTo>
                  <a:pt x="2274" y="1718"/>
                </a:lnTo>
                <a:lnTo>
                  <a:pt x="2236" y="1764"/>
                </a:lnTo>
                <a:lnTo>
                  <a:pt x="2202" y="1810"/>
                </a:lnTo>
                <a:lnTo>
                  <a:pt x="2167" y="1859"/>
                </a:lnTo>
                <a:lnTo>
                  <a:pt x="2134" y="1908"/>
                </a:lnTo>
                <a:lnTo>
                  <a:pt x="2101" y="1960"/>
                </a:lnTo>
                <a:lnTo>
                  <a:pt x="2071" y="2012"/>
                </a:lnTo>
                <a:lnTo>
                  <a:pt x="2041" y="2067"/>
                </a:lnTo>
                <a:lnTo>
                  <a:pt x="2012" y="2122"/>
                </a:lnTo>
                <a:lnTo>
                  <a:pt x="1984" y="2178"/>
                </a:lnTo>
                <a:lnTo>
                  <a:pt x="1958" y="2236"/>
                </a:lnTo>
                <a:lnTo>
                  <a:pt x="1934" y="2296"/>
                </a:lnTo>
                <a:lnTo>
                  <a:pt x="1911" y="2357"/>
                </a:lnTo>
                <a:lnTo>
                  <a:pt x="1888" y="2419"/>
                </a:lnTo>
                <a:lnTo>
                  <a:pt x="1866" y="2482"/>
                </a:lnTo>
                <a:lnTo>
                  <a:pt x="1846" y="2547"/>
                </a:lnTo>
                <a:lnTo>
                  <a:pt x="1827" y="2613"/>
                </a:lnTo>
                <a:lnTo>
                  <a:pt x="1810" y="2681"/>
                </a:lnTo>
                <a:lnTo>
                  <a:pt x="1794" y="2750"/>
                </a:lnTo>
                <a:lnTo>
                  <a:pt x="1778" y="2821"/>
                </a:lnTo>
                <a:lnTo>
                  <a:pt x="1764" y="2893"/>
                </a:lnTo>
                <a:lnTo>
                  <a:pt x="1753" y="2966"/>
                </a:lnTo>
                <a:lnTo>
                  <a:pt x="1740" y="3041"/>
                </a:lnTo>
                <a:lnTo>
                  <a:pt x="1730" y="3116"/>
                </a:lnTo>
                <a:lnTo>
                  <a:pt x="1721" y="3194"/>
                </a:lnTo>
                <a:lnTo>
                  <a:pt x="1712" y="3273"/>
                </a:lnTo>
                <a:lnTo>
                  <a:pt x="1706" y="3352"/>
                </a:lnTo>
                <a:lnTo>
                  <a:pt x="1701" y="3435"/>
                </a:lnTo>
                <a:lnTo>
                  <a:pt x="1696" y="3518"/>
                </a:lnTo>
                <a:lnTo>
                  <a:pt x="1694" y="3602"/>
                </a:lnTo>
                <a:lnTo>
                  <a:pt x="1692" y="3688"/>
                </a:lnTo>
                <a:lnTo>
                  <a:pt x="1691" y="3775"/>
                </a:lnTo>
                <a:close/>
              </a:path>
            </a:pathLst>
          </a:custGeom>
          <a:solidFill>
            <a:srgbClr val="7D918C"/>
          </a:solidFill>
          <a:ln>
            <a:noFill/>
          </a:ln>
        </p:spPr>
        <p:txBody>
          <a:bodyPr/>
          <a:lstStyle/>
          <a:p>
            <a:pPr marL="0" marR="0" lvl="0" indent="0" defTabSz="609585" eaLnBrk="1" fontAlgn="base" latinLnBrk="0" hangingPunct="1">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3B1B66"/>
              </a:solidFill>
              <a:effectLst/>
              <a:uLnTx/>
              <a:uFillTx/>
              <a:ea typeface="ＭＳ Ｐゴシック" pitchFamily="34" charset="-128"/>
            </a:endParaRPr>
          </a:p>
        </p:txBody>
      </p:sp>
      <p:sp>
        <p:nvSpPr>
          <p:cNvPr id="11" name="Textplatzhalter 10"/>
          <p:cNvSpPr>
            <a:spLocks noGrp="1"/>
          </p:cNvSpPr>
          <p:nvPr>
            <p:ph type="body" sz="quarter" idx="12"/>
          </p:nvPr>
        </p:nvSpPr>
        <p:spPr>
          <a:xfrm>
            <a:off x="912285" y="3032724"/>
            <a:ext cx="5183715" cy="2845261"/>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12" name="Textplatzhalter 10"/>
          <p:cNvSpPr>
            <a:spLocks noGrp="1"/>
          </p:cNvSpPr>
          <p:nvPr>
            <p:ph type="body" sz="quarter" idx="13"/>
          </p:nvPr>
        </p:nvSpPr>
        <p:spPr>
          <a:xfrm>
            <a:off x="6623052" y="3032720"/>
            <a:ext cx="5185833" cy="2845264"/>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Tree>
    <p:extLst>
      <p:ext uri="{BB962C8B-B14F-4D97-AF65-F5344CB8AC3E}">
        <p14:creationId xmlns:p14="http://schemas.microsoft.com/office/powerpoint/2010/main" val="82554007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3 Punkte">
    <p:spTree>
      <p:nvGrpSpPr>
        <p:cNvPr id="1" name=""/>
        <p:cNvGrpSpPr/>
        <p:nvPr/>
      </p:nvGrpSpPr>
      <p:grpSpPr>
        <a:xfrm>
          <a:off x="0" y="0"/>
          <a:ext cx="0" cy="0"/>
          <a:chOff x="0" y="0"/>
          <a:chExt cx="0" cy="0"/>
        </a:xfrm>
      </p:grpSpPr>
      <p:sp>
        <p:nvSpPr>
          <p:cNvPr id="28" name="Rechteck 27"/>
          <p:cNvSpPr/>
          <p:nvPr userDrawn="1"/>
        </p:nvSpPr>
        <p:spPr>
          <a:xfrm>
            <a:off x="921965" y="3836487"/>
            <a:ext cx="7770247" cy="882771"/>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2400">
              <a:solidFill>
                <a:schemeClr val="accent1"/>
              </a:solidFill>
            </a:endParaRPr>
          </a:p>
        </p:txBody>
      </p:sp>
      <p:sp>
        <p:nvSpPr>
          <p:cNvPr id="18" name="Rechteck 17"/>
          <p:cNvSpPr/>
          <p:nvPr userDrawn="1"/>
        </p:nvSpPr>
        <p:spPr>
          <a:xfrm>
            <a:off x="921965" y="4931511"/>
            <a:ext cx="7770247" cy="882771"/>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2400">
              <a:solidFill>
                <a:schemeClr val="accent1"/>
              </a:solidFill>
            </a:endParaRPr>
          </a:p>
        </p:txBody>
      </p:sp>
      <p:sp>
        <p:nvSpPr>
          <p:cNvPr id="20" name="Textplatzhalter 7"/>
          <p:cNvSpPr>
            <a:spLocks noGrp="1"/>
          </p:cNvSpPr>
          <p:nvPr>
            <p:ph type="body" sz="quarter" idx="29" hasCustomPrompt="1"/>
          </p:nvPr>
        </p:nvSpPr>
        <p:spPr>
          <a:xfrm>
            <a:off x="2115496" y="4977537"/>
            <a:ext cx="6211152" cy="239283"/>
          </a:xfrm>
        </p:spPr>
        <p:txBody>
          <a:bodyPr/>
          <a:lstStyle>
            <a:lvl1pPr marL="0" indent="0">
              <a:buNone/>
              <a:defRPr b="1">
                <a:solidFill>
                  <a:schemeClr val="accent1"/>
                </a:solidFill>
              </a:defRPr>
            </a:lvl1pPr>
          </a:lstStyle>
          <a:p>
            <a:pPr lvl="0"/>
            <a:r>
              <a:rPr lang="de-DE"/>
              <a:t>Überschrift</a:t>
            </a:r>
            <a:endParaRPr lang="de-AT"/>
          </a:p>
        </p:txBody>
      </p:sp>
      <p:sp>
        <p:nvSpPr>
          <p:cNvPr id="21" name="Textplatzhalter 7"/>
          <p:cNvSpPr>
            <a:spLocks noGrp="1"/>
          </p:cNvSpPr>
          <p:nvPr>
            <p:ph type="body" sz="quarter" idx="30" hasCustomPrompt="1"/>
          </p:nvPr>
        </p:nvSpPr>
        <p:spPr>
          <a:xfrm>
            <a:off x="2115496" y="5216821"/>
            <a:ext cx="6211152" cy="525460"/>
          </a:xfrm>
        </p:spPr>
        <p:txBody>
          <a:bodyPr/>
          <a:lstStyle>
            <a:lvl1pPr marL="0" indent="0">
              <a:spcBef>
                <a:spcPts val="0"/>
              </a:spcBef>
              <a:buNone/>
              <a:defRPr b="0">
                <a:solidFill>
                  <a:schemeClr val="accent1"/>
                </a:solidFill>
              </a:defRPr>
            </a:lvl1pPr>
          </a:lstStyle>
          <a:p>
            <a:pPr lvl="0"/>
            <a:r>
              <a:rPr lang="de-DE"/>
              <a:t>Titel</a:t>
            </a:r>
            <a:endParaRPr lang="de-AT"/>
          </a:p>
        </p:txBody>
      </p:sp>
      <p:sp>
        <p:nvSpPr>
          <p:cNvPr id="25" name="Rechteck 24"/>
          <p:cNvSpPr/>
          <p:nvPr userDrawn="1"/>
        </p:nvSpPr>
        <p:spPr>
          <a:xfrm>
            <a:off x="921965" y="2745601"/>
            <a:ext cx="7770247" cy="882771"/>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2400">
              <a:solidFill>
                <a:schemeClr val="accent1"/>
              </a:solidFill>
            </a:endParaRPr>
          </a:p>
        </p:txBody>
      </p:sp>
      <p:sp>
        <p:nvSpPr>
          <p:cNvPr id="26" name="Textplatzhalter 7"/>
          <p:cNvSpPr>
            <a:spLocks noGrp="1"/>
          </p:cNvSpPr>
          <p:nvPr>
            <p:ph type="body" sz="quarter" idx="34" hasCustomPrompt="1"/>
          </p:nvPr>
        </p:nvSpPr>
        <p:spPr>
          <a:xfrm>
            <a:off x="2115496" y="2791628"/>
            <a:ext cx="6211152" cy="239283"/>
          </a:xfrm>
        </p:spPr>
        <p:txBody>
          <a:bodyPr/>
          <a:lstStyle>
            <a:lvl1pPr marL="0" indent="0">
              <a:buNone/>
              <a:defRPr b="1">
                <a:solidFill>
                  <a:schemeClr val="accent1"/>
                </a:solidFill>
              </a:defRPr>
            </a:lvl1pPr>
          </a:lstStyle>
          <a:p>
            <a:pPr lvl="0"/>
            <a:r>
              <a:rPr lang="de-DE"/>
              <a:t>Überschrift</a:t>
            </a:r>
            <a:endParaRPr lang="de-AT"/>
          </a:p>
        </p:txBody>
      </p:sp>
      <p:sp>
        <p:nvSpPr>
          <p:cNvPr id="27" name="Textplatzhalter 7"/>
          <p:cNvSpPr>
            <a:spLocks noGrp="1"/>
          </p:cNvSpPr>
          <p:nvPr>
            <p:ph type="body" sz="quarter" idx="35" hasCustomPrompt="1"/>
          </p:nvPr>
        </p:nvSpPr>
        <p:spPr>
          <a:xfrm>
            <a:off x="2115496" y="3030911"/>
            <a:ext cx="6211152" cy="525460"/>
          </a:xfrm>
        </p:spPr>
        <p:txBody>
          <a:bodyPr/>
          <a:lstStyle>
            <a:lvl1pPr marL="0" indent="0">
              <a:spcBef>
                <a:spcPts val="0"/>
              </a:spcBef>
              <a:buNone/>
              <a:defRPr b="0">
                <a:solidFill>
                  <a:schemeClr val="accent1"/>
                </a:solidFill>
              </a:defRPr>
            </a:lvl1pPr>
          </a:lstStyle>
          <a:p>
            <a:pPr lvl="0"/>
            <a:r>
              <a:rPr lang="de-DE"/>
              <a:t>Titel</a:t>
            </a:r>
            <a:endParaRPr lang="de-AT"/>
          </a:p>
        </p:txBody>
      </p:sp>
      <p:sp>
        <p:nvSpPr>
          <p:cNvPr id="3" name="Foliennummernplatzhalter 2"/>
          <p:cNvSpPr>
            <a:spLocks noGrp="1"/>
          </p:cNvSpPr>
          <p:nvPr>
            <p:ph type="sldNum" sz="quarter" idx="10"/>
          </p:nvPr>
        </p:nvSpPr>
        <p:spPr/>
        <p:txBody>
          <a:bodyPr/>
          <a:lstStyle/>
          <a:p>
            <a:fld id="{52CF354A-3E7C-4AF0-94B3-C47ABC721F9D}" type="slidenum">
              <a:rPr lang="de-AT" smtClean="0"/>
              <a:pPr/>
              <a:t>‹Nr.›</a:t>
            </a:fld>
            <a:endParaRPr lang="de-AT"/>
          </a:p>
        </p:txBody>
      </p:sp>
      <p:sp>
        <p:nvSpPr>
          <p:cNvPr id="4" name="Fußzeilenplatzhalter 3"/>
          <p:cNvSpPr>
            <a:spLocks noGrp="1"/>
          </p:cNvSpPr>
          <p:nvPr>
            <p:ph type="ftr" sz="quarter" idx="11"/>
          </p:nvPr>
        </p:nvSpPr>
        <p:spPr/>
        <p:txBody>
          <a:bodyPr/>
          <a:lstStyle/>
          <a:p>
            <a:r>
              <a:rPr lang="de-DE"/>
              <a:t>Kapitelüberschrift</a:t>
            </a:r>
          </a:p>
        </p:txBody>
      </p:sp>
      <p:sp>
        <p:nvSpPr>
          <p:cNvPr id="5" name="Titel 1"/>
          <p:cNvSpPr>
            <a:spLocks noGrp="1"/>
          </p:cNvSpPr>
          <p:nvPr>
            <p:ph type="title" hasCustomPrompt="1"/>
          </p:nvPr>
        </p:nvSpPr>
        <p:spPr>
          <a:xfrm>
            <a:off x="912285" y="1507067"/>
            <a:ext cx="7920567" cy="443199"/>
          </a:xfrm>
        </p:spPr>
        <p:txBody>
          <a:bodyPr/>
          <a:lstStyle/>
          <a:p>
            <a:r>
              <a:rPr lang="de-DE"/>
              <a:t>Mastertitelformat bearbeiten</a:t>
            </a:r>
            <a:endParaRPr lang="de-AT"/>
          </a:p>
        </p:txBody>
      </p:sp>
      <p:sp>
        <p:nvSpPr>
          <p:cNvPr id="6" name="Textplatzhalter 7">
            <a:extLst>
              <a:ext uri="{FF2B5EF4-FFF2-40B4-BE49-F238E27FC236}">
                <a16:creationId xmlns:a16="http://schemas.microsoft.com/office/drawing/2014/main" id="{609D5913-DBE3-BE47-B792-11E24A0A0673}"/>
              </a:ext>
            </a:extLst>
          </p:cNvPr>
          <p:cNvSpPr>
            <a:spLocks noGrp="1"/>
          </p:cNvSpPr>
          <p:nvPr>
            <p:ph type="body" sz="quarter" idx="16"/>
          </p:nvPr>
        </p:nvSpPr>
        <p:spPr>
          <a:xfrm>
            <a:off x="912283" y="1963847"/>
            <a:ext cx="7920567" cy="347243"/>
          </a:xfrm>
        </p:spPr>
        <p:txBody>
          <a:bodyPr/>
          <a:lstStyle>
            <a:lvl1pPr marL="0" indent="0">
              <a:spcBef>
                <a:spcPts val="0"/>
              </a:spcBef>
              <a:buNone/>
              <a:defRPr kern="0" spc="107" baseline="0"/>
            </a:lvl1pPr>
          </a:lstStyle>
          <a:p>
            <a:pPr lvl="0"/>
            <a:r>
              <a:rPr lang="de-DE"/>
              <a:t>Mastertextformat bearbeiten</a:t>
            </a:r>
          </a:p>
        </p:txBody>
      </p:sp>
      <p:sp>
        <p:nvSpPr>
          <p:cNvPr id="19" name="Bildplatzhalter 5"/>
          <p:cNvSpPr>
            <a:spLocks noGrp="1"/>
          </p:cNvSpPr>
          <p:nvPr>
            <p:ph type="pic" sz="quarter" idx="27"/>
          </p:nvPr>
        </p:nvSpPr>
        <p:spPr>
          <a:xfrm>
            <a:off x="912283" y="2660651"/>
            <a:ext cx="1152000" cy="1056000"/>
          </a:xfrm>
          <a:prstGeom prst="rect">
            <a:avLst/>
          </a:prstGeom>
          <a:solidFill>
            <a:schemeClr val="accent1"/>
          </a:solidFill>
        </p:spPr>
        <p:txBody>
          <a:bodyPr/>
          <a:lstStyle>
            <a:lvl1pPr marL="0" indent="0">
              <a:buNone/>
              <a:defRPr>
                <a:solidFill>
                  <a:schemeClr val="accent1"/>
                </a:solidFill>
              </a:defRPr>
            </a:lvl1pPr>
          </a:lstStyle>
          <a:p>
            <a:r>
              <a:rPr lang="de-DE"/>
              <a:t>Bild durch Klicken auf Symbol hinzufügen</a:t>
            </a:r>
            <a:endParaRPr lang="de-AT"/>
          </a:p>
        </p:txBody>
      </p:sp>
      <p:sp>
        <p:nvSpPr>
          <p:cNvPr id="22" name="Bildplatzhalter 5"/>
          <p:cNvSpPr>
            <a:spLocks noGrp="1"/>
          </p:cNvSpPr>
          <p:nvPr>
            <p:ph type="pic" sz="quarter" idx="31"/>
          </p:nvPr>
        </p:nvSpPr>
        <p:spPr>
          <a:xfrm>
            <a:off x="912283" y="4821984"/>
            <a:ext cx="1152000" cy="1056000"/>
          </a:xfrm>
          <a:prstGeom prst="rect">
            <a:avLst/>
          </a:prstGeom>
          <a:solidFill>
            <a:schemeClr val="accent1"/>
          </a:solidFill>
        </p:spPr>
        <p:txBody>
          <a:bodyPr/>
          <a:lstStyle>
            <a:lvl1pPr marL="0" indent="0">
              <a:buNone/>
              <a:defRPr>
                <a:solidFill>
                  <a:schemeClr val="accent1"/>
                </a:solidFill>
              </a:defRPr>
            </a:lvl1pPr>
          </a:lstStyle>
          <a:p>
            <a:r>
              <a:rPr lang="de-DE"/>
              <a:t>Bild durch Klicken auf Symbol hinzufügen</a:t>
            </a:r>
            <a:endParaRPr lang="de-AT"/>
          </a:p>
        </p:txBody>
      </p:sp>
      <p:sp>
        <p:nvSpPr>
          <p:cNvPr id="24" name="Bildplatzhalter 5"/>
          <p:cNvSpPr>
            <a:spLocks noGrp="1"/>
          </p:cNvSpPr>
          <p:nvPr>
            <p:ph type="pic" sz="quarter" idx="33"/>
          </p:nvPr>
        </p:nvSpPr>
        <p:spPr>
          <a:xfrm>
            <a:off x="7680851" y="3739653"/>
            <a:ext cx="1152000" cy="1056000"/>
          </a:xfrm>
          <a:prstGeom prst="rect">
            <a:avLst/>
          </a:prstGeom>
          <a:solidFill>
            <a:schemeClr val="accent1"/>
          </a:solidFill>
        </p:spPr>
        <p:txBody>
          <a:bodyPr/>
          <a:lstStyle>
            <a:lvl1pPr marL="0" indent="0">
              <a:buNone/>
              <a:defRPr>
                <a:solidFill>
                  <a:schemeClr val="accent1"/>
                </a:solidFill>
              </a:defRPr>
            </a:lvl1pPr>
          </a:lstStyle>
          <a:p>
            <a:r>
              <a:rPr lang="de-DE"/>
              <a:t>Bild durch Klicken auf Symbol hinzufügen</a:t>
            </a:r>
            <a:endParaRPr lang="de-AT"/>
          </a:p>
        </p:txBody>
      </p:sp>
      <p:sp>
        <p:nvSpPr>
          <p:cNvPr id="29" name="Textplatzhalter 7"/>
          <p:cNvSpPr>
            <a:spLocks noGrp="1"/>
          </p:cNvSpPr>
          <p:nvPr>
            <p:ph type="body" sz="quarter" idx="36" hasCustomPrompt="1"/>
          </p:nvPr>
        </p:nvSpPr>
        <p:spPr>
          <a:xfrm>
            <a:off x="1384640" y="3892641"/>
            <a:ext cx="6211152" cy="239283"/>
          </a:xfrm>
        </p:spPr>
        <p:txBody>
          <a:bodyPr/>
          <a:lstStyle>
            <a:lvl1pPr marL="0" indent="0" algn="r">
              <a:buNone/>
              <a:defRPr b="1">
                <a:solidFill>
                  <a:schemeClr val="accent1"/>
                </a:solidFill>
              </a:defRPr>
            </a:lvl1pPr>
          </a:lstStyle>
          <a:p>
            <a:pPr lvl="0"/>
            <a:r>
              <a:rPr lang="de-DE"/>
              <a:t>Überschrift</a:t>
            </a:r>
            <a:endParaRPr lang="de-AT"/>
          </a:p>
        </p:txBody>
      </p:sp>
      <p:sp>
        <p:nvSpPr>
          <p:cNvPr id="30" name="Textplatzhalter 7"/>
          <p:cNvSpPr>
            <a:spLocks noGrp="1"/>
          </p:cNvSpPr>
          <p:nvPr>
            <p:ph type="body" sz="quarter" idx="37" hasCustomPrompt="1"/>
          </p:nvPr>
        </p:nvSpPr>
        <p:spPr>
          <a:xfrm>
            <a:off x="1384640" y="4131925"/>
            <a:ext cx="6211152" cy="525460"/>
          </a:xfrm>
        </p:spPr>
        <p:txBody>
          <a:bodyPr/>
          <a:lstStyle>
            <a:lvl1pPr marL="0" indent="0" algn="r">
              <a:spcBef>
                <a:spcPts val="0"/>
              </a:spcBef>
              <a:buNone/>
              <a:defRPr b="0">
                <a:solidFill>
                  <a:schemeClr val="accent1"/>
                </a:solidFill>
              </a:defRPr>
            </a:lvl1pPr>
          </a:lstStyle>
          <a:p>
            <a:pPr lvl="0"/>
            <a:r>
              <a:rPr lang="de-DE"/>
              <a:t>Titel</a:t>
            </a:r>
            <a:endParaRPr lang="de-AT"/>
          </a:p>
        </p:txBody>
      </p:sp>
    </p:spTree>
    <p:extLst>
      <p:ext uri="{BB962C8B-B14F-4D97-AF65-F5344CB8AC3E}">
        <p14:creationId xmlns:p14="http://schemas.microsoft.com/office/powerpoint/2010/main" val="16464799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Projektteam 2 Pax">
    <p:spTree>
      <p:nvGrpSpPr>
        <p:cNvPr id="1" name=""/>
        <p:cNvGrpSpPr/>
        <p:nvPr/>
      </p:nvGrpSpPr>
      <p:grpSpPr>
        <a:xfrm>
          <a:off x="0" y="0"/>
          <a:ext cx="0" cy="0"/>
          <a:chOff x="0" y="0"/>
          <a:chExt cx="0" cy="0"/>
        </a:xfrm>
      </p:grpSpPr>
      <p:sp>
        <p:nvSpPr>
          <p:cNvPr id="3" name="Foliennummernplatzhalter 2"/>
          <p:cNvSpPr>
            <a:spLocks noGrp="1"/>
          </p:cNvSpPr>
          <p:nvPr>
            <p:ph type="sldNum" sz="quarter" idx="10"/>
          </p:nvPr>
        </p:nvSpPr>
        <p:spPr/>
        <p:txBody>
          <a:bodyPr/>
          <a:lstStyle/>
          <a:p>
            <a:fld id="{52CF354A-3E7C-4AF0-94B3-C47ABC721F9D}" type="slidenum">
              <a:rPr lang="de-AT" smtClean="0"/>
              <a:pPr/>
              <a:t>‹Nr.›</a:t>
            </a:fld>
            <a:endParaRPr lang="de-AT"/>
          </a:p>
        </p:txBody>
      </p:sp>
      <p:sp>
        <p:nvSpPr>
          <p:cNvPr id="4" name="Fußzeilenplatzhalter 3"/>
          <p:cNvSpPr>
            <a:spLocks noGrp="1"/>
          </p:cNvSpPr>
          <p:nvPr>
            <p:ph type="ftr" sz="quarter" idx="11"/>
          </p:nvPr>
        </p:nvSpPr>
        <p:spPr/>
        <p:txBody>
          <a:bodyPr/>
          <a:lstStyle/>
          <a:p>
            <a:r>
              <a:rPr lang="de-DE"/>
              <a:t>Kapitelüberschrift</a:t>
            </a:r>
          </a:p>
        </p:txBody>
      </p:sp>
      <p:sp>
        <p:nvSpPr>
          <p:cNvPr id="11" name="Bildplatzhalter 4"/>
          <p:cNvSpPr>
            <a:spLocks noGrp="1"/>
          </p:cNvSpPr>
          <p:nvPr>
            <p:ph type="pic" sz="quarter" idx="28" hasCustomPrompt="1"/>
          </p:nvPr>
        </p:nvSpPr>
        <p:spPr>
          <a:xfrm>
            <a:off x="912285" y="2669025"/>
            <a:ext cx="1681281" cy="1695976"/>
          </a:xfrm>
          <a:prstGeom prst="rect">
            <a:avLst/>
          </a:prstGeom>
        </p:spPr>
        <p:txBody>
          <a:bodyPr/>
          <a:lstStyle>
            <a:lvl1pPr>
              <a:defRPr/>
            </a:lvl1pPr>
          </a:lstStyle>
          <a:p>
            <a:r>
              <a:rPr lang="de-AT"/>
              <a:t>Bild Berater</a:t>
            </a:r>
          </a:p>
        </p:txBody>
      </p:sp>
      <p:sp>
        <p:nvSpPr>
          <p:cNvPr id="13" name="Textplatzhalter 7"/>
          <p:cNvSpPr>
            <a:spLocks noGrp="1"/>
          </p:cNvSpPr>
          <p:nvPr>
            <p:ph type="body" sz="quarter" idx="18" hasCustomPrompt="1"/>
          </p:nvPr>
        </p:nvSpPr>
        <p:spPr>
          <a:xfrm>
            <a:off x="2714733" y="2668361"/>
            <a:ext cx="3381268" cy="249767"/>
          </a:xfrm>
        </p:spPr>
        <p:txBody>
          <a:bodyPr/>
          <a:lstStyle>
            <a:lvl1pPr marL="0" indent="0">
              <a:buNone/>
              <a:defRPr b="1"/>
            </a:lvl1pPr>
          </a:lstStyle>
          <a:p>
            <a:pPr lvl="0"/>
            <a:r>
              <a:rPr lang="de-DE"/>
              <a:t>Name</a:t>
            </a:r>
            <a:endParaRPr lang="de-AT"/>
          </a:p>
        </p:txBody>
      </p:sp>
      <p:sp>
        <p:nvSpPr>
          <p:cNvPr id="14" name="Textplatzhalter 7"/>
          <p:cNvSpPr>
            <a:spLocks noGrp="1"/>
          </p:cNvSpPr>
          <p:nvPr>
            <p:ph type="body" sz="quarter" idx="19" hasCustomPrompt="1"/>
          </p:nvPr>
        </p:nvSpPr>
        <p:spPr>
          <a:xfrm>
            <a:off x="2714733" y="2897195"/>
            <a:ext cx="3381268" cy="249767"/>
          </a:xfrm>
        </p:spPr>
        <p:txBody>
          <a:bodyPr/>
          <a:lstStyle>
            <a:lvl1pPr marL="0" indent="0">
              <a:buNone/>
              <a:defRPr b="0"/>
            </a:lvl1pPr>
          </a:lstStyle>
          <a:p>
            <a:pPr lvl="0"/>
            <a:r>
              <a:rPr lang="de-DE"/>
              <a:t>Titel</a:t>
            </a:r>
            <a:endParaRPr lang="de-AT"/>
          </a:p>
        </p:txBody>
      </p:sp>
      <p:sp>
        <p:nvSpPr>
          <p:cNvPr id="15" name="Textplatzhalter 7"/>
          <p:cNvSpPr>
            <a:spLocks noGrp="1"/>
          </p:cNvSpPr>
          <p:nvPr>
            <p:ph type="body" sz="quarter" idx="20" hasCustomPrompt="1"/>
          </p:nvPr>
        </p:nvSpPr>
        <p:spPr>
          <a:xfrm>
            <a:off x="2969940" y="3326645"/>
            <a:ext cx="3126059" cy="249767"/>
          </a:xfrm>
        </p:spPr>
        <p:txBody>
          <a:bodyPr/>
          <a:lstStyle>
            <a:lvl1pPr marL="0" indent="0">
              <a:spcBef>
                <a:spcPts val="0"/>
              </a:spcBef>
              <a:buNone/>
              <a:defRPr sz="1333" b="0"/>
            </a:lvl1pPr>
          </a:lstStyle>
          <a:p>
            <a:pPr lvl="0"/>
            <a:r>
              <a:rPr lang="de-DE"/>
              <a:t>E-Mail</a:t>
            </a:r>
            <a:endParaRPr lang="de-AT"/>
          </a:p>
        </p:txBody>
      </p:sp>
      <p:sp>
        <p:nvSpPr>
          <p:cNvPr id="16" name="Textplatzhalter 7"/>
          <p:cNvSpPr>
            <a:spLocks noGrp="1"/>
          </p:cNvSpPr>
          <p:nvPr>
            <p:ph type="body" sz="quarter" idx="21" hasCustomPrompt="1"/>
          </p:nvPr>
        </p:nvSpPr>
        <p:spPr>
          <a:xfrm>
            <a:off x="2969940" y="3576662"/>
            <a:ext cx="3126059" cy="437181"/>
          </a:xfrm>
        </p:spPr>
        <p:txBody>
          <a:bodyPr/>
          <a:lstStyle>
            <a:lvl1pPr marL="0" indent="0">
              <a:spcBef>
                <a:spcPts val="0"/>
              </a:spcBef>
              <a:buNone/>
              <a:defRPr sz="1333" b="0"/>
            </a:lvl1pPr>
          </a:lstStyle>
          <a:p>
            <a:pPr lvl="0"/>
            <a:r>
              <a:rPr lang="de-DE"/>
              <a:t>Telefon</a:t>
            </a:r>
          </a:p>
          <a:p>
            <a:pPr lvl="0"/>
            <a:r>
              <a:rPr lang="de-DE"/>
              <a:t>Festnetz</a:t>
            </a:r>
            <a:endParaRPr lang="de-AT"/>
          </a:p>
        </p:txBody>
      </p:sp>
      <p:sp>
        <p:nvSpPr>
          <p:cNvPr id="17" name="Textplatzhalter 7"/>
          <p:cNvSpPr>
            <a:spLocks noGrp="1"/>
          </p:cNvSpPr>
          <p:nvPr>
            <p:ph type="body" sz="quarter" idx="24" hasCustomPrompt="1"/>
          </p:nvPr>
        </p:nvSpPr>
        <p:spPr>
          <a:xfrm>
            <a:off x="912285" y="4414276"/>
            <a:ext cx="5183715" cy="1466579"/>
          </a:xfrm>
        </p:spPr>
        <p:txBody>
          <a:bodyPr anchor="ctr"/>
          <a:lstStyle>
            <a:lvl1pPr marL="0" indent="0">
              <a:buNone/>
              <a:defRPr b="0"/>
            </a:lvl1pPr>
          </a:lstStyle>
          <a:p>
            <a:pPr lvl="0"/>
            <a:r>
              <a:rPr lang="de-DE"/>
              <a:t>Text von der Homepage</a:t>
            </a:r>
            <a:endParaRPr lang="de-AT"/>
          </a:p>
        </p:txBody>
      </p:sp>
      <p:grpSp>
        <p:nvGrpSpPr>
          <p:cNvPr id="20" name="Gruppieren 19"/>
          <p:cNvGrpSpPr>
            <a:grpSpLocks noChangeAspect="1"/>
          </p:cNvGrpSpPr>
          <p:nvPr userDrawn="1"/>
        </p:nvGrpSpPr>
        <p:grpSpPr>
          <a:xfrm>
            <a:off x="2713467" y="3375796"/>
            <a:ext cx="196231" cy="153872"/>
            <a:chOff x="2674302" y="2397304"/>
            <a:chExt cx="720725" cy="565150"/>
          </a:xfrm>
          <a:solidFill>
            <a:schemeClr val="accent2"/>
          </a:solidFill>
        </p:grpSpPr>
        <p:sp>
          <p:nvSpPr>
            <p:cNvPr id="21" name="Freeform 17"/>
            <p:cNvSpPr>
              <a:spLocks/>
            </p:cNvSpPr>
            <p:nvPr userDrawn="1"/>
          </p:nvSpPr>
          <p:spPr bwMode="auto">
            <a:xfrm>
              <a:off x="2674302" y="2397304"/>
              <a:ext cx="720725" cy="358775"/>
            </a:xfrm>
            <a:custGeom>
              <a:avLst/>
              <a:gdLst>
                <a:gd name="T0" fmla="*/ 74 w 681"/>
                <a:gd name="T1" fmla="*/ 171 h 341"/>
                <a:gd name="T2" fmla="*/ 113 w 681"/>
                <a:gd name="T3" fmla="*/ 198 h 341"/>
                <a:gd name="T4" fmla="*/ 174 w 681"/>
                <a:gd name="T5" fmla="*/ 241 h 341"/>
                <a:gd name="T6" fmla="*/ 223 w 681"/>
                <a:gd name="T7" fmla="*/ 275 h 341"/>
                <a:gd name="T8" fmla="*/ 248 w 681"/>
                <a:gd name="T9" fmla="*/ 292 h 341"/>
                <a:gd name="T10" fmla="*/ 270 w 681"/>
                <a:gd name="T11" fmla="*/ 309 h 341"/>
                <a:gd name="T12" fmla="*/ 288 w 681"/>
                <a:gd name="T13" fmla="*/ 321 h 341"/>
                <a:gd name="T14" fmla="*/ 311 w 681"/>
                <a:gd name="T15" fmla="*/ 332 h 341"/>
                <a:gd name="T16" fmla="*/ 331 w 681"/>
                <a:gd name="T17" fmla="*/ 340 h 341"/>
                <a:gd name="T18" fmla="*/ 341 w 681"/>
                <a:gd name="T19" fmla="*/ 341 h 341"/>
                <a:gd name="T20" fmla="*/ 359 w 681"/>
                <a:gd name="T21" fmla="*/ 337 h 341"/>
                <a:gd name="T22" fmla="*/ 382 w 681"/>
                <a:gd name="T23" fmla="*/ 327 h 341"/>
                <a:gd name="T24" fmla="*/ 402 w 681"/>
                <a:gd name="T25" fmla="*/ 314 h 341"/>
                <a:gd name="T26" fmla="*/ 422 w 681"/>
                <a:gd name="T27" fmla="*/ 300 h 341"/>
                <a:gd name="T28" fmla="*/ 438 w 681"/>
                <a:gd name="T29" fmla="*/ 288 h 341"/>
                <a:gd name="T30" fmla="*/ 462 w 681"/>
                <a:gd name="T31" fmla="*/ 272 h 341"/>
                <a:gd name="T32" fmla="*/ 500 w 681"/>
                <a:gd name="T33" fmla="*/ 245 h 341"/>
                <a:gd name="T34" fmla="*/ 552 w 681"/>
                <a:gd name="T35" fmla="*/ 209 h 341"/>
                <a:gd name="T36" fmla="*/ 617 w 681"/>
                <a:gd name="T37" fmla="*/ 165 h 341"/>
                <a:gd name="T38" fmla="*/ 641 w 681"/>
                <a:gd name="T39" fmla="*/ 143 h 341"/>
                <a:gd name="T40" fmla="*/ 663 w 681"/>
                <a:gd name="T41" fmla="*/ 119 h 341"/>
                <a:gd name="T42" fmla="*/ 671 w 681"/>
                <a:gd name="T43" fmla="*/ 105 h 341"/>
                <a:gd name="T44" fmla="*/ 677 w 681"/>
                <a:gd name="T45" fmla="*/ 91 h 341"/>
                <a:gd name="T46" fmla="*/ 680 w 681"/>
                <a:gd name="T47" fmla="*/ 75 h 341"/>
                <a:gd name="T48" fmla="*/ 681 w 681"/>
                <a:gd name="T49" fmla="*/ 60 h 341"/>
                <a:gd name="T50" fmla="*/ 680 w 681"/>
                <a:gd name="T51" fmla="*/ 48 h 341"/>
                <a:gd name="T52" fmla="*/ 677 w 681"/>
                <a:gd name="T53" fmla="*/ 38 h 341"/>
                <a:gd name="T54" fmla="*/ 672 w 681"/>
                <a:gd name="T55" fmla="*/ 27 h 341"/>
                <a:gd name="T56" fmla="*/ 663 w 681"/>
                <a:gd name="T57" fmla="*/ 17 h 341"/>
                <a:gd name="T58" fmla="*/ 654 w 681"/>
                <a:gd name="T59" fmla="*/ 10 h 341"/>
                <a:gd name="T60" fmla="*/ 644 w 681"/>
                <a:gd name="T61" fmla="*/ 4 h 341"/>
                <a:gd name="T62" fmla="*/ 633 w 681"/>
                <a:gd name="T63" fmla="*/ 1 h 341"/>
                <a:gd name="T64" fmla="*/ 621 w 681"/>
                <a:gd name="T65" fmla="*/ 0 h 341"/>
                <a:gd name="T66" fmla="*/ 53 w 681"/>
                <a:gd name="T67" fmla="*/ 0 h 341"/>
                <a:gd name="T68" fmla="*/ 40 w 681"/>
                <a:gd name="T69" fmla="*/ 3 h 341"/>
                <a:gd name="T70" fmla="*/ 29 w 681"/>
                <a:gd name="T71" fmla="*/ 7 h 341"/>
                <a:gd name="T72" fmla="*/ 19 w 681"/>
                <a:gd name="T73" fmla="*/ 15 h 341"/>
                <a:gd name="T74" fmla="*/ 12 w 681"/>
                <a:gd name="T75" fmla="*/ 25 h 341"/>
                <a:gd name="T76" fmla="*/ 5 w 681"/>
                <a:gd name="T77" fmla="*/ 35 h 341"/>
                <a:gd name="T78" fmla="*/ 1 w 681"/>
                <a:gd name="T79" fmla="*/ 55 h 341"/>
                <a:gd name="T80" fmla="*/ 0 w 681"/>
                <a:gd name="T81" fmla="*/ 75 h 341"/>
                <a:gd name="T82" fmla="*/ 2 w 681"/>
                <a:gd name="T83" fmla="*/ 87 h 341"/>
                <a:gd name="T84" fmla="*/ 12 w 681"/>
                <a:gd name="T85" fmla="*/ 107 h 341"/>
                <a:gd name="T86" fmla="*/ 31 w 681"/>
                <a:gd name="T87" fmla="*/ 134 h 341"/>
                <a:gd name="T88" fmla="*/ 54 w 681"/>
                <a:gd name="T89" fmla="*/ 156 h 3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681" h="341">
                  <a:moveTo>
                    <a:pt x="65" y="165"/>
                  </a:moveTo>
                  <a:lnTo>
                    <a:pt x="74" y="171"/>
                  </a:lnTo>
                  <a:lnTo>
                    <a:pt x="91" y="183"/>
                  </a:lnTo>
                  <a:lnTo>
                    <a:pt x="113" y="198"/>
                  </a:lnTo>
                  <a:lnTo>
                    <a:pt x="143" y="219"/>
                  </a:lnTo>
                  <a:lnTo>
                    <a:pt x="174" y="241"/>
                  </a:lnTo>
                  <a:lnTo>
                    <a:pt x="201" y="259"/>
                  </a:lnTo>
                  <a:lnTo>
                    <a:pt x="223" y="275"/>
                  </a:lnTo>
                  <a:lnTo>
                    <a:pt x="243" y="288"/>
                  </a:lnTo>
                  <a:lnTo>
                    <a:pt x="248" y="292"/>
                  </a:lnTo>
                  <a:lnTo>
                    <a:pt x="259" y="300"/>
                  </a:lnTo>
                  <a:lnTo>
                    <a:pt x="270" y="309"/>
                  </a:lnTo>
                  <a:lnTo>
                    <a:pt x="280" y="314"/>
                  </a:lnTo>
                  <a:lnTo>
                    <a:pt x="288" y="321"/>
                  </a:lnTo>
                  <a:lnTo>
                    <a:pt x="299" y="327"/>
                  </a:lnTo>
                  <a:lnTo>
                    <a:pt x="311" y="332"/>
                  </a:lnTo>
                  <a:lnTo>
                    <a:pt x="321" y="337"/>
                  </a:lnTo>
                  <a:lnTo>
                    <a:pt x="331" y="340"/>
                  </a:lnTo>
                  <a:lnTo>
                    <a:pt x="340" y="341"/>
                  </a:lnTo>
                  <a:lnTo>
                    <a:pt x="341" y="341"/>
                  </a:lnTo>
                  <a:lnTo>
                    <a:pt x="350" y="340"/>
                  </a:lnTo>
                  <a:lnTo>
                    <a:pt x="359" y="337"/>
                  </a:lnTo>
                  <a:lnTo>
                    <a:pt x="370" y="332"/>
                  </a:lnTo>
                  <a:lnTo>
                    <a:pt x="382" y="327"/>
                  </a:lnTo>
                  <a:lnTo>
                    <a:pt x="393" y="321"/>
                  </a:lnTo>
                  <a:lnTo>
                    <a:pt x="402" y="314"/>
                  </a:lnTo>
                  <a:lnTo>
                    <a:pt x="410" y="309"/>
                  </a:lnTo>
                  <a:lnTo>
                    <a:pt x="422" y="300"/>
                  </a:lnTo>
                  <a:lnTo>
                    <a:pt x="432" y="292"/>
                  </a:lnTo>
                  <a:lnTo>
                    <a:pt x="438" y="288"/>
                  </a:lnTo>
                  <a:lnTo>
                    <a:pt x="449" y="282"/>
                  </a:lnTo>
                  <a:lnTo>
                    <a:pt x="462" y="272"/>
                  </a:lnTo>
                  <a:lnTo>
                    <a:pt x="479" y="260"/>
                  </a:lnTo>
                  <a:lnTo>
                    <a:pt x="500" y="245"/>
                  </a:lnTo>
                  <a:lnTo>
                    <a:pt x="525" y="229"/>
                  </a:lnTo>
                  <a:lnTo>
                    <a:pt x="552" y="209"/>
                  </a:lnTo>
                  <a:lnTo>
                    <a:pt x="582" y="189"/>
                  </a:lnTo>
                  <a:lnTo>
                    <a:pt x="617" y="165"/>
                  </a:lnTo>
                  <a:lnTo>
                    <a:pt x="629" y="154"/>
                  </a:lnTo>
                  <a:lnTo>
                    <a:pt x="641" y="143"/>
                  </a:lnTo>
                  <a:lnTo>
                    <a:pt x="653" y="132"/>
                  </a:lnTo>
                  <a:lnTo>
                    <a:pt x="663" y="119"/>
                  </a:lnTo>
                  <a:lnTo>
                    <a:pt x="667" y="111"/>
                  </a:lnTo>
                  <a:lnTo>
                    <a:pt x="671" y="105"/>
                  </a:lnTo>
                  <a:lnTo>
                    <a:pt x="674" y="97"/>
                  </a:lnTo>
                  <a:lnTo>
                    <a:pt x="677" y="91"/>
                  </a:lnTo>
                  <a:lnTo>
                    <a:pt x="679" y="83"/>
                  </a:lnTo>
                  <a:lnTo>
                    <a:pt x="680" y="75"/>
                  </a:lnTo>
                  <a:lnTo>
                    <a:pt x="681" y="68"/>
                  </a:lnTo>
                  <a:lnTo>
                    <a:pt x="681" y="60"/>
                  </a:lnTo>
                  <a:lnTo>
                    <a:pt x="681" y="55"/>
                  </a:lnTo>
                  <a:lnTo>
                    <a:pt x="680" y="48"/>
                  </a:lnTo>
                  <a:lnTo>
                    <a:pt x="679" y="43"/>
                  </a:lnTo>
                  <a:lnTo>
                    <a:pt x="677" y="38"/>
                  </a:lnTo>
                  <a:lnTo>
                    <a:pt x="675" y="32"/>
                  </a:lnTo>
                  <a:lnTo>
                    <a:pt x="672" y="27"/>
                  </a:lnTo>
                  <a:lnTo>
                    <a:pt x="667" y="22"/>
                  </a:lnTo>
                  <a:lnTo>
                    <a:pt x="663" y="17"/>
                  </a:lnTo>
                  <a:lnTo>
                    <a:pt x="659" y="14"/>
                  </a:lnTo>
                  <a:lnTo>
                    <a:pt x="654" y="10"/>
                  </a:lnTo>
                  <a:lnTo>
                    <a:pt x="649" y="6"/>
                  </a:lnTo>
                  <a:lnTo>
                    <a:pt x="644" y="4"/>
                  </a:lnTo>
                  <a:lnTo>
                    <a:pt x="638" y="2"/>
                  </a:lnTo>
                  <a:lnTo>
                    <a:pt x="633" y="1"/>
                  </a:lnTo>
                  <a:lnTo>
                    <a:pt x="626" y="0"/>
                  </a:lnTo>
                  <a:lnTo>
                    <a:pt x="621" y="0"/>
                  </a:lnTo>
                  <a:lnTo>
                    <a:pt x="60" y="0"/>
                  </a:lnTo>
                  <a:lnTo>
                    <a:pt x="53" y="0"/>
                  </a:lnTo>
                  <a:lnTo>
                    <a:pt x="46" y="1"/>
                  </a:lnTo>
                  <a:lnTo>
                    <a:pt x="40" y="3"/>
                  </a:lnTo>
                  <a:lnTo>
                    <a:pt x="34" y="5"/>
                  </a:lnTo>
                  <a:lnTo>
                    <a:pt x="29" y="7"/>
                  </a:lnTo>
                  <a:lnTo>
                    <a:pt x="24" y="11"/>
                  </a:lnTo>
                  <a:lnTo>
                    <a:pt x="19" y="15"/>
                  </a:lnTo>
                  <a:lnTo>
                    <a:pt x="15" y="19"/>
                  </a:lnTo>
                  <a:lnTo>
                    <a:pt x="12" y="25"/>
                  </a:lnTo>
                  <a:lnTo>
                    <a:pt x="8" y="30"/>
                  </a:lnTo>
                  <a:lnTo>
                    <a:pt x="5" y="35"/>
                  </a:lnTo>
                  <a:lnTo>
                    <a:pt x="3" y="42"/>
                  </a:lnTo>
                  <a:lnTo>
                    <a:pt x="1" y="55"/>
                  </a:lnTo>
                  <a:lnTo>
                    <a:pt x="0" y="69"/>
                  </a:lnTo>
                  <a:lnTo>
                    <a:pt x="0" y="75"/>
                  </a:lnTo>
                  <a:lnTo>
                    <a:pt x="1" y="81"/>
                  </a:lnTo>
                  <a:lnTo>
                    <a:pt x="2" y="87"/>
                  </a:lnTo>
                  <a:lnTo>
                    <a:pt x="5" y="94"/>
                  </a:lnTo>
                  <a:lnTo>
                    <a:pt x="12" y="107"/>
                  </a:lnTo>
                  <a:lnTo>
                    <a:pt x="20" y="121"/>
                  </a:lnTo>
                  <a:lnTo>
                    <a:pt x="31" y="134"/>
                  </a:lnTo>
                  <a:lnTo>
                    <a:pt x="42" y="146"/>
                  </a:lnTo>
                  <a:lnTo>
                    <a:pt x="54" y="156"/>
                  </a:lnTo>
                  <a:lnTo>
                    <a:pt x="65" y="165"/>
                  </a:lnTo>
                  <a:close/>
                </a:path>
              </a:pathLst>
            </a:custGeom>
            <a:grpFill/>
            <a:ln>
              <a:noFill/>
            </a:ln>
          </p:spPr>
          <p:txBody>
            <a:bodyPr lIns="182880" tIns="91440" rIns="182880" bIns="91440"/>
            <a:lstStyle/>
            <a:p>
              <a:pPr>
                <a:defRPr/>
              </a:pPr>
              <a:endParaRPr lang="ru-RU" sz="2400"/>
            </a:p>
          </p:txBody>
        </p:sp>
        <p:sp>
          <p:nvSpPr>
            <p:cNvPr id="22" name="Freeform 18"/>
            <p:cNvSpPr>
              <a:spLocks/>
            </p:cNvSpPr>
            <p:nvPr userDrawn="1"/>
          </p:nvSpPr>
          <p:spPr bwMode="auto">
            <a:xfrm>
              <a:off x="2674302" y="2578279"/>
              <a:ext cx="720725" cy="384175"/>
            </a:xfrm>
            <a:custGeom>
              <a:avLst/>
              <a:gdLst>
                <a:gd name="T0" fmla="*/ 613 w 681"/>
                <a:gd name="T1" fmla="*/ 54 h 362"/>
                <a:gd name="T2" fmla="*/ 558 w 681"/>
                <a:gd name="T3" fmla="*/ 90 h 362"/>
                <a:gd name="T4" fmla="*/ 511 w 681"/>
                <a:gd name="T5" fmla="*/ 124 h 362"/>
                <a:gd name="T6" fmla="*/ 471 w 681"/>
                <a:gd name="T7" fmla="*/ 152 h 362"/>
                <a:gd name="T8" fmla="*/ 444 w 681"/>
                <a:gd name="T9" fmla="*/ 171 h 362"/>
                <a:gd name="T10" fmla="*/ 426 w 681"/>
                <a:gd name="T11" fmla="*/ 184 h 362"/>
                <a:gd name="T12" fmla="*/ 411 w 681"/>
                <a:gd name="T13" fmla="*/ 193 h 362"/>
                <a:gd name="T14" fmla="*/ 393 w 681"/>
                <a:gd name="T15" fmla="*/ 203 h 362"/>
                <a:gd name="T16" fmla="*/ 371 w 681"/>
                <a:gd name="T17" fmla="*/ 211 h 362"/>
                <a:gd name="T18" fmla="*/ 351 w 681"/>
                <a:gd name="T19" fmla="*/ 216 h 362"/>
                <a:gd name="T20" fmla="*/ 340 w 681"/>
                <a:gd name="T21" fmla="*/ 217 h 362"/>
                <a:gd name="T22" fmla="*/ 320 w 681"/>
                <a:gd name="T23" fmla="*/ 214 h 362"/>
                <a:gd name="T24" fmla="*/ 298 w 681"/>
                <a:gd name="T25" fmla="*/ 207 h 362"/>
                <a:gd name="T26" fmla="*/ 278 w 681"/>
                <a:gd name="T27" fmla="*/ 198 h 362"/>
                <a:gd name="T28" fmla="*/ 262 w 681"/>
                <a:gd name="T29" fmla="*/ 189 h 362"/>
                <a:gd name="T30" fmla="*/ 247 w 681"/>
                <a:gd name="T31" fmla="*/ 178 h 362"/>
                <a:gd name="T32" fmla="*/ 227 w 681"/>
                <a:gd name="T33" fmla="*/ 164 h 362"/>
                <a:gd name="T34" fmla="*/ 196 w 681"/>
                <a:gd name="T35" fmla="*/ 141 h 362"/>
                <a:gd name="T36" fmla="*/ 154 w 681"/>
                <a:gd name="T37" fmla="*/ 112 h 362"/>
                <a:gd name="T38" fmla="*/ 101 w 681"/>
                <a:gd name="T39" fmla="*/ 76 h 362"/>
                <a:gd name="T40" fmla="*/ 38 w 681"/>
                <a:gd name="T41" fmla="*/ 33 h 362"/>
                <a:gd name="T42" fmla="*/ 17 w 681"/>
                <a:gd name="T43" fmla="*/ 17 h 362"/>
                <a:gd name="T44" fmla="*/ 0 w 681"/>
                <a:gd name="T45" fmla="*/ 0 h 362"/>
                <a:gd name="T46" fmla="*/ 0 w 681"/>
                <a:gd name="T47" fmla="*/ 307 h 362"/>
                <a:gd name="T48" fmla="*/ 2 w 681"/>
                <a:gd name="T49" fmla="*/ 319 h 362"/>
                <a:gd name="T50" fmla="*/ 6 w 681"/>
                <a:gd name="T51" fmla="*/ 330 h 362"/>
                <a:gd name="T52" fmla="*/ 13 w 681"/>
                <a:gd name="T53" fmla="*/ 340 h 362"/>
                <a:gd name="T54" fmla="*/ 23 w 681"/>
                <a:gd name="T55" fmla="*/ 348 h 362"/>
                <a:gd name="T56" fmla="*/ 32 w 681"/>
                <a:gd name="T57" fmla="*/ 356 h 362"/>
                <a:gd name="T58" fmla="*/ 43 w 681"/>
                <a:gd name="T59" fmla="*/ 360 h 362"/>
                <a:gd name="T60" fmla="*/ 54 w 681"/>
                <a:gd name="T61" fmla="*/ 362 h 362"/>
                <a:gd name="T62" fmla="*/ 621 w 681"/>
                <a:gd name="T63" fmla="*/ 362 h 362"/>
                <a:gd name="T64" fmla="*/ 633 w 681"/>
                <a:gd name="T65" fmla="*/ 361 h 362"/>
                <a:gd name="T66" fmla="*/ 644 w 681"/>
                <a:gd name="T67" fmla="*/ 358 h 362"/>
                <a:gd name="T68" fmla="*/ 654 w 681"/>
                <a:gd name="T69" fmla="*/ 353 h 362"/>
                <a:gd name="T70" fmla="*/ 664 w 681"/>
                <a:gd name="T71" fmla="*/ 344 h 362"/>
                <a:gd name="T72" fmla="*/ 672 w 681"/>
                <a:gd name="T73" fmla="*/ 335 h 362"/>
                <a:gd name="T74" fmla="*/ 677 w 681"/>
                <a:gd name="T75" fmla="*/ 325 h 362"/>
                <a:gd name="T76" fmla="*/ 680 w 681"/>
                <a:gd name="T77" fmla="*/ 314 h 362"/>
                <a:gd name="T78" fmla="*/ 681 w 681"/>
                <a:gd name="T79" fmla="*/ 302 h 362"/>
                <a:gd name="T80" fmla="*/ 673 w 681"/>
                <a:gd name="T81" fmla="*/ 8 h 362"/>
                <a:gd name="T82" fmla="*/ 654 w 681"/>
                <a:gd name="T83" fmla="*/ 24 h 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681" h="362">
                  <a:moveTo>
                    <a:pt x="644" y="33"/>
                  </a:moveTo>
                  <a:lnTo>
                    <a:pt x="613" y="54"/>
                  </a:lnTo>
                  <a:lnTo>
                    <a:pt x="585" y="72"/>
                  </a:lnTo>
                  <a:lnTo>
                    <a:pt x="558" y="90"/>
                  </a:lnTo>
                  <a:lnTo>
                    <a:pt x="533" y="108"/>
                  </a:lnTo>
                  <a:lnTo>
                    <a:pt x="511" y="124"/>
                  </a:lnTo>
                  <a:lnTo>
                    <a:pt x="490" y="138"/>
                  </a:lnTo>
                  <a:lnTo>
                    <a:pt x="471" y="152"/>
                  </a:lnTo>
                  <a:lnTo>
                    <a:pt x="453" y="164"/>
                  </a:lnTo>
                  <a:lnTo>
                    <a:pt x="444" y="171"/>
                  </a:lnTo>
                  <a:lnTo>
                    <a:pt x="434" y="178"/>
                  </a:lnTo>
                  <a:lnTo>
                    <a:pt x="426" y="184"/>
                  </a:lnTo>
                  <a:lnTo>
                    <a:pt x="419" y="189"/>
                  </a:lnTo>
                  <a:lnTo>
                    <a:pt x="411" y="193"/>
                  </a:lnTo>
                  <a:lnTo>
                    <a:pt x="403" y="198"/>
                  </a:lnTo>
                  <a:lnTo>
                    <a:pt x="393" y="203"/>
                  </a:lnTo>
                  <a:lnTo>
                    <a:pt x="383" y="207"/>
                  </a:lnTo>
                  <a:lnTo>
                    <a:pt x="371" y="211"/>
                  </a:lnTo>
                  <a:lnTo>
                    <a:pt x="361" y="214"/>
                  </a:lnTo>
                  <a:lnTo>
                    <a:pt x="351" y="216"/>
                  </a:lnTo>
                  <a:lnTo>
                    <a:pt x="341" y="217"/>
                  </a:lnTo>
                  <a:lnTo>
                    <a:pt x="340" y="217"/>
                  </a:lnTo>
                  <a:lnTo>
                    <a:pt x="330" y="216"/>
                  </a:lnTo>
                  <a:lnTo>
                    <a:pt x="320" y="214"/>
                  </a:lnTo>
                  <a:lnTo>
                    <a:pt x="309" y="211"/>
                  </a:lnTo>
                  <a:lnTo>
                    <a:pt x="298" y="207"/>
                  </a:lnTo>
                  <a:lnTo>
                    <a:pt x="287" y="203"/>
                  </a:lnTo>
                  <a:lnTo>
                    <a:pt x="278" y="198"/>
                  </a:lnTo>
                  <a:lnTo>
                    <a:pt x="270" y="193"/>
                  </a:lnTo>
                  <a:lnTo>
                    <a:pt x="262" y="189"/>
                  </a:lnTo>
                  <a:lnTo>
                    <a:pt x="255" y="184"/>
                  </a:lnTo>
                  <a:lnTo>
                    <a:pt x="247" y="178"/>
                  </a:lnTo>
                  <a:lnTo>
                    <a:pt x="237" y="171"/>
                  </a:lnTo>
                  <a:lnTo>
                    <a:pt x="227" y="164"/>
                  </a:lnTo>
                  <a:lnTo>
                    <a:pt x="213" y="154"/>
                  </a:lnTo>
                  <a:lnTo>
                    <a:pt x="196" y="141"/>
                  </a:lnTo>
                  <a:lnTo>
                    <a:pt x="176" y="128"/>
                  </a:lnTo>
                  <a:lnTo>
                    <a:pt x="154" y="112"/>
                  </a:lnTo>
                  <a:lnTo>
                    <a:pt x="129" y="95"/>
                  </a:lnTo>
                  <a:lnTo>
                    <a:pt x="101" y="76"/>
                  </a:lnTo>
                  <a:lnTo>
                    <a:pt x="71" y="55"/>
                  </a:lnTo>
                  <a:lnTo>
                    <a:pt x="38" y="33"/>
                  </a:lnTo>
                  <a:lnTo>
                    <a:pt x="28" y="25"/>
                  </a:lnTo>
                  <a:lnTo>
                    <a:pt x="17" y="17"/>
                  </a:lnTo>
                  <a:lnTo>
                    <a:pt x="8" y="8"/>
                  </a:lnTo>
                  <a:lnTo>
                    <a:pt x="0" y="0"/>
                  </a:lnTo>
                  <a:lnTo>
                    <a:pt x="0" y="302"/>
                  </a:lnTo>
                  <a:lnTo>
                    <a:pt x="0" y="307"/>
                  </a:lnTo>
                  <a:lnTo>
                    <a:pt x="1" y="314"/>
                  </a:lnTo>
                  <a:lnTo>
                    <a:pt x="2" y="319"/>
                  </a:lnTo>
                  <a:lnTo>
                    <a:pt x="4" y="325"/>
                  </a:lnTo>
                  <a:lnTo>
                    <a:pt x="6" y="330"/>
                  </a:lnTo>
                  <a:lnTo>
                    <a:pt x="10" y="335"/>
                  </a:lnTo>
                  <a:lnTo>
                    <a:pt x="13" y="340"/>
                  </a:lnTo>
                  <a:lnTo>
                    <a:pt x="17" y="344"/>
                  </a:lnTo>
                  <a:lnTo>
                    <a:pt x="23" y="348"/>
                  </a:lnTo>
                  <a:lnTo>
                    <a:pt x="27" y="353"/>
                  </a:lnTo>
                  <a:lnTo>
                    <a:pt x="32" y="356"/>
                  </a:lnTo>
                  <a:lnTo>
                    <a:pt x="38" y="358"/>
                  </a:lnTo>
                  <a:lnTo>
                    <a:pt x="43" y="360"/>
                  </a:lnTo>
                  <a:lnTo>
                    <a:pt x="48" y="361"/>
                  </a:lnTo>
                  <a:lnTo>
                    <a:pt x="54" y="362"/>
                  </a:lnTo>
                  <a:lnTo>
                    <a:pt x="60" y="362"/>
                  </a:lnTo>
                  <a:lnTo>
                    <a:pt x="621" y="362"/>
                  </a:lnTo>
                  <a:lnTo>
                    <a:pt x="626" y="362"/>
                  </a:lnTo>
                  <a:lnTo>
                    <a:pt x="633" y="361"/>
                  </a:lnTo>
                  <a:lnTo>
                    <a:pt x="638" y="360"/>
                  </a:lnTo>
                  <a:lnTo>
                    <a:pt x="644" y="358"/>
                  </a:lnTo>
                  <a:lnTo>
                    <a:pt x="649" y="356"/>
                  </a:lnTo>
                  <a:lnTo>
                    <a:pt x="654" y="353"/>
                  </a:lnTo>
                  <a:lnTo>
                    <a:pt x="659" y="348"/>
                  </a:lnTo>
                  <a:lnTo>
                    <a:pt x="664" y="344"/>
                  </a:lnTo>
                  <a:lnTo>
                    <a:pt x="667" y="340"/>
                  </a:lnTo>
                  <a:lnTo>
                    <a:pt x="672" y="335"/>
                  </a:lnTo>
                  <a:lnTo>
                    <a:pt x="675" y="330"/>
                  </a:lnTo>
                  <a:lnTo>
                    <a:pt x="677" y="325"/>
                  </a:lnTo>
                  <a:lnTo>
                    <a:pt x="679" y="319"/>
                  </a:lnTo>
                  <a:lnTo>
                    <a:pt x="680" y="314"/>
                  </a:lnTo>
                  <a:lnTo>
                    <a:pt x="681" y="307"/>
                  </a:lnTo>
                  <a:lnTo>
                    <a:pt x="681" y="302"/>
                  </a:lnTo>
                  <a:lnTo>
                    <a:pt x="681" y="0"/>
                  </a:lnTo>
                  <a:lnTo>
                    <a:pt x="673" y="8"/>
                  </a:lnTo>
                  <a:lnTo>
                    <a:pt x="664" y="17"/>
                  </a:lnTo>
                  <a:lnTo>
                    <a:pt x="654" y="24"/>
                  </a:lnTo>
                  <a:lnTo>
                    <a:pt x="644" y="33"/>
                  </a:lnTo>
                  <a:close/>
                </a:path>
              </a:pathLst>
            </a:custGeom>
            <a:grpFill/>
            <a:ln>
              <a:noFill/>
            </a:ln>
          </p:spPr>
          <p:txBody>
            <a:bodyPr lIns="182880" tIns="91440" rIns="182880" bIns="91440"/>
            <a:lstStyle/>
            <a:p>
              <a:pPr>
                <a:defRPr/>
              </a:pPr>
              <a:endParaRPr lang="ru-RU" sz="2400"/>
            </a:p>
          </p:txBody>
        </p:sp>
      </p:grpSp>
      <p:sp>
        <p:nvSpPr>
          <p:cNvPr id="23" name="Freeform 79"/>
          <p:cNvSpPr>
            <a:spLocks noChangeAspect="1"/>
          </p:cNvSpPr>
          <p:nvPr userDrawn="1"/>
        </p:nvSpPr>
        <p:spPr bwMode="auto">
          <a:xfrm>
            <a:off x="2712001" y="3631756"/>
            <a:ext cx="197695" cy="139576"/>
          </a:xfrm>
          <a:custGeom>
            <a:avLst/>
            <a:gdLst>
              <a:gd name="T0" fmla="*/ 612 w 682"/>
              <a:gd name="T1" fmla="*/ 95 h 586"/>
              <a:gd name="T2" fmla="*/ 566 w 682"/>
              <a:gd name="T3" fmla="*/ 61 h 586"/>
              <a:gd name="T4" fmla="*/ 512 w 682"/>
              <a:gd name="T5" fmla="*/ 34 h 586"/>
              <a:gd name="T6" fmla="*/ 452 w 682"/>
              <a:gd name="T7" fmla="*/ 13 h 586"/>
              <a:gd name="T8" fmla="*/ 387 w 682"/>
              <a:gd name="T9" fmla="*/ 2 h 586"/>
              <a:gd name="T10" fmla="*/ 324 w 682"/>
              <a:gd name="T11" fmla="*/ 1 h 586"/>
              <a:gd name="T12" fmla="*/ 274 w 682"/>
              <a:gd name="T13" fmla="*/ 6 h 586"/>
              <a:gd name="T14" fmla="*/ 225 w 682"/>
              <a:gd name="T15" fmla="*/ 15 h 586"/>
              <a:gd name="T16" fmla="*/ 178 w 682"/>
              <a:gd name="T17" fmla="*/ 31 h 586"/>
              <a:gd name="T18" fmla="*/ 136 w 682"/>
              <a:gd name="T19" fmla="*/ 49 h 586"/>
              <a:gd name="T20" fmla="*/ 100 w 682"/>
              <a:gd name="T21" fmla="*/ 72 h 586"/>
              <a:gd name="T22" fmla="*/ 68 w 682"/>
              <a:gd name="T23" fmla="*/ 99 h 586"/>
              <a:gd name="T24" fmla="*/ 41 w 682"/>
              <a:gd name="T25" fmla="*/ 128 h 586"/>
              <a:gd name="T26" fmla="*/ 21 w 682"/>
              <a:gd name="T27" fmla="*/ 161 h 586"/>
              <a:gd name="T28" fmla="*/ 7 w 682"/>
              <a:gd name="T29" fmla="*/ 196 h 586"/>
              <a:gd name="T30" fmla="*/ 0 w 682"/>
              <a:gd name="T31" fmla="*/ 232 h 586"/>
              <a:gd name="T32" fmla="*/ 2 w 682"/>
              <a:gd name="T33" fmla="*/ 272 h 586"/>
              <a:gd name="T34" fmla="*/ 13 w 682"/>
              <a:gd name="T35" fmla="*/ 312 h 586"/>
              <a:gd name="T36" fmla="*/ 35 w 682"/>
              <a:gd name="T37" fmla="*/ 351 h 586"/>
              <a:gd name="T38" fmla="*/ 64 w 682"/>
              <a:gd name="T39" fmla="*/ 386 h 586"/>
              <a:gd name="T40" fmla="*/ 101 w 682"/>
              <a:gd name="T41" fmla="*/ 417 h 586"/>
              <a:gd name="T42" fmla="*/ 124 w 682"/>
              <a:gd name="T43" fmla="*/ 449 h 586"/>
              <a:gd name="T44" fmla="*/ 108 w 682"/>
              <a:gd name="T45" fmla="*/ 486 h 586"/>
              <a:gd name="T46" fmla="*/ 89 w 682"/>
              <a:gd name="T47" fmla="*/ 514 h 586"/>
              <a:gd name="T48" fmla="*/ 72 w 682"/>
              <a:gd name="T49" fmla="*/ 535 h 586"/>
              <a:gd name="T50" fmla="*/ 59 w 682"/>
              <a:gd name="T51" fmla="*/ 549 h 586"/>
              <a:gd name="T52" fmla="*/ 54 w 682"/>
              <a:gd name="T53" fmla="*/ 555 h 586"/>
              <a:gd name="T54" fmla="*/ 50 w 682"/>
              <a:gd name="T55" fmla="*/ 562 h 586"/>
              <a:gd name="T56" fmla="*/ 49 w 682"/>
              <a:gd name="T57" fmla="*/ 568 h 586"/>
              <a:gd name="T58" fmla="*/ 50 w 682"/>
              <a:gd name="T59" fmla="*/ 574 h 586"/>
              <a:gd name="T60" fmla="*/ 55 w 682"/>
              <a:gd name="T61" fmla="*/ 581 h 586"/>
              <a:gd name="T62" fmla="*/ 64 w 682"/>
              <a:gd name="T63" fmla="*/ 586 h 586"/>
              <a:gd name="T64" fmla="*/ 91 w 682"/>
              <a:gd name="T65" fmla="*/ 581 h 586"/>
              <a:gd name="T66" fmla="*/ 135 w 682"/>
              <a:gd name="T67" fmla="*/ 569 h 586"/>
              <a:gd name="T68" fmla="*/ 204 w 682"/>
              <a:gd name="T69" fmla="*/ 541 h 586"/>
              <a:gd name="T70" fmla="*/ 267 w 682"/>
              <a:gd name="T71" fmla="*/ 500 h 586"/>
              <a:gd name="T72" fmla="*/ 313 w 682"/>
              <a:gd name="T73" fmla="*/ 487 h 586"/>
              <a:gd name="T74" fmla="*/ 364 w 682"/>
              <a:gd name="T75" fmla="*/ 487 h 586"/>
              <a:gd name="T76" fmla="*/ 430 w 682"/>
              <a:gd name="T77" fmla="*/ 480 h 586"/>
              <a:gd name="T78" fmla="*/ 493 w 682"/>
              <a:gd name="T79" fmla="*/ 462 h 586"/>
              <a:gd name="T80" fmla="*/ 549 w 682"/>
              <a:gd name="T81" fmla="*/ 438 h 586"/>
              <a:gd name="T82" fmla="*/ 598 w 682"/>
              <a:gd name="T83" fmla="*/ 405 h 586"/>
              <a:gd name="T84" fmla="*/ 636 w 682"/>
              <a:gd name="T85" fmla="*/ 366 h 586"/>
              <a:gd name="T86" fmla="*/ 664 w 682"/>
              <a:gd name="T87" fmla="*/ 323 h 586"/>
              <a:gd name="T88" fmla="*/ 680 w 682"/>
              <a:gd name="T89" fmla="*/ 277 h 586"/>
              <a:gd name="T90" fmla="*/ 682 w 682"/>
              <a:gd name="T91" fmla="*/ 228 h 586"/>
              <a:gd name="T92" fmla="*/ 671 w 682"/>
              <a:gd name="T93" fmla="*/ 181 h 586"/>
              <a:gd name="T94" fmla="*/ 647 w 682"/>
              <a:gd name="T95" fmla="*/ 136 h 5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682" h="586">
                <a:moveTo>
                  <a:pt x="636" y="122"/>
                </a:moveTo>
                <a:lnTo>
                  <a:pt x="625" y="108"/>
                </a:lnTo>
                <a:lnTo>
                  <a:pt x="612" y="95"/>
                </a:lnTo>
                <a:lnTo>
                  <a:pt x="598" y="83"/>
                </a:lnTo>
                <a:lnTo>
                  <a:pt x="582" y="72"/>
                </a:lnTo>
                <a:lnTo>
                  <a:pt x="566" y="61"/>
                </a:lnTo>
                <a:lnTo>
                  <a:pt x="549" y="51"/>
                </a:lnTo>
                <a:lnTo>
                  <a:pt x="532" y="41"/>
                </a:lnTo>
                <a:lnTo>
                  <a:pt x="512" y="34"/>
                </a:lnTo>
                <a:lnTo>
                  <a:pt x="493" y="26"/>
                </a:lnTo>
                <a:lnTo>
                  <a:pt x="472" y="19"/>
                </a:lnTo>
                <a:lnTo>
                  <a:pt x="452" y="13"/>
                </a:lnTo>
                <a:lnTo>
                  <a:pt x="430" y="9"/>
                </a:lnTo>
                <a:lnTo>
                  <a:pt x="409" y="6"/>
                </a:lnTo>
                <a:lnTo>
                  <a:pt x="387" y="2"/>
                </a:lnTo>
                <a:lnTo>
                  <a:pt x="364" y="1"/>
                </a:lnTo>
                <a:lnTo>
                  <a:pt x="342" y="0"/>
                </a:lnTo>
                <a:lnTo>
                  <a:pt x="324" y="1"/>
                </a:lnTo>
                <a:lnTo>
                  <a:pt x="307" y="2"/>
                </a:lnTo>
                <a:lnTo>
                  <a:pt x="290" y="4"/>
                </a:lnTo>
                <a:lnTo>
                  <a:pt x="274" y="6"/>
                </a:lnTo>
                <a:lnTo>
                  <a:pt x="257" y="8"/>
                </a:lnTo>
                <a:lnTo>
                  <a:pt x="240" y="11"/>
                </a:lnTo>
                <a:lnTo>
                  <a:pt x="225" y="15"/>
                </a:lnTo>
                <a:lnTo>
                  <a:pt x="209" y="20"/>
                </a:lnTo>
                <a:lnTo>
                  <a:pt x="194" y="25"/>
                </a:lnTo>
                <a:lnTo>
                  <a:pt x="178" y="31"/>
                </a:lnTo>
                <a:lnTo>
                  <a:pt x="163" y="36"/>
                </a:lnTo>
                <a:lnTo>
                  <a:pt x="149" y="42"/>
                </a:lnTo>
                <a:lnTo>
                  <a:pt x="136" y="49"/>
                </a:lnTo>
                <a:lnTo>
                  <a:pt x="123" y="56"/>
                </a:lnTo>
                <a:lnTo>
                  <a:pt x="112" y="64"/>
                </a:lnTo>
                <a:lnTo>
                  <a:pt x="100" y="72"/>
                </a:lnTo>
                <a:lnTo>
                  <a:pt x="89" y="80"/>
                </a:lnTo>
                <a:lnTo>
                  <a:pt x="78" y="89"/>
                </a:lnTo>
                <a:lnTo>
                  <a:pt x="68" y="99"/>
                </a:lnTo>
                <a:lnTo>
                  <a:pt x="59" y="107"/>
                </a:lnTo>
                <a:lnTo>
                  <a:pt x="50" y="118"/>
                </a:lnTo>
                <a:lnTo>
                  <a:pt x="41" y="128"/>
                </a:lnTo>
                <a:lnTo>
                  <a:pt x="34" y="138"/>
                </a:lnTo>
                <a:lnTo>
                  <a:pt x="27" y="149"/>
                </a:lnTo>
                <a:lnTo>
                  <a:pt x="21" y="161"/>
                </a:lnTo>
                <a:lnTo>
                  <a:pt x="15" y="173"/>
                </a:lnTo>
                <a:lnTo>
                  <a:pt x="11" y="184"/>
                </a:lnTo>
                <a:lnTo>
                  <a:pt x="7" y="196"/>
                </a:lnTo>
                <a:lnTo>
                  <a:pt x="4" y="208"/>
                </a:lnTo>
                <a:lnTo>
                  <a:pt x="1" y="219"/>
                </a:lnTo>
                <a:lnTo>
                  <a:pt x="0" y="232"/>
                </a:lnTo>
                <a:lnTo>
                  <a:pt x="0" y="244"/>
                </a:lnTo>
                <a:lnTo>
                  <a:pt x="0" y="258"/>
                </a:lnTo>
                <a:lnTo>
                  <a:pt x="2" y="272"/>
                </a:lnTo>
                <a:lnTo>
                  <a:pt x="5" y="286"/>
                </a:lnTo>
                <a:lnTo>
                  <a:pt x="9" y="299"/>
                </a:lnTo>
                <a:lnTo>
                  <a:pt x="13" y="312"/>
                </a:lnTo>
                <a:lnTo>
                  <a:pt x="20" y="325"/>
                </a:lnTo>
                <a:lnTo>
                  <a:pt x="26" y="338"/>
                </a:lnTo>
                <a:lnTo>
                  <a:pt x="35" y="351"/>
                </a:lnTo>
                <a:lnTo>
                  <a:pt x="43" y="363"/>
                </a:lnTo>
                <a:lnTo>
                  <a:pt x="53" y="375"/>
                </a:lnTo>
                <a:lnTo>
                  <a:pt x="64" y="386"/>
                </a:lnTo>
                <a:lnTo>
                  <a:pt x="75" y="397"/>
                </a:lnTo>
                <a:lnTo>
                  <a:pt x="88" y="407"/>
                </a:lnTo>
                <a:lnTo>
                  <a:pt x="101" y="417"/>
                </a:lnTo>
                <a:lnTo>
                  <a:pt x="114" y="426"/>
                </a:lnTo>
                <a:lnTo>
                  <a:pt x="129" y="434"/>
                </a:lnTo>
                <a:lnTo>
                  <a:pt x="124" y="449"/>
                </a:lnTo>
                <a:lnTo>
                  <a:pt x="119" y="463"/>
                </a:lnTo>
                <a:lnTo>
                  <a:pt x="114" y="476"/>
                </a:lnTo>
                <a:lnTo>
                  <a:pt x="108" y="486"/>
                </a:lnTo>
                <a:lnTo>
                  <a:pt x="103" y="496"/>
                </a:lnTo>
                <a:lnTo>
                  <a:pt x="96" y="506"/>
                </a:lnTo>
                <a:lnTo>
                  <a:pt x="89" y="514"/>
                </a:lnTo>
                <a:lnTo>
                  <a:pt x="85" y="521"/>
                </a:lnTo>
                <a:lnTo>
                  <a:pt x="79" y="526"/>
                </a:lnTo>
                <a:lnTo>
                  <a:pt x="72" y="535"/>
                </a:lnTo>
                <a:lnTo>
                  <a:pt x="64" y="543"/>
                </a:lnTo>
                <a:lnTo>
                  <a:pt x="60" y="548"/>
                </a:lnTo>
                <a:lnTo>
                  <a:pt x="59" y="549"/>
                </a:lnTo>
                <a:lnTo>
                  <a:pt x="56" y="552"/>
                </a:lnTo>
                <a:lnTo>
                  <a:pt x="54" y="554"/>
                </a:lnTo>
                <a:lnTo>
                  <a:pt x="54" y="555"/>
                </a:lnTo>
                <a:lnTo>
                  <a:pt x="51" y="559"/>
                </a:lnTo>
                <a:lnTo>
                  <a:pt x="50" y="561"/>
                </a:lnTo>
                <a:lnTo>
                  <a:pt x="50" y="562"/>
                </a:lnTo>
                <a:lnTo>
                  <a:pt x="50" y="563"/>
                </a:lnTo>
                <a:lnTo>
                  <a:pt x="49" y="566"/>
                </a:lnTo>
                <a:lnTo>
                  <a:pt x="49" y="568"/>
                </a:lnTo>
                <a:lnTo>
                  <a:pt x="49" y="570"/>
                </a:lnTo>
                <a:lnTo>
                  <a:pt x="49" y="570"/>
                </a:lnTo>
                <a:lnTo>
                  <a:pt x="50" y="574"/>
                </a:lnTo>
                <a:lnTo>
                  <a:pt x="52" y="577"/>
                </a:lnTo>
                <a:lnTo>
                  <a:pt x="53" y="579"/>
                </a:lnTo>
                <a:lnTo>
                  <a:pt x="55" y="581"/>
                </a:lnTo>
                <a:lnTo>
                  <a:pt x="59" y="583"/>
                </a:lnTo>
                <a:lnTo>
                  <a:pt x="62" y="584"/>
                </a:lnTo>
                <a:lnTo>
                  <a:pt x="64" y="586"/>
                </a:lnTo>
                <a:lnTo>
                  <a:pt x="67" y="586"/>
                </a:lnTo>
                <a:lnTo>
                  <a:pt x="79" y="583"/>
                </a:lnTo>
                <a:lnTo>
                  <a:pt x="91" y="581"/>
                </a:lnTo>
                <a:lnTo>
                  <a:pt x="101" y="579"/>
                </a:lnTo>
                <a:lnTo>
                  <a:pt x="110" y="577"/>
                </a:lnTo>
                <a:lnTo>
                  <a:pt x="135" y="569"/>
                </a:lnTo>
                <a:lnTo>
                  <a:pt x="159" y="562"/>
                </a:lnTo>
                <a:lnTo>
                  <a:pt x="182" y="552"/>
                </a:lnTo>
                <a:lnTo>
                  <a:pt x="204" y="541"/>
                </a:lnTo>
                <a:lnTo>
                  <a:pt x="226" y="528"/>
                </a:lnTo>
                <a:lnTo>
                  <a:pt x="247" y="515"/>
                </a:lnTo>
                <a:lnTo>
                  <a:pt x="267" y="500"/>
                </a:lnTo>
                <a:lnTo>
                  <a:pt x="285" y="485"/>
                </a:lnTo>
                <a:lnTo>
                  <a:pt x="301" y="486"/>
                </a:lnTo>
                <a:lnTo>
                  <a:pt x="313" y="487"/>
                </a:lnTo>
                <a:lnTo>
                  <a:pt x="328" y="487"/>
                </a:lnTo>
                <a:lnTo>
                  <a:pt x="342" y="487"/>
                </a:lnTo>
                <a:lnTo>
                  <a:pt x="364" y="487"/>
                </a:lnTo>
                <a:lnTo>
                  <a:pt x="387" y="486"/>
                </a:lnTo>
                <a:lnTo>
                  <a:pt x="409" y="483"/>
                </a:lnTo>
                <a:lnTo>
                  <a:pt x="430" y="480"/>
                </a:lnTo>
                <a:lnTo>
                  <a:pt x="452" y="475"/>
                </a:lnTo>
                <a:lnTo>
                  <a:pt x="472" y="469"/>
                </a:lnTo>
                <a:lnTo>
                  <a:pt x="493" y="462"/>
                </a:lnTo>
                <a:lnTo>
                  <a:pt x="512" y="455"/>
                </a:lnTo>
                <a:lnTo>
                  <a:pt x="532" y="446"/>
                </a:lnTo>
                <a:lnTo>
                  <a:pt x="549" y="438"/>
                </a:lnTo>
                <a:lnTo>
                  <a:pt x="566" y="428"/>
                </a:lnTo>
                <a:lnTo>
                  <a:pt x="582" y="417"/>
                </a:lnTo>
                <a:lnTo>
                  <a:pt x="598" y="405"/>
                </a:lnTo>
                <a:lnTo>
                  <a:pt x="612" y="393"/>
                </a:lnTo>
                <a:lnTo>
                  <a:pt x="625" y="380"/>
                </a:lnTo>
                <a:lnTo>
                  <a:pt x="636" y="366"/>
                </a:lnTo>
                <a:lnTo>
                  <a:pt x="647" y="352"/>
                </a:lnTo>
                <a:lnTo>
                  <a:pt x="656" y="338"/>
                </a:lnTo>
                <a:lnTo>
                  <a:pt x="664" y="323"/>
                </a:lnTo>
                <a:lnTo>
                  <a:pt x="671" y="308"/>
                </a:lnTo>
                <a:lnTo>
                  <a:pt x="675" y="293"/>
                </a:lnTo>
                <a:lnTo>
                  <a:pt x="680" y="277"/>
                </a:lnTo>
                <a:lnTo>
                  <a:pt x="682" y="261"/>
                </a:lnTo>
                <a:lnTo>
                  <a:pt x="682" y="244"/>
                </a:lnTo>
                <a:lnTo>
                  <a:pt x="682" y="228"/>
                </a:lnTo>
                <a:lnTo>
                  <a:pt x="680" y="212"/>
                </a:lnTo>
                <a:lnTo>
                  <a:pt x="675" y="196"/>
                </a:lnTo>
                <a:lnTo>
                  <a:pt x="671" y="181"/>
                </a:lnTo>
                <a:lnTo>
                  <a:pt x="664" y="165"/>
                </a:lnTo>
                <a:lnTo>
                  <a:pt x="656" y="150"/>
                </a:lnTo>
                <a:lnTo>
                  <a:pt x="647" y="136"/>
                </a:lnTo>
                <a:lnTo>
                  <a:pt x="636" y="122"/>
                </a:lnTo>
                <a:close/>
              </a:path>
            </a:pathLst>
          </a:custGeom>
          <a:solidFill>
            <a:schemeClr val="accent2"/>
          </a:solidFill>
          <a:ln>
            <a:noFill/>
          </a:ln>
        </p:spPr>
        <p:txBody>
          <a:bodyPr lIns="243840" tIns="121920" rIns="243840" bIns="121920"/>
          <a:lstStyle/>
          <a:p>
            <a:pPr>
              <a:defRPr/>
            </a:pPr>
            <a:endParaRPr lang="ru-RU" sz="2400">
              <a:solidFill>
                <a:schemeClr val="tx1">
                  <a:lumMod val="65000"/>
                  <a:lumOff val="35000"/>
                </a:schemeClr>
              </a:solidFill>
            </a:endParaRPr>
          </a:p>
        </p:txBody>
      </p:sp>
      <p:sp>
        <p:nvSpPr>
          <p:cNvPr id="28" name="Textplatzhalter 7"/>
          <p:cNvSpPr>
            <a:spLocks noGrp="1"/>
          </p:cNvSpPr>
          <p:nvPr>
            <p:ph type="body" sz="quarter" idx="37" hasCustomPrompt="1"/>
          </p:nvPr>
        </p:nvSpPr>
        <p:spPr>
          <a:xfrm>
            <a:off x="6625169" y="4414276"/>
            <a:ext cx="5183715" cy="1466579"/>
          </a:xfrm>
        </p:spPr>
        <p:txBody>
          <a:bodyPr anchor="ctr"/>
          <a:lstStyle>
            <a:lvl1pPr marL="0" indent="0">
              <a:buNone/>
              <a:defRPr b="0"/>
            </a:lvl1pPr>
          </a:lstStyle>
          <a:p>
            <a:pPr lvl="0"/>
            <a:r>
              <a:rPr lang="de-DE"/>
              <a:t>Text von der Homepage</a:t>
            </a:r>
            <a:endParaRPr lang="de-AT"/>
          </a:p>
        </p:txBody>
      </p:sp>
      <p:sp>
        <p:nvSpPr>
          <p:cNvPr id="35" name="Bildplatzhalter 4"/>
          <p:cNvSpPr>
            <a:spLocks noGrp="1"/>
          </p:cNvSpPr>
          <p:nvPr>
            <p:ph type="pic" sz="quarter" idx="38" hasCustomPrompt="1"/>
          </p:nvPr>
        </p:nvSpPr>
        <p:spPr>
          <a:xfrm>
            <a:off x="6623052" y="2669025"/>
            <a:ext cx="1681281" cy="1695977"/>
          </a:xfrm>
          <a:prstGeom prst="rect">
            <a:avLst/>
          </a:prstGeom>
        </p:spPr>
        <p:txBody>
          <a:bodyPr/>
          <a:lstStyle>
            <a:lvl1pPr>
              <a:defRPr/>
            </a:lvl1pPr>
          </a:lstStyle>
          <a:p>
            <a:r>
              <a:rPr lang="de-AT"/>
              <a:t>Bild Berater</a:t>
            </a:r>
          </a:p>
        </p:txBody>
      </p:sp>
      <p:sp>
        <p:nvSpPr>
          <p:cNvPr id="36" name="Textplatzhalter 7"/>
          <p:cNvSpPr>
            <a:spLocks noGrp="1"/>
          </p:cNvSpPr>
          <p:nvPr>
            <p:ph type="body" sz="quarter" idx="39" hasCustomPrompt="1"/>
          </p:nvPr>
        </p:nvSpPr>
        <p:spPr>
          <a:xfrm>
            <a:off x="8427618" y="2668361"/>
            <a:ext cx="3381268" cy="249767"/>
          </a:xfrm>
        </p:spPr>
        <p:txBody>
          <a:bodyPr/>
          <a:lstStyle>
            <a:lvl1pPr marL="0" indent="0">
              <a:buNone/>
              <a:defRPr b="1"/>
            </a:lvl1pPr>
          </a:lstStyle>
          <a:p>
            <a:pPr lvl="0"/>
            <a:r>
              <a:rPr lang="de-DE"/>
              <a:t>Name</a:t>
            </a:r>
            <a:endParaRPr lang="de-AT"/>
          </a:p>
        </p:txBody>
      </p:sp>
      <p:sp>
        <p:nvSpPr>
          <p:cNvPr id="37" name="Textplatzhalter 7"/>
          <p:cNvSpPr>
            <a:spLocks noGrp="1"/>
          </p:cNvSpPr>
          <p:nvPr>
            <p:ph type="body" sz="quarter" idx="40" hasCustomPrompt="1"/>
          </p:nvPr>
        </p:nvSpPr>
        <p:spPr>
          <a:xfrm>
            <a:off x="8427618" y="2897195"/>
            <a:ext cx="3381268" cy="249767"/>
          </a:xfrm>
        </p:spPr>
        <p:txBody>
          <a:bodyPr/>
          <a:lstStyle>
            <a:lvl1pPr marL="0" indent="0">
              <a:buNone/>
              <a:defRPr b="0"/>
            </a:lvl1pPr>
          </a:lstStyle>
          <a:p>
            <a:pPr lvl="0"/>
            <a:r>
              <a:rPr lang="de-DE"/>
              <a:t>Titel</a:t>
            </a:r>
            <a:endParaRPr lang="de-AT"/>
          </a:p>
        </p:txBody>
      </p:sp>
      <p:sp>
        <p:nvSpPr>
          <p:cNvPr id="38" name="Textplatzhalter 7"/>
          <p:cNvSpPr>
            <a:spLocks noGrp="1"/>
          </p:cNvSpPr>
          <p:nvPr>
            <p:ph type="body" sz="quarter" idx="41" hasCustomPrompt="1"/>
          </p:nvPr>
        </p:nvSpPr>
        <p:spPr>
          <a:xfrm>
            <a:off x="8682825" y="3326645"/>
            <a:ext cx="3126059" cy="249767"/>
          </a:xfrm>
        </p:spPr>
        <p:txBody>
          <a:bodyPr/>
          <a:lstStyle>
            <a:lvl1pPr marL="0" indent="0">
              <a:spcBef>
                <a:spcPts val="0"/>
              </a:spcBef>
              <a:buNone/>
              <a:defRPr sz="1333" b="0"/>
            </a:lvl1pPr>
          </a:lstStyle>
          <a:p>
            <a:pPr lvl="0"/>
            <a:r>
              <a:rPr lang="de-DE"/>
              <a:t>E-Mail</a:t>
            </a:r>
            <a:endParaRPr lang="de-AT"/>
          </a:p>
        </p:txBody>
      </p:sp>
      <p:sp>
        <p:nvSpPr>
          <p:cNvPr id="39" name="Textplatzhalter 7"/>
          <p:cNvSpPr>
            <a:spLocks noGrp="1"/>
          </p:cNvSpPr>
          <p:nvPr>
            <p:ph type="body" sz="quarter" idx="42" hasCustomPrompt="1"/>
          </p:nvPr>
        </p:nvSpPr>
        <p:spPr>
          <a:xfrm>
            <a:off x="8682825" y="3576662"/>
            <a:ext cx="3126059" cy="437181"/>
          </a:xfrm>
        </p:spPr>
        <p:txBody>
          <a:bodyPr/>
          <a:lstStyle>
            <a:lvl1pPr marL="0" indent="0">
              <a:spcBef>
                <a:spcPts val="0"/>
              </a:spcBef>
              <a:buNone/>
              <a:defRPr sz="1333" b="0"/>
            </a:lvl1pPr>
          </a:lstStyle>
          <a:p>
            <a:pPr lvl="0"/>
            <a:r>
              <a:rPr lang="de-DE"/>
              <a:t>Telefon</a:t>
            </a:r>
          </a:p>
          <a:p>
            <a:pPr lvl="0"/>
            <a:r>
              <a:rPr lang="de-DE"/>
              <a:t>Festnetz</a:t>
            </a:r>
            <a:endParaRPr lang="de-AT"/>
          </a:p>
        </p:txBody>
      </p:sp>
      <p:grpSp>
        <p:nvGrpSpPr>
          <p:cNvPr id="40" name="Gruppieren 39"/>
          <p:cNvGrpSpPr>
            <a:grpSpLocks noChangeAspect="1"/>
          </p:cNvGrpSpPr>
          <p:nvPr userDrawn="1"/>
        </p:nvGrpSpPr>
        <p:grpSpPr>
          <a:xfrm>
            <a:off x="8426353" y="3375796"/>
            <a:ext cx="196231" cy="153872"/>
            <a:chOff x="2674302" y="2397304"/>
            <a:chExt cx="720725" cy="565150"/>
          </a:xfrm>
          <a:solidFill>
            <a:schemeClr val="accent2"/>
          </a:solidFill>
        </p:grpSpPr>
        <p:sp>
          <p:nvSpPr>
            <p:cNvPr id="41" name="Freeform 17"/>
            <p:cNvSpPr>
              <a:spLocks/>
            </p:cNvSpPr>
            <p:nvPr userDrawn="1"/>
          </p:nvSpPr>
          <p:spPr bwMode="auto">
            <a:xfrm>
              <a:off x="2674302" y="2397304"/>
              <a:ext cx="720725" cy="358775"/>
            </a:xfrm>
            <a:custGeom>
              <a:avLst/>
              <a:gdLst>
                <a:gd name="T0" fmla="*/ 74 w 681"/>
                <a:gd name="T1" fmla="*/ 171 h 341"/>
                <a:gd name="T2" fmla="*/ 113 w 681"/>
                <a:gd name="T3" fmla="*/ 198 h 341"/>
                <a:gd name="T4" fmla="*/ 174 w 681"/>
                <a:gd name="T5" fmla="*/ 241 h 341"/>
                <a:gd name="T6" fmla="*/ 223 w 681"/>
                <a:gd name="T7" fmla="*/ 275 h 341"/>
                <a:gd name="T8" fmla="*/ 248 w 681"/>
                <a:gd name="T9" fmla="*/ 292 h 341"/>
                <a:gd name="T10" fmla="*/ 270 w 681"/>
                <a:gd name="T11" fmla="*/ 309 h 341"/>
                <a:gd name="T12" fmla="*/ 288 w 681"/>
                <a:gd name="T13" fmla="*/ 321 h 341"/>
                <a:gd name="T14" fmla="*/ 311 w 681"/>
                <a:gd name="T15" fmla="*/ 332 h 341"/>
                <a:gd name="T16" fmla="*/ 331 w 681"/>
                <a:gd name="T17" fmla="*/ 340 h 341"/>
                <a:gd name="T18" fmla="*/ 341 w 681"/>
                <a:gd name="T19" fmla="*/ 341 h 341"/>
                <a:gd name="T20" fmla="*/ 359 w 681"/>
                <a:gd name="T21" fmla="*/ 337 h 341"/>
                <a:gd name="T22" fmla="*/ 382 w 681"/>
                <a:gd name="T23" fmla="*/ 327 h 341"/>
                <a:gd name="T24" fmla="*/ 402 w 681"/>
                <a:gd name="T25" fmla="*/ 314 h 341"/>
                <a:gd name="T26" fmla="*/ 422 w 681"/>
                <a:gd name="T27" fmla="*/ 300 h 341"/>
                <a:gd name="T28" fmla="*/ 438 w 681"/>
                <a:gd name="T29" fmla="*/ 288 h 341"/>
                <a:gd name="T30" fmla="*/ 462 w 681"/>
                <a:gd name="T31" fmla="*/ 272 h 341"/>
                <a:gd name="T32" fmla="*/ 500 w 681"/>
                <a:gd name="T33" fmla="*/ 245 h 341"/>
                <a:gd name="T34" fmla="*/ 552 w 681"/>
                <a:gd name="T35" fmla="*/ 209 h 341"/>
                <a:gd name="T36" fmla="*/ 617 w 681"/>
                <a:gd name="T37" fmla="*/ 165 h 341"/>
                <a:gd name="T38" fmla="*/ 641 w 681"/>
                <a:gd name="T39" fmla="*/ 143 h 341"/>
                <a:gd name="T40" fmla="*/ 663 w 681"/>
                <a:gd name="T41" fmla="*/ 119 h 341"/>
                <a:gd name="T42" fmla="*/ 671 w 681"/>
                <a:gd name="T43" fmla="*/ 105 h 341"/>
                <a:gd name="T44" fmla="*/ 677 w 681"/>
                <a:gd name="T45" fmla="*/ 91 h 341"/>
                <a:gd name="T46" fmla="*/ 680 w 681"/>
                <a:gd name="T47" fmla="*/ 75 h 341"/>
                <a:gd name="T48" fmla="*/ 681 w 681"/>
                <a:gd name="T49" fmla="*/ 60 h 341"/>
                <a:gd name="T50" fmla="*/ 680 w 681"/>
                <a:gd name="T51" fmla="*/ 48 h 341"/>
                <a:gd name="T52" fmla="*/ 677 w 681"/>
                <a:gd name="T53" fmla="*/ 38 h 341"/>
                <a:gd name="T54" fmla="*/ 672 w 681"/>
                <a:gd name="T55" fmla="*/ 27 h 341"/>
                <a:gd name="T56" fmla="*/ 663 w 681"/>
                <a:gd name="T57" fmla="*/ 17 h 341"/>
                <a:gd name="T58" fmla="*/ 654 w 681"/>
                <a:gd name="T59" fmla="*/ 10 h 341"/>
                <a:gd name="T60" fmla="*/ 644 w 681"/>
                <a:gd name="T61" fmla="*/ 4 h 341"/>
                <a:gd name="T62" fmla="*/ 633 w 681"/>
                <a:gd name="T63" fmla="*/ 1 h 341"/>
                <a:gd name="T64" fmla="*/ 621 w 681"/>
                <a:gd name="T65" fmla="*/ 0 h 341"/>
                <a:gd name="T66" fmla="*/ 53 w 681"/>
                <a:gd name="T67" fmla="*/ 0 h 341"/>
                <a:gd name="T68" fmla="*/ 40 w 681"/>
                <a:gd name="T69" fmla="*/ 3 h 341"/>
                <a:gd name="T70" fmla="*/ 29 w 681"/>
                <a:gd name="T71" fmla="*/ 7 h 341"/>
                <a:gd name="T72" fmla="*/ 19 w 681"/>
                <a:gd name="T73" fmla="*/ 15 h 341"/>
                <a:gd name="T74" fmla="*/ 12 w 681"/>
                <a:gd name="T75" fmla="*/ 25 h 341"/>
                <a:gd name="T76" fmla="*/ 5 w 681"/>
                <a:gd name="T77" fmla="*/ 35 h 341"/>
                <a:gd name="T78" fmla="*/ 1 w 681"/>
                <a:gd name="T79" fmla="*/ 55 h 341"/>
                <a:gd name="T80" fmla="*/ 0 w 681"/>
                <a:gd name="T81" fmla="*/ 75 h 341"/>
                <a:gd name="T82" fmla="*/ 2 w 681"/>
                <a:gd name="T83" fmla="*/ 87 h 341"/>
                <a:gd name="T84" fmla="*/ 12 w 681"/>
                <a:gd name="T85" fmla="*/ 107 h 341"/>
                <a:gd name="T86" fmla="*/ 31 w 681"/>
                <a:gd name="T87" fmla="*/ 134 h 341"/>
                <a:gd name="T88" fmla="*/ 54 w 681"/>
                <a:gd name="T89" fmla="*/ 156 h 3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681" h="341">
                  <a:moveTo>
                    <a:pt x="65" y="165"/>
                  </a:moveTo>
                  <a:lnTo>
                    <a:pt x="74" y="171"/>
                  </a:lnTo>
                  <a:lnTo>
                    <a:pt x="91" y="183"/>
                  </a:lnTo>
                  <a:lnTo>
                    <a:pt x="113" y="198"/>
                  </a:lnTo>
                  <a:lnTo>
                    <a:pt x="143" y="219"/>
                  </a:lnTo>
                  <a:lnTo>
                    <a:pt x="174" y="241"/>
                  </a:lnTo>
                  <a:lnTo>
                    <a:pt x="201" y="259"/>
                  </a:lnTo>
                  <a:lnTo>
                    <a:pt x="223" y="275"/>
                  </a:lnTo>
                  <a:lnTo>
                    <a:pt x="243" y="288"/>
                  </a:lnTo>
                  <a:lnTo>
                    <a:pt x="248" y="292"/>
                  </a:lnTo>
                  <a:lnTo>
                    <a:pt x="259" y="300"/>
                  </a:lnTo>
                  <a:lnTo>
                    <a:pt x="270" y="309"/>
                  </a:lnTo>
                  <a:lnTo>
                    <a:pt x="280" y="314"/>
                  </a:lnTo>
                  <a:lnTo>
                    <a:pt x="288" y="321"/>
                  </a:lnTo>
                  <a:lnTo>
                    <a:pt x="299" y="327"/>
                  </a:lnTo>
                  <a:lnTo>
                    <a:pt x="311" y="332"/>
                  </a:lnTo>
                  <a:lnTo>
                    <a:pt x="321" y="337"/>
                  </a:lnTo>
                  <a:lnTo>
                    <a:pt x="331" y="340"/>
                  </a:lnTo>
                  <a:lnTo>
                    <a:pt x="340" y="341"/>
                  </a:lnTo>
                  <a:lnTo>
                    <a:pt x="341" y="341"/>
                  </a:lnTo>
                  <a:lnTo>
                    <a:pt x="350" y="340"/>
                  </a:lnTo>
                  <a:lnTo>
                    <a:pt x="359" y="337"/>
                  </a:lnTo>
                  <a:lnTo>
                    <a:pt x="370" y="332"/>
                  </a:lnTo>
                  <a:lnTo>
                    <a:pt x="382" y="327"/>
                  </a:lnTo>
                  <a:lnTo>
                    <a:pt x="393" y="321"/>
                  </a:lnTo>
                  <a:lnTo>
                    <a:pt x="402" y="314"/>
                  </a:lnTo>
                  <a:lnTo>
                    <a:pt x="410" y="309"/>
                  </a:lnTo>
                  <a:lnTo>
                    <a:pt x="422" y="300"/>
                  </a:lnTo>
                  <a:lnTo>
                    <a:pt x="432" y="292"/>
                  </a:lnTo>
                  <a:lnTo>
                    <a:pt x="438" y="288"/>
                  </a:lnTo>
                  <a:lnTo>
                    <a:pt x="449" y="282"/>
                  </a:lnTo>
                  <a:lnTo>
                    <a:pt x="462" y="272"/>
                  </a:lnTo>
                  <a:lnTo>
                    <a:pt x="479" y="260"/>
                  </a:lnTo>
                  <a:lnTo>
                    <a:pt x="500" y="245"/>
                  </a:lnTo>
                  <a:lnTo>
                    <a:pt x="525" y="229"/>
                  </a:lnTo>
                  <a:lnTo>
                    <a:pt x="552" y="209"/>
                  </a:lnTo>
                  <a:lnTo>
                    <a:pt x="582" y="189"/>
                  </a:lnTo>
                  <a:lnTo>
                    <a:pt x="617" y="165"/>
                  </a:lnTo>
                  <a:lnTo>
                    <a:pt x="629" y="154"/>
                  </a:lnTo>
                  <a:lnTo>
                    <a:pt x="641" y="143"/>
                  </a:lnTo>
                  <a:lnTo>
                    <a:pt x="653" y="132"/>
                  </a:lnTo>
                  <a:lnTo>
                    <a:pt x="663" y="119"/>
                  </a:lnTo>
                  <a:lnTo>
                    <a:pt x="667" y="111"/>
                  </a:lnTo>
                  <a:lnTo>
                    <a:pt x="671" y="105"/>
                  </a:lnTo>
                  <a:lnTo>
                    <a:pt x="674" y="97"/>
                  </a:lnTo>
                  <a:lnTo>
                    <a:pt x="677" y="91"/>
                  </a:lnTo>
                  <a:lnTo>
                    <a:pt x="679" y="83"/>
                  </a:lnTo>
                  <a:lnTo>
                    <a:pt x="680" y="75"/>
                  </a:lnTo>
                  <a:lnTo>
                    <a:pt x="681" y="68"/>
                  </a:lnTo>
                  <a:lnTo>
                    <a:pt x="681" y="60"/>
                  </a:lnTo>
                  <a:lnTo>
                    <a:pt x="681" y="55"/>
                  </a:lnTo>
                  <a:lnTo>
                    <a:pt x="680" y="48"/>
                  </a:lnTo>
                  <a:lnTo>
                    <a:pt x="679" y="43"/>
                  </a:lnTo>
                  <a:lnTo>
                    <a:pt x="677" y="38"/>
                  </a:lnTo>
                  <a:lnTo>
                    <a:pt x="675" y="32"/>
                  </a:lnTo>
                  <a:lnTo>
                    <a:pt x="672" y="27"/>
                  </a:lnTo>
                  <a:lnTo>
                    <a:pt x="667" y="22"/>
                  </a:lnTo>
                  <a:lnTo>
                    <a:pt x="663" y="17"/>
                  </a:lnTo>
                  <a:lnTo>
                    <a:pt x="659" y="14"/>
                  </a:lnTo>
                  <a:lnTo>
                    <a:pt x="654" y="10"/>
                  </a:lnTo>
                  <a:lnTo>
                    <a:pt x="649" y="6"/>
                  </a:lnTo>
                  <a:lnTo>
                    <a:pt x="644" y="4"/>
                  </a:lnTo>
                  <a:lnTo>
                    <a:pt x="638" y="2"/>
                  </a:lnTo>
                  <a:lnTo>
                    <a:pt x="633" y="1"/>
                  </a:lnTo>
                  <a:lnTo>
                    <a:pt x="626" y="0"/>
                  </a:lnTo>
                  <a:lnTo>
                    <a:pt x="621" y="0"/>
                  </a:lnTo>
                  <a:lnTo>
                    <a:pt x="60" y="0"/>
                  </a:lnTo>
                  <a:lnTo>
                    <a:pt x="53" y="0"/>
                  </a:lnTo>
                  <a:lnTo>
                    <a:pt x="46" y="1"/>
                  </a:lnTo>
                  <a:lnTo>
                    <a:pt x="40" y="3"/>
                  </a:lnTo>
                  <a:lnTo>
                    <a:pt x="34" y="5"/>
                  </a:lnTo>
                  <a:lnTo>
                    <a:pt x="29" y="7"/>
                  </a:lnTo>
                  <a:lnTo>
                    <a:pt x="24" y="11"/>
                  </a:lnTo>
                  <a:lnTo>
                    <a:pt x="19" y="15"/>
                  </a:lnTo>
                  <a:lnTo>
                    <a:pt x="15" y="19"/>
                  </a:lnTo>
                  <a:lnTo>
                    <a:pt x="12" y="25"/>
                  </a:lnTo>
                  <a:lnTo>
                    <a:pt x="8" y="30"/>
                  </a:lnTo>
                  <a:lnTo>
                    <a:pt x="5" y="35"/>
                  </a:lnTo>
                  <a:lnTo>
                    <a:pt x="3" y="42"/>
                  </a:lnTo>
                  <a:lnTo>
                    <a:pt x="1" y="55"/>
                  </a:lnTo>
                  <a:lnTo>
                    <a:pt x="0" y="69"/>
                  </a:lnTo>
                  <a:lnTo>
                    <a:pt x="0" y="75"/>
                  </a:lnTo>
                  <a:lnTo>
                    <a:pt x="1" y="81"/>
                  </a:lnTo>
                  <a:lnTo>
                    <a:pt x="2" y="87"/>
                  </a:lnTo>
                  <a:lnTo>
                    <a:pt x="5" y="94"/>
                  </a:lnTo>
                  <a:lnTo>
                    <a:pt x="12" y="107"/>
                  </a:lnTo>
                  <a:lnTo>
                    <a:pt x="20" y="121"/>
                  </a:lnTo>
                  <a:lnTo>
                    <a:pt x="31" y="134"/>
                  </a:lnTo>
                  <a:lnTo>
                    <a:pt x="42" y="146"/>
                  </a:lnTo>
                  <a:lnTo>
                    <a:pt x="54" y="156"/>
                  </a:lnTo>
                  <a:lnTo>
                    <a:pt x="65" y="165"/>
                  </a:lnTo>
                  <a:close/>
                </a:path>
              </a:pathLst>
            </a:custGeom>
            <a:grpFill/>
            <a:ln>
              <a:noFill/>
            </a:ln>
          </p:spPr>
          <p:txBody>
            <a:bodyPr lIns="182880" tIns="91440" rIns="182880" bIns="91440"/>
            <a:lstStyle/>
            <a:p>
              <a:pPr>
                <a:defRPr/>
              </a:pPr>
              <a:endParaRPr lang="ru-RU" sz="2400"/>
            </a:p>
          </p:txBody>
        </p:sp>
        <p:sp>
          <p:nvSpPr>
            <p:cNvPr id="42" name="Freeform 18"/>
            <p:cNvSpPr>
              <a:spLocks/>
            </p:cNvSpPr>
            <p:nvPr userDrawn="1"/>
          </p:nvSpPr>
          <p:spPr bwMode="auto">
            <a:xfrm>
              <a:off x="2674302" y="2578279"/>
              <a:ext cx="720725" cy="384175"/>
            </a:xfrm>
            <a:custGeom>
              <a:avLst/>
              <a:gdLst>
                <a:gd name="T0" fmla="*/ 613 w 681"/>
                <a:gd name="T1" fmla="*/ 54 h 362"/>
                <a:gd name="T2" fmla="*/ 558 w 681"/>
                <a:gd name="T3" fmla="*/ 90 h 362"/>
                <a:gd name="T4" fmla="*/ 511 w 681"/>
                <a:gd name="T5" fmla="*/ 124 h 362"/>
                <a:gd name="T6" fmla="*/ 471 w 681"/>
                <a:gd name="T7" fmla="*/ 152 h 362"/>
                <a:gd name="T8" fmla="*/ 444 w 681"/>
                <a:gd name="T9" fmla="*/ 171 h 362"/>
                <a:gd name="T10" fmla="*/ 426 w 681"/>
                <a:gd name="T11" fmla="*/ 184 h 362"/>
                <a:gd name="T12" fmla="*/ 411 w 681"/>
                <a:gd name="T13" fmla="*/ 193 h 362"/>
                <a:gd name="T14" fmla="*/ 393 w 681"/>
                <a:gd name="T15" fmla="*/ 203 h 362"/>
                <a:gd name="T16" fmla="*/ 371 w 681"/>
                <a:gd name="T17" fmla="*/ 211 h 362"/>
                <a:gd name="T18" fmla="*/ 351 w 681"/>
                <a:gd name="T19" fmla="*/ 216 h 362"/>
                <a:gd name="T20" fmla="*/ 340 w 681"/>
                <a:gd name="T21" fmla="*/ 217 h 362"/>
                <a:gd name="T22" fmla="*/ 320 w 681"/>
                <a:gd name="T23" fmla="*/ 214 h 362"/>
                <a:gd name="T24" fmla="*/ 298 w 681"/>
                <a:gd name="T25" fmla="*/ 207 h 362"/>
                <a:gd name="T26" fmla="*/ 278 w 681"/>
                <a:gd name="T27" fmla="*/ 198 h 362"/>
                <a:gd name="T28" fmla="*/ 262 w 681"/>
                <a:gd name="T29" fmla="*/ 189 h 362"/>
                <a:gd name="T30" fmla="*/ 247 w 681"/>
                <a:gd name="T31" fmla="*/ 178 h 362"/>
                <a:gd name="T32" fmla="*/ 227 w 681"/>
                <a:gd name="T33" fmla="*/ 164 h 362"/>
                <a:gd name="T34" fmla="*/ 196 w 681"/>
                <a:gd name="T35" fmla="*/ 141 h 362"/>
                <a:gd name="T36" fmla="*/ 154 w 681"/>
                <a:gd name="T37" fmla="*/ 112 h 362"/>
                <a:gd name="T38" fmla="*/ 101 w 681"/>
                <a:gd name="T39" fmla="*/ 76 h 362"/>
                <a:gd name="T40" fmla="*/ 38 w 681"/>
                <a:gd name="T41" fmla="*/ 33 h 362"/>
                <a:gd name="T42" fmla="*/ 17 w 681"/>
                <a:gd name="T43" fmla="*/ 17 h 362"/>
                <a:gd name="T44" fmla="*/ 0 w 681"/>
                <a:gd name="T45" fmla="*/ 0 h 362"/>
                <a:gd name="T46" fmla="*/ 0 w 681"/>
                <a:gd name="T47" fmla="*/ 307 h 362"/>
                <a:gd name="T48" fmla="*/ 2 w 681"/>
                <a:gd name="T49" fmla="*/ 319 h 362"/>
                <a:gd name="T50" fmla="*/ 6 w 681"/>
                <a:gd name="T51" fmla="*/ 330 h 362"/>
                <a:gd name="T52" fmla="*/ 13 w 681"/>
                <a:gd name="T53" fmla="*/ 340 h 362"/>
                <a:gd name="T54" fmla="*/ 23 w 681"/>
                <a:gd name="T55" fmla="*/ 348 h 362"/>
                <a:gd name="T56" fmla="*/ 32 w 681"/>
                <a:gd name="T57" fmla="*/ 356 h 362"/>
                <a:gd name="T58" fmla="*/ 43 w 681"/>
                <a:gd name="T59" fmla="*/ 360 h 362"/>
                <a:gd name="T60" fmla="*/ 54 w 681"/>
                <a:gd name="T61" fmla="*/ 362 h 362"/>
                <a:gd name="T62" fmla="*/ 621 w 681"/>
                <a:gd name="T63" fmla="*/ 362 h 362"/>
                <a:gd name="T64" fmla="*/ 633 w 681"/>
                <a:gd name="T65" fmla="*/ 361 h 362"/>
                <a:gd name="T66" fmla="*/ 644 w 681"/>
                <a:gd name="T67" fmla="*/ 358 h 362"/>
                <a:gd name="T68" fmla="*/ 654 w 681"/>
                <a:gd name="T69" fmla="*/ 353 h 362"/>
                <a:gd name="T70" fmla="*/ 664 w 681"/>
                <a:gd name="T71" fmla="*/ 344 h 362"/>
                <a:gd name="T72" fmla="*/ 672 w 681"/>
                <a:gd name="T73" fmla="*/ 335 h 362"/>
                <a:gd name="T74" fmla="*/ 677 w 681"/>
                <a:gd name="T75" fmla="*/ 325 h 362"/>
                <a:gd name="T76" fmla="*/ 680 w 681"/>
                <a:gd name="T77" fmla="*/ 314 h 362"/>
                <a:gd name="T78" fmla="*/ 681 w 681"/>
                <a:gd name="T79" fmla="*/ 302 h 362"/>
                <a:gd name="T80" fmla="*/ 673 w 681"/>
                <a:gd name="T81" fmla="*/ 8 h 362"/>
                <a:gd name="T82" fmla="*/ 654 w 681"/>
                <a:gd name="T83" fmla="*/ 24 h 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681" h="362">
                  <a:moveTo>
                    <a:pt x="644" y="33"/>
                  </a:moveTo>
                  <a:lnTo>
                    <a:pt x="613" y="54"/>
                  </a:lnTo>
                  <a:lnTo>
                    <a:pt x="585" y="72"/>
                  </a:lnTo>
                  <a:lnTo>
                    <a:pt x="558" y="90"/>
                  </a:lnTo>
                  <a:lnTo>
                    <a:pt x="533" y="108"/>
                  </a:lnTo>
                  <a:lnTo>
                    <a:pt x="511" y="124"/>
                  </a:lnTo>
                  <a:lnTo>
                    <a:pt x="490" y="138"/>
                  </a:lnTo>
                  <a:lnTo>
                    <a:pt x="471" y="152"/>
                  </a:lnTo>
                  <a:lnTo>
                    <a:pt x="453" y="164"/>
                  </a:lnTo>
                  <a:lnTo>
                    <a:pt x="444" y="171"/>
                  </a:lnTo>
                  <a:lnTo>
                    <a:pt x="434" y="178"/>
                  </a:lnTo>
                  <a:lnTo>
                    <a:pt x="426" y="184"/>
                  </a:lnTo>
                  <a:lnTo>
                    <a:pt x="419" y="189"/>
                  </a:lnTo>
                  <a:lnTo>
                    <a:pt x="411" y="193"/>
                  </a:lnTo>
                  <a:lnTo>
                    <a:pt x="403" y="198"/>
                  </a:lnTo>
                  <a:lnTo>
                    <a:pt x="393" y="203"/>
                  </a:lnTo>
                  <a:lnTo>
                    <a:pt x="383" y="207"/>
                  </a:lnTo>
                  <a:lnTo>
                    <a:pt x="371" y="211"/>
                  </a:lnTo>
                  <a:lnTo>
                    <a:pt x="361" y="214"/>
                  </a:lnTo>
                  <a:lnTo>
                    <a:pt x="351" y="216"/>
                  </a:lnTo>
                  <a:lnTo>
                    <a:pt x="341" y="217"/>
                  </a:lnTo>
                  <a:lnTo>
                    <a:pt x="340" y="217"/>
                  </a:lnTo>
                  <a:lnTo>
                    <a:pt x="330" y="216"/>
                  </a:lnTo>
                  <a:lnTo>
                    <a:pt x="320" y="214"/>
                  </a:lnTo>
                  <a:lnTo>
                    <a:pt x="309" y="211"/>
                  </a:lnTo>
                  <a:lnTo>
                    <a:pt x="298" y="207"/>
                  </a:lnTo>
                  <a:lnTo>
                    <a:pt x="287" y="203"/>
                  </a:lnTo>
                  <a:lnTo>
                    <a:pt x="278" y="198"/>
                  </a:lnTo>
                  <a:lnTo>
                    <a:pt x="270" y="193"/>
                  </a:lnTo>
                  <a:lnTo>
                    <a:pt x="262" y="189"/>
                  </a:lnTo>
                  <a:lnTo>
                    <a:pt x="255" y="184"/>
                  </a:lnTo>
                  <a:lnTo>
                    <a:pt x="247" y="178"/>
                  </a:lnTo>
                  <a:lnTo>
                    <a:pt x="237" y="171"/>
                  </a:lnTo>
                  <a:lnTo>
                    <a:pt x="227" y="164"/>
                  </a:lnTo>
                  <a:lnTo>
                    <a:pt x="213" y="154"/>
                  </a:lnTo>
                  <a:lnTo>
                    <a:pt x="196" y="141"/>
                  </a:lnTo>
                  <a:lnTo>
                    <a:pt x="176" y="128"/>
                  </a:lnTo>
                  <a:lnTo>
                    <a:pt x="154" y="112"/>
                  </a:lnTo>
                  <a:lnTo>
                    <a:pt x="129" y="95"/>
                  </a:lnTo>
                  <a:lnTo>
                    <a:pt x="101" y="76"/>
                  </a:lnTo>
                  <a:lnTo>
                    <a:pt x="71" y="55"/>
                  </a:lnTo>
                  <a:lnTo>
                    <a:pt x="38" y="33"/>
                  </a:lnTo>
                  <a:lnTo>
                    <a:pt x="28" y="25"/>
                  </a:lnTo>
                  <a:lnTo>
                    <a:pt x="17" y="17"/>
                  </a:lnTo>
                  <a:lnTo>
                    <a:pt x="8" y="8"/>
                  </a:lnTo>
                  <a:lnTo>
                    <a:pt x="0" y="0"/>
                  </a:lnTo>
                  <a:lnTo>
                    <a:pt x="0" y="302"/>
                  </a:lnTo>
                  <a:lnTo>
                    <a:pt x="0" y="307"/>
                  </a:lnTo>
                  <a:lnTo>
                    <a:pt x="1" y="314"/>
                  </a:lnTo>
                  <a:lnTo>
                    <a:pt x="2" y="319"/>
                  </a:lnTo>
                  <a:lnTo>
                    <a:pt x="4" y="325"/>
                  </a:lnTo>
                  <a:lnTo>
                    <a:pt x="6" y="330"/>
                  </a:lnTo>
                  <a:lnTo>
                    <a:pt x="10" y="335"/>
                  </a:lnTo>
                  <a:lnTo>
                    <a:pt x="13" y="340"/>
                  </a:lnTo>
                  <a:lnTo>
                    <a:pt x="17" y="344"/>
                  </a:lnTo>
                  <a:lnTo>
                    <a:pt x="23" y="348"/>
                  </a:lnTo>
                  <a:lnTo>
                    <a:pt x="27" y="353"/>
                  </a:lnTo>
                  <a:lnTo>
                    <a:pt x="32" y="356"/>
                  </a:lnTo>
                  <a:lnTo>
                    <a:pt x="38" y="358"/>
                  </a:lnTo>
                  <a:lnTo>
                    <a:pt x="43" y="360"/>
                  </a:lnTo>
                  <a:lnTo>
                    <a:pt x="48" y="361"/>
                  </a:lnTo>
                  <a:lnTo>
                    <a:pt x="54" y="362"/>
                  </a:lnTo>
                  <a:lnTo>
                    <a:pt x="60" y="362"/>
                  </a:lnTo>
                  <a:lnTo>
                    <a:pt x="621" y="362"/>
                  </a:lnTo>
                  <a:lnTo>
                    <a:pt x="626" y="362"/>
                  </a:lnTo>
                  <a:lnTo>
                    <a:pt x="633" y="361"/>
                  </a:lnTo>
                  <a:lnTo>
                    <a:pt x="638" y="360"/>
                  </a:lnTo>
                  <a:lnTo>
                    <a:pt x="644" y="358"/>
                  </a:lnTo>
                  <a:lnTo>
                    <a:pt x="649" y="356"/>
                  </a:lnTo>
                  <a:lnTo>
                    <a:pt x="654" y="353"/>
                  </a:lnTo>
                  <a:lnTo>
                    <a:pt x="659" y="348"/>
                  </a:lnTo>
                  <a:lnTo>
                    <a:pt x="664" y="344"/>
                  </a:lnTo>
                  <a:lnTo>
                    <a:pt x="667" y="340"/>
                  </a:lnTo>
                  <a:lnTo>
                    <a:pt x="672" y="335"/>
                  </a:lnTo>
                  <a:lnTo>
                    <a:pt x="675" y="330"/>
                  </a:lnTo>
                  <a:lnTo>
                    <a:pt x="677" y="325"/>
                  </a:lnTo>
                  <a:lnTo>
                    <a:pt x="679" y="319"/>
                  </a:lnTo>
                  <a:lnTo>
                    <a:pt x="680" y="314"/>
                  </a:lnTo>
                  <a:lnTo>
                    <a:pt x="681" y="307"/>
                  </a:lnTo>
                  <a:lnTo>
                    <a:pt x="681" y="302"/>
                  </a:lnTo>
                  <a:lnTo>
                    <a:pt x="681" y="0"/>
                  </a:lnTo>
                  <a:lnTo>
                    <a:pt x="673" y="8"/>
                  </a:lnTo>
                  <a:lnTo>
                    <a:pt x="664" y="17"/>
                  </a:lnTo>
                  <a:lnTo>
                    <a:pt x="654" y="24"/>
                  </a:lnTo>
                  <a:lnTo>
                    <a:pt x="644" y="33"/>
                  </a:lnTo>
                  <a:close/>
                </a:path>
              </a:pathLst>
            </a:custGeom>
            <a:grpFill/>
            <a:ln>
              <a:noFill/>
            </a:ln>
          </p:spPr>
          <p:txBody>
            <a:bodyPr lIns="182880" tIns="91440" rIns="182880" bIns="91440"/>
            <a:lstStyle/>
            <a:p>
              <a:pPr>
                <a:defRPr/>
              </a:pPr>
              <a:endParaRPr lang="ru-RU" sz="2400"/>
            </a:p>
          </p:txBody>
        </p:sp>
      </p:grpSp>
      <p:sp>
        <p:nvSpPr>
          <p:cNvPr id="43" name="Freeform 79"/>
          <p:cNvSpPr>
            <a:spLocks noChangeAspect="1"/>
          </p:cNvSpPr>
          <p:nvPr userDrawn="1"/>
        </p:nvSpPr>
        <p:spPr bwMode="auto">
          <a:xfrm>
            <a:off x="8424886" y="3631756"/>
            <a:ext cx="197695" cy="139576"/>
          </a:xfrm>
          <a:custGeom>
            <a:avLst/>
            <a:gdLst>
              <a:gd name="T0" fmla="*/ 612 w 682"/>
              <a:gd name="T1" fmla="*/ 95 h 586"/>
              <a:gd name="T2" fmla="*/ 566 w 682"/>
              <a:gd name="T3" fmla="*/ 61 h 586"/>
              <a:gd name="T4" fmla="*/ 512 w 682"/>
              <a:gd name="T5" fmla="*/ 34 h 586"/>
              <a:gd name="T6" fmla="*/ 452 w 682"/>
              <a:gd name="T7" fmla="*/ 13 h 586"/>
              <a:gd name="T8" fmla="*/ 387 w 682"/>
              <a:gd name="T9" fmla="*/ 2 h 586"/>
              <a:gd name="T10" fmla="*/ 324 w 682"/>
              <a:gd name="T11" fmla="*/ 1 h 586"/>
              <a:gd name="T12" fmla="*/ 274 w 682"/>
              <a:gd name="T13" fmla="*/ 6 h 586"/>
              <a:gd name="T14" fmla="*/ 225 w 682"/>
              <a:gd name="T15" fmla="*/ 15 h 586"/>
              <a:gd name="T16" fmla="*/ 178 w 682"/>
              <a:gd name="T17" fmla="*/ 31 h 586"/>
              <a:gd name="T18" fmla="*/ 136 w 682"/>
              <a:gd name="T19" fmla="*/ 49 h 586"/>
              <a:gd name="T20" fmla="*/ 100 w 682"/>
              <a:gd name="T21" fmla="*/ 72 h 586"/>
              <a:gd name="T22" fmla="*/ 68 w 682"/>
              <a:gd name="T23" fmla="*/ 99 h 586"/>
              <a:gd name="T24" fmla="*/ 41 w 682"/>
              <a:gd name="T25" fmla="*/ 128 h 586"/>
              <a:gd name="T26" fmla="*/ 21 w 682"/>
              <a:gd name="T27" fmla="*/ 161 h 586"/>
              <a:gd name="T28" fmla="*/ 7 w 682"/>
              <a:gd name="T29" fmla="*/ 196 h 586"/>
              <a:gd name="T30" fmla="*/ 0 w 682"/>
              <a:gd name="T31" fmla="*/ 232 h 586"/>
              <a:gd name="T32" fmla="*/ 2 w 682"/>
              <a:gd name="T33" fmla="*/ 272 h 586"/>
              <a:gd name="T34" fmla="*/ 13 w 682"/>
              <a:gd name="T35" fmla="*/ 312 h 586"/>
              <a:gd name="T36" fmla="*/ 35 w 682"/>
              <a:gd name="T37" fmla="*/ 351 h 586"/>
              <a:gd name="T38" fmla="*/ 64 w 682"/>
              <a:gd name="T39" fmla="*/ 386 h 586"/>
              <a:gd name="T40" fmla="*/ 101 w 682"/>
              <a:gd name="T41" fmla="*/ 417 h 586"/>
              <a:gd name="T42" fmla="*/ 124 w 682"/>
              <a:gd name="T43" fmla="*/ 449 h 586"/>
              <a:gd name="T44" fmla="*/ 108 w 682"/>
              <a:gd name="T45" fmla="*/ 486 h 586"/>
              <a:gd name="T46" fmla="*/ 89 w 682"/>
              <a:gd name="T47" fmla="*/ 514 h 586"/>
              <a:gd name="T48" fmla="*/ 72 w 682"/>
              <a:gd name="T49" fmla="*/ 535 h 586"/>
              <a:gd name="T50" fmla="*/ 59 w 682"/>
              <a:gd name="T51" fmla="*/ 549 h 586"/>
              <a:gd name="T52" fmla="*/ 54 w 682"/>
              <a:gd name="T53" fmla="*/ 555 h 586"/>
              <a:gd name="T54" fmla="*/ 50 w 682"/>
              <a:gd name="T55" fmla="*/ 562 h 586"/>
              <a:gd name="T56" fmla="*/ 49 w 682"/>
              <a:gd name="T57" fmla="*/ 568 h 586"/>
              <a:gd name="T58" fmla="*/ 50 w 682"/>
              <a:gd name="T59" fmla="*/ 574 h 586"/>
              <a:gd name="T60" fmla="*/ 55 w 682"/>
              <a:gd name="T61" fmla="*/ 581 h 586"/>
              <a:gd name="T62" fmla="*/ 64 w 682"/>
              <a:gd name="T63" fmla="*/ 586 h 586"/>
              <a:gd name="T64" fmla="*/ 91 w 682"/>
              <a:gd name="T65" fmla="*/ 581 h 586"/>
              <a:gd name="T66" fmla="*/ 135 w 682"/>
              <a:gd name="T67" fmla="*/ 569 h 586"/>
              <a:gd name="T68" fmla="*/ 204 w 682"/>
              <a:gd name="T69" fmla="*/ 541 h 586"/>
              <a:gd name="T70" fmla="*/ 267 w 682"/>
              <a:gd name="T71" fmla="*/ 500 h 586"/>
              <a:gd name="T72" fmla="*/ 313 w 682"/>
              <a:gd name="T73" fmla="*/ 487 h 586"/>
              <a:gd name="T74" fmla="*/ 364 w 682"/>
              <a:gd name="T75" fmla="*/ 487 h 586"/>
              <a:gd name="T76" fmla="*/ 430 w 682"/>
              <a:gd name="T77" fmla="*/ 480 h 586"/>
              <a:gd name="T78" fmla="*/ 493 w 682"/>
              <a:gd name="T79" fmla="*/ 462 h 586"/>
              <a:gd name="T80" fmla="*/ 549 w 682"/>
              <a:gd name="T81" fmla="*/ 438 h 586"/>
              <a:gd name="T82" fmla="*/ 598 w 682"/>
              <a:gd name="T83" fmla="*/ 405 h 586"/>
              <a:gd name="T84" fmla="*/ 636 w 682"/>
              <a:gd name="T85" fmla="*/ 366 h 586"/>
              <a:gd name="T86" fmla="*/ 664 w 682"/>
              <a:gd name="T87" fmla="*/ 323 h 586"/>
              <a:gd name="T88" fmla="*/ 680 w 682"/>
              <a:gd name="T89" fmla="*/ 277 h 586"/>
              <a:gd name="T90" fmla="*/ 682 w 682"/>
              <a:gd name="T91" fmla="*/ 228 h 586"/>
              <a:gd name="T92" fmla="*/ 671 w 682"/>
              <a:gd name="T93" fmla="*/ 181 h 586"/>
              <a:gd name="T94" fmla="*/ 647 w 682"/>
              <a:gd name="T95" fmla="*/ 136 h 5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682" h="586">
                <a:moveTo>
                  <a:pt x="636" y="122"/>
                </a:moveTo>
                <a:lnTo>
                  <a:pt x="625" y="108"/>
                </a:lnTo>
                <a:lnTo>
                  <a:pt x="612" y="95"/>
                </a:lnTo>
                <a:lnTo>
                  <a:pt x="598" y="83"/>
                </a:lnTo>
                <a:lnTo>
                  <a:pt x="582" y="72"/>
                </a:lnTo>
                <a:lnTo>
                  <a:pt x="566" y="61"/>
                </a:lnTo>
                <a:lnTo>
                  <a:pt x="549" y="51"/>
                </a:lnTo>
                <a:lnTo>
                  <a:pt x="532" y="41"/>
                </a:lnTo>
                <a:lnTo>
                  <a:pt x="512" y="34"/>
                </a:lnTo>
                <a:lnTo>
                  <a:pt x="493" y="26"/>
                </a:lnTo>
                <a:lnTo>
                  <a:pt x="472" y="19"/>
                </a:lnTo>
                <a:lnTo>
                  <a:pt x="452" y="13"/>
                </a:lnTo>
                <a:lnTo>
                  <a:pt x="430" y="9"/>
                </a:lnTo>
                <a:lnTo>
                  <a:pt x="409" y="6"/>
                </a:lnTo>
                <a:lnTo>
                  <a:pt x="387" y="2"/>
                </a:lnTo>
                <a:lnTo>
                  <a:pt x="364" y="1"/>
                </a:lnTo>
                <a:lnTo>
                  <a:pt x="342" y="0"/>
                </a:lnTo>
                <a:lnTo>
                  <a:pt x="324" y="1"/>
                </a:lnTo>
                <a:lnTo>
                  <a:pt x="307" y="2"/>
                </a:lnTo>
                <a:lnTo>
                  <a:pt x="290" y="4"/>
                </a:lnTo>
                <a:lnTo>
                  <a:pt x="274" y="6"/>
                </a:lnTo>
                <a:lnTo>
                  <a:pt x="257" y="8"/>
                </a:lnTo>
                <a:lnTo>
                  <a:pt x="240" y="11"/>
                </a:lnTo>
                <a:lnTo>
                  <a:pt x="225" y="15"/>
                </a:lnTo>
                <a:lnTo>
                  <a:pt x="209" y="20"/>
                </a:lnTo>
                <a:lnTo>
                  <a:pt x="194" y="25"/>
                </a:lnTo>
                <a:lnTo>
                  <a:pt x="178" y="31"/>
                </a:lnTo>
                <a:lnTo>
                  <a:pt x="163" y="36"/>
                </a:lnTo>
                <a:lnTo>
                  <a:pt x="149" y="42"/>
                </a:lnTo>
                <a:lnTo>
                  <a:pt x="136" y="49"/>
                </a:lnTo>
                <a:lnTo>
                  <a:pt x="123" y="56"/>
                </a:lnTo>
                <a:lnTo>
                  <a:pt x="112" y="64"/>
                </a:lnTo>
                <a:lnTo>
                  <a:pt x="100" y="72"/>
                </a:lnTo>
                <a:lnTo>
                  <a:pt x="89" y="80"/>
                </a:lnTo>
                <a:lnTo>
                  <a:pt x="78" y="89"/>
                </a:lnTo>
                <a:lnTo>
                  <a:pt x="68" y="99"/>
                </a:lnTo>
                <a:lnTo>
                  <a:pt x="59" y="107"/>
                </a:lnTo>
                <a:lnTo>
                  <a:pt x="50" y="118"/>
                </a:lnTo>
                <a:lnTo>
                  <a:pt x="41" y="128"/>
                </a:lnTo>
                <a:lnTo>
                  <a:pt x="34" y="138"/>
                </a:lnTo>
                <a:lnTo>
                  <a:pt x="27" y="149"/>
                </a:lnTo>
                <a:lnTo>
                  <a:pt x="21" y="161"/>
                </a:lnTo>
                <a:lnTo>
                  <a:pt x="15" y="173"/>
                </a:lnTo>
                <a:lnTo>
                  <a:pt x="11" y="184"/>
                </a:lnTo>
                <a:lnTo>
                  <a:pt x="7" y="196"/>
                </a:lnTo>
                <a:lnTo>
                  <a:pt x="4" y="208"/>
                </a:lnTo>
                <a:lnTo>
                  <a:pt x="1" y="219"/>
                </a:lnTo>
                <a:lnTo>
                  <a:pt x="0" y="232"/>
                </a:lnTo>
                <a:lnTo>
                  <a:pt x="0" y="244"/>
                </a:lnTo>
                <a:lnTo>
                  <a:pt x="0" y="258"/>
                </a:lnTo>
                <a:lnTo>
                  <a:pt x="2" y="272"/>
                </a:lnTo>
                <a:lnTo>
                  <a:pt x="5" y="286"/>
                </a:lnTo>
                <a:lnTo>
                  <a:pt x="9" y="299"/>
                </a:lnTo>
                <a:lnTo>
                  <a:pt x="13" y="312"/>
                </a:lnTo>
                <a:lnTo>
                  <a:pt x="20" y="325"/>
                </a:lnTo>
                <a:lnTo>
                  <a:pt x="26" y="338"/>
                </a:lnTo>
                <a:lnTo>
                  <a:pt x="35" y="351"/>
                </a:lnTo>
                <a:lnTo>
                  <a:pt x="43" y="363"/>
                </a:lnTo>
                <a:lnTo>
                  <a:pt x="53" y="375"/>
                </a:lnTo>
                <a:lnTo>
                  <a:pt x="64" y="386"/>
                </a:lnTo>
                <a:lnTo>
                  <a:pt x="75" y="397"/>
                </a:lnTo>
                <a:lnTo>
                  <a:pt x="88" y="407"/>
                </a:lnTo>
                <a:lnTo>
                  <a:pt x="101" y="417"/>
                </a:lnTo>
                <a:lnTo>
                  <a:pt x="114" y="426"/>
                </a:lnTo>
                <a:lnTo>
                  <a:pt x="129" y="434"/>
                </a:lnTo>
                <a:lnTo>
                  <a:pt x="124" y="449"/>
                </a:lnTo>
                <a:lnTo>
                  <a:pt x="119" y="463"/>
                </a:lnTo>
                <a:lnTo>
                  <a:pt x="114" y="476"/>
                </a:lnTo>
                <a:lnTo>
                  <a:pt x="108" y="486"/>
                </a:lnTo>
                <a:lnTo>
                  <a:pt x="103" y="496"/>
                </a:lnTo>
                <a:lnTo>
                  <a:pt x="96" y="506"/>
                </a:lnTo>
                <a:lnTo>
                  <a:pt x="89" y="514"/>
                </a:lnTo>
                <a:lnTo>
                  <a:pt x="85" y="521"/>
                </a:lnTo>
                <a:lnTo>
                  <a:pt x="79" y="526"/>
                </a:lnTo>
                <a:lnTo>
                  <a:pt x="72" y="535"/>
                </a:lnTo>
                <a:lnTo>
                  <a:pt x="64" y="543"/>
                </a:lnTo>
                <a:lnTo>
                  <a:pt x="60" y="548"/>
                </a:lnTo>
                <a:lnTo>
                  <a:pt x="59" y="549"/>
                </a:lnTo>
                <a:lnTo>
                  <a:pt x="56" y="552"/>
                </a:lnTo>
                <a:lnTo>
                  <a:pt x="54" y="554"/>
                </a:lnTo>
                <a:lnTo>
                  <a:pt x="54" y="555"/>
                </a:lnTo>
                <a:lnTo>
                  <a:pt x="51" y="559"/>
                </a:lnTo>
                <a:lnTo>
                  <a:pt x="50" y="561"/>
                </a:lnTo>
                <a:lnTo>
                  <a:pt x="50" y="562"/>
                </a:lnTo>
                <a:lnTo>
                  <a:pt x="50" y="563"/>
                </a:lnTo>
                <a:lnTo>
                  <a:pt x="49" y="566"/>
                </a:lnTo>
                <a:lnTo>
                  <a:pt x="49" y="568"/>
                </a:lnTo>
                <a:lnTo>
                  <a:pt x="49" y="570"/>
                </a:lnTo>
                <a:lnTo>
                  <a:pt x="49" y="570"/>
                </a:lnTo>
                <a:lnTo>
                  <a:pt x="50" y="574"/>
                </a:lnTo>
                <a:lnTo>
                  <a:pt x="52" y="577"/>
                </a:lnTo>
                <a:lnTo>
                  <a:pt x="53" y="579"/>
                </a:lnTo>
                <a:lnTo>
                  <a:pt x="55" y="581"/>
                </a:lnTo>
                <a:lnTo>
                  <a:pt x="59" y="583"/>
                </a:lnTo>
                <a:lnTo>
                  <a:pt x="62" y="584"/>
                </a:lnTo>
                <a:lnTo>
                  <a:pt x="64" y="586"/>
                </a:lnTo>
                <a:lnTo>
                  <a:pt x="67" y="586"/>
                </a:lnTo>
                <a:lnTo>
                  <a:pt x="79" y="583"/>
                </a:lnTo>
                <a:lnTo>
                  <a:pt x="91" y="581"/>
                </a:lnTo>
                <a:lnTo>
                  <a:pt x="101" y="579"/>
                </a:lnTo>
                <a:lnTo>
                  <a:pt x="110" y="577"/>
                </a:lnTo>
                <a:lnTo>
                  <a:pt x="135" y="569"/>
                </a:lnTo>
                <a:lnTo>
                  <a:pt x="159" y="562"/>
                </a:lnTo>
                <a:lnTo>
                  <a:pt x="182" y="552"/>
                </a:lnTo>
                <a:lnTo>
                  <a:pt x="204" y="541"/>
                </a:lnTo>
                <a:lnTo>
                  <a:pt x="226" y="528"/>
                </a:lnTo>
                <a:lnTo>
                  <a:pt x="247" y="515"/>
                </a:lnTo>
                <a:lnTo>
                  <a:pt x="267" y="500"/>
                </a:lnTo>
                <a:lnTo>
                  <a:pt x="285" y="485"/>
                </a:lnTo>
                <a:lnTo>
                  <a:pt x="301" y="486"/>
                </a:lnTo>
                <a:lnTo>
                  <a:pt x="313" y="487"/>
                </a:lnTo>
                <a:lnTo>
                  <a:pt x="328" y="487"/>
                </a:lnTo>
                <a:lnTo>
                  <a:pt x="342" y="487"/>
                </a:lnTo>
                <a:lnTo>
                  <a:pt x="364" y="487"/>
                </a:lnTo>
                <a:lnTo>
                  <a:pt x="387" y="486"/>
                </a:lnTo>
                <a:lnTo>
                  <a:pt x="409" y="483"/>
                </a:lnTo>
                <a:lnTo>
                  <a:pt x="430" y="480"/>
                </a:lnTo>
                <a:lnTo>
                  <a:pt x="452" y="475"/>
                </a:lnTo>
                <a:lnTo>
                  <a:pt x="472" y="469"/>
                </a:lnTo>
                <a:lnTo>
                  <a:pt x="493" y="462"/>
                </a:lnTo>
                <a:lnTo>
                  <a:pt x="512" y="455"/>
                </a:lnTo>
                <a:lnTo>
                  <a:pt x="532" y="446"/>
                </a:lnTo>
                <a:lnTo>
                  <a:pt x="549" y="438"/>
                </a:lnTo>
                <a:lnTo>
                  <a:pt x="566" y="428"/>
                </a:lnTo>
                <a:lnTo>
                  <a:pt x="582" y="417"/>
                </a:lnTo>
                <a:lnTo>
                  <a:pt x="598" y="405"/>
                </a:lnTo>
                <a:lnTo>
                  <a:pt x="612" y="393"/>
                </a:lnTo>
                <a:lnTo>
                  <a:pt x="625" y="380"/>
                </a:lnTo>
                <a:lnTo>
                  <a:pt x="636" y="366"/>
                </a:lnTo>
                <a:lnTo>
                  <a:pt x="647" y="352"/>
                </a:lnTo>
                <a:lnTo>
                  <a:pt x="656" y="338"/>
                </a:lnTo>
                <a:lnTo>
                  <a:pt x="664" y="323"/>
                </a:lnTo>
                <a:lnTo>
                  <a:pt x="671" y="308"/>
                </a:lnTo>
                <a:lnTo>
                  <a:pt x="675" y="293"/>
                </a:lnTo>
                <a:lnTo>
                  <a:pt x="680" y="277"/>
                </a:lnTo>
                <a:lnTo>
                  <a:pt x="682" y="261"/>
                </a:lnTo>
                <a:lnTo>
                  <a:pt x="682" y="244"/>
                </a:lnTo>
                <a:lnTo>
                  <a:pt x="682" y="228"/>
                </a:lnTo>
                <a:lnTo>
                  <a:pt x="680" y="212"/>
                </a:lnTo>
                <a:lnTo>
                  <a:pt x="675" y="196"/>
                </a:lnTo>
                <a:lnTo>
                  <a:pt x="671" y="181"/>
                </a:lnTo>
                <a:lnTo>
                  <a:pt x="664" y="165"/>
                </a:lnTo>
                <a:lnTo>
                  <a:pt x="656" y="150"/>
                </a:lnTo>
                <a:lnTo>
                  <a:pt x="647" y="136"/>
                </a:lnTo>
                <a:lnTo>
                  <a:pt x="636" y="122"/>
                </a:lnTo>
                <a:close/>
              </a:path>
            </a:pathLst>
          </a:custGeom>
          <a:solidFill>
            <a:schemeClr val="accent2"/>
          </a:solidFill>
          <a:ln>
            <a:noFill/>
          </a:ln>
        </p:spPr>
        <p:txBody>
          <a:bodyPr lIns="243840" tIns="121920" rIns="243840" bIns="121920"/>
          <a:lstStyle/>
          <a:p>
            <a:pPr>
              <a:defRPr/>
            </a:pPr>
            <a:endParaRPr lang="ru-RU" sz="2400">
              <a:solidFill>
                <a:schemeClr val="tx1">
                  <a:lumMod val="65000"/>
                  <a:lumOff val="35000"/>
                </a:schemeClr>
              </a:solidFill>
            </a:endParaRPr>
          </a:p>
        </p:txBody>
      </p:sp>
      <p:sp>
        <p:nvSpPr>
          <p:cNvPr id="44" name="Titel 1"/>
          <p:cNvSpPr>
            <a:spLocks noGrp="1"/>
          </p:cNvSpPr>
          <p:nvPr>
            <p:ph type="title" hasCustomPrompt="1"/>
          </p:nvPr>
        </p:nvSpPr>
        <p:spPr>
          <a:xfrm>
            <a:off x="912285" y="1507067"/>
            <a:ext cx="7920567" cy="443199"/>
          </a:xfrm>
        </p:spPr>
        <p:txBody>
          <a:bodyPr/>
          <a:lstStyle/>
          <a:p>
            <a:r>
              <a:rPr lang="de-DE"/>
              <a:t>Mastertitelformat bearbeiten</a:t>
            </a:r>
            <a:endParaRPr lang="de-AT"/>
          </a:p>
        </p:txBody>
      </p:sp>
      <p:sp>
        <p:nvSpPr>
          <p:cNvPr id="45" name="Textplatzhalter 7">
            <a:extLst>
              <a:ext uri="{FF2B5EF4-FFF2-40B4-BE49-F238E27FC236}">
                <a16:creationId xmlns:a16="http://schemas.microsoft.com/office/drawing/2014/main" id="{609D5913-DBE3-BE47-B792-11E24A0A0673}"/>
              </a:ext>
            </a:extLst>
          </p:cNvPr>
          <p:cNvSpPr>
            <a:spLocks noGrp="1"/>
          </p:cNvSpPr>
          <p:nvPr>
            <p:ph type="body" sz="quarter" idx="16"/>
          </p:nvPr>
        </p:nvSpPr>
        <p:spPr>
          <a:xfrm>
            <a:off x="912283" y="1963847"/>
            <a:ext cx="7920567" cy="347243"/>
          </a:xfrm>
        </p:spPr>
        <p:txBody>
          <a:bodyPr/>
          <a:lstStyle>
            <a:lvl1pPr marL="0" indent="0">
              <a:spcBef>
                <a:spcPts val="0"/>
              </a:spcBef>
              <a:buNone/>
              <a:defRPr kern="0" spc="107" baseline="0"/>
            </a:lvl1pPr>
          </a:lstStyle>
          <a:p>
            <a:pPr lvl="0"/>
            <a:r>
              <a:rPr lang="de-DE"/>
              <a:t>Mastertextformat bearbeiten</a:t>
            </a:r>
          </a:p>
        </p:txBody>
      </p:sp>
    </p:spTree>
    <p:extLst>
      <p:ext uri="{BB962C8B-B14F-4D97-AF65-F5344CB8AC3E}">
        <p14:creationId xmlns:p14="http://schemas.microsoft.com/office/powerpoint/2010/main" val="12792305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x">
  <p:cSld name="Links">
    <p:bg>
      <p:bgPr>
        <a:solidFill>
          <a:srgbClr val="FFFFFF"/>
        </a:solidFill>
        <a:effectLst/>
      </p:bgPr>
    </p:bg>
    <p:spTree>
      <p:nvGrpSpPr>
        <p:cNvPr id="1" name=""/>
        <p:cNvGrpSpPr/>
        <p:nvPr/>
      </p:nvGrpSpPr>
      <p:grpSpPr>
        <a:xfrm>
          <a:off x="0" y="0"/>
          <a:ext cx="0" cy="0"/>
          <a:chOff x="0" y="0"/>
          <a:chExt cx="0" cy="0"/>
        </a:xfrm>
      </p:grpSpPr>
      <p:sp>
        <p:nvSpPr>
          <p:cNvPr id="32" name="Body Level One…"/>
          <p:cNvSpPr txBox="1">
            <a:spLocks noGrp="1"/>
          </p:cNvSpPr>
          <p:nvPr>
            <p:ph type="body" idx="1"/>
          </p:nvPr>
        </p:nvSpPr>
        <p:spPr>
          <a:xfrm>
            <a:off x="4935811" y="1410226"/>
            <a:ext cx="6877971" cy="4910481"/>
          </a:xfrm>
          <a:prstGeom prst="rect">
            <a:avLst/>
          </a:prstGeom>
        </p:spPr>
        <p:txBody>
          <a:bodyPr/>
          <a:lstStyle>
            <a:lvl1pPr marL="0" indent="0">
              <a:buClrTx/>
              <a:buSzTx/>
              <a:buNone/>
            </a:lvl1pPr>
            <a:lvl2pPr marL="0" indent="457200">
              <a:buClrTx/>
              <a:buSzTx/>
              <a:buNone/>
            </a:lvl2pPr>
            <a:lvl3pPr>
              <a:buClrTx/>
            </a:lvl3pPr>
            <a:lvl4pPr>
              <a:buClrTx/>
            </a:lvl4pPr>
            <a:lvl5pPr>
              <a:buClrTx/>
            </a:lvl5pPr>
          </a:lstStyle>
          <a:p>
            <a:r>
              <a:t>Body Level One</a:t>
            </a:r>
          </a:p>
          <a:p>
            <a:pPr lvl="1"/>
            <a:r>
              <a:t>Body Level Two</a:t>
            </a:r>
          </a:p>
          <a:p>
            <a:pPr lvl="2"/>
            <a:r>
              <a:t>Body Level Three</a:t>
            </a:r>
          </a:p>
          <a:p>
            <a:pPr lvl="3"/>
            <a:r>
              <a:t>Body Level Four</a:t>
            </a:r>
          </a:p>
          <a:p>
            <a:pPr lvl="4"/>
            <a:r>
              <a:t>Body Level Five</a:t>
            </a:r>
          </a:p>
        </p:txBody>
      </p:sp>
      <p:sp>
        <p:nvSpPr>
          <p:cNvPr id="33" name="Rechteck 6"/>
          <p:cNvSpPr/>
          <p:nvPr/>
        </p:nvSpPr>
        <p:spPr>
          <a:xfrm rot="5400000" flipH="1">
            <a:off x="5912639" y="578642"/>
            <a:ext cx="366713" cy="12192003"/>
          </a:xfrm>
          <a:prstGeom prst="rect">
            <a:avLst/>
          </a:prstGeom>
          <a:solidFill>
            <a:srgbClr val="0B4825"/>
          </a:solidFill>
          <a:ln w="12700">
            <a:miter lim="400000"/>
          </a:ln>
        </p:spPr>
        <p:txBody>
          <a:bodyPr lIns="45719" rIns="45719" anchor="ctr"/>
          <a:lstStyle/>
          <a:p>
            <a:pPr algn="ctr">
              <a:defRPr>
                <a:solidFill>
                  <a:srgbClr val="2ADE94"/>
                </a:solidFill>
              </a:defRPr>
            </a:pPr>
            <a:endParaRPr/>
          </a:p>
        </p:txBody>
      </p:sp>
      <p:sp>
        <p:nvSpPr>
          <p:cNvPr id="34" name="Vertikaler Textplatzhalter 8"/>
          <p:cNvSpPr>
            <a:spLocks noGrp="1"/>
          </p:cNvSpPr>
          <p:nvPr>
            <p:ph type="body" sz="quarter" idx="21" hasCustomPrompt="1"/>
          </p:nvPr>
        </p:nvSpPr>
        <p:spPr>
          <a:xfrm>
            <a:off x="222248" y="6541360"/>
            <a:ext cx="5461002" cy="296617"/>
          </a:xfrm>
          <a:prstGeom prst="rect">
            <a:avLst/>
          </a:prstGeom>
        </p:spPr>
        <p:txBody>
          <a:bodyPr anchor="ctr"/>
          <a:lstStyle>
            <a:lvl1pPr marL="0" indent="0" defTabSz="777240">
              <a:spcBef>
                <a:spcPts val="800"/>
              </a:spcBef>
              <a:buClrTx/>
              <a:buSzTx/>
              <a:buNone/>
              <a:defRPr sz="1360" cap="small">
                <a:solidFill>
                  <a:schemeClr val="accent2"/>
                </a:solidFill>
                <a:latin typeface="Arial Nova"/>
                <a:ea typeface="Arial Nova"/>
                <a:cs typeface="Arial Nova"/>
                <a:sym typeface="Arial Nova"/>
              </a:defRPr>
            </a:lvl1pPr>
          </a:lstStyle>
          <a:p>
            <a:r>
              <a:t>Folientitel</a:t>
            </a:r>
          </a:p>
        </p:txBody>
      </p:sp>
      <p:sp>
        <p:nvSpPr>
          <p:cNvPr id="35" name="Slide Number"/>
          <p:cNvSpPr txBox="1">
            <a:spLocks noGrp="1"/>
          </p:cNvSpPr>
          <p:nvPr>
            <p:ph type="sldNum" sz="quarter" idx="2"/>
          </p:nvPr>
        </p:nvSpPr>
        <p:spPr>
          <a:xfrm>
            <a:off x="5905501" y="6555323"/>
            <a:ext cx="273657" cy="281941"/>
          </a:xfrm>
          <a:prstGeom prst="rect">
            <a:avLst/>
          </a:prstGeom>
        </p:spPr>
        <p:txBody>
          <a:bodyPr/>
          <a:lstStyle>
            <a:lvl1pPr>
              <a:defRPr>
                <a:solidFill>
                  <a:schemeClr val="accent2"/>
                </a:solidFill>
                <a:latin typeface="Arial Nova"/>
                <a:ea typeface="Arial Nova"/>
                <a:cs typeface="Arial Nova"/>
                <a:sym typeface="Arial Nova"/>
              </a:defRPr>
            </a:lvl1pPr>
          </a:lstStyle>
          <a:p>
            <a:fld id="{86CB4B4D-7CA3-9044-876B-883B54F8677D}" type="slidenum">
              <a:t>‹Nr.›</a:t>
            </a:fld>
            <a:endParaRPr/>
          </a:p>
        </p:txBody>
      </p:sp>
      <p:sp>
        <p:nvSpPr>
          <p:cNvPr id="36" name="Title Text"/>
          <p:cNvSpPr txBox="1">
            <a:spLocks noGrp="1"/>
          </p:cNvSpPr>
          <p:nvPr>
            <p:ph type="title"/>
          </p:nvPr>
        </p:nvSpPr>
        <p:spPr>
          <a:xfrm>
            <a:off x="400467" y="181891"/>
            <a:ext cx="11413315" cy="896658"/>
          </a:xfrm>
          <a:prstGeom prst="rect">
            <a:avLst/>
          </a:prstGeom>
        </p:spPr>
        <p:txBody>
          <a:bodyPr/>
          <a:lstStyle>
            <a:lvl1pPr>
              <a:defRPr sz="3500"/>
            </a:lvl1pPr>
          </a:lstStyle>
          <a:p>
            <a:r>
              <a:t>Title Text</a:t>
            </a:r>
          </a:p>
        </p:txBody>
      </p:sp>
      <p:pic>
        <p:nvPicPr>
          <p:cNvPr id="37" name="Picture 10" descr="Picture 10"/>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0945035" y="6393962"/>
            <a:ext cx="1099325" cy="566261"/>
          </a:xfrm>
          <a:prstGeom prst="rect">
            <a:avLst/>
          </a:prstGeom>
          <a:ln w="12700">
            <a:miter lim="400000"/>
          </a:ln>
        </p:spPr>
      </p:pic>
    </p:spTree>
  </p:cSld>
  <p:clrMapOvr>
    <a:masterClrMapping/>
  </p:clrMapOvr>
  <p:transition spd="med"/>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Projektleiter">
    <p:spTree>
      <p:nvGrpSpPr>
        <p:cNvPr id="1" name=""/>
        <p:cNvGrpSpPr/>
        <p:nvPr/>
      </p:nvGrpSpPr>
      <p:grpSpPr>
        <a:xfrm>
          <a:off x="0" y="0"/>
          <a:ext cx="0" cy="0"/>
          <a:chOff x="0" y="0"/>
          <a:chExt cx="0" cy="0"/>
        </a:xfrm>
      </p:grpSpPr>
      <p:sp>
        <p:nvSpPr>
          <p:cNvPr id="3" name="Foliennummernplatzhalter 2"/>
          <p:cNvSpPr>
            <a:spLocks noGrp="1"/>
          </p:cNvSpPr>
          <p:nvPr>
            <p:ph type="sldNum" sz="quarter" idx="10"/>
          </p:nvPr>
        </p:nvSpPr>
        <p:spPr/>
        <p:txBody>
          <a:bodyPr/>
          <a:lstStyle/>
          <a:p>
            <a:fld id="{52CF354A-3E7C-4AF0-94B3-C47ABC721F9D}" type="slidenum">
              <a:rPr lang="de-AT" smtClean="0"/>
              <a:pPr/>
              <a:t>‹Nr.›</a:t>
            </a:fld>
            <a:endParaRPr lang="de-AT"/>
          </a:p>
        </p:txBody>
      </p:sp>
      <p:sp>
        <p:nvSpPr>
          <p:cNvPr id="4" name="Fußzeilenplatzhalter 3"/>
          <p:cNvSpPr>
            <a:spLocks noGrp="1"/>
          </p:cNvSpPr>
          <p:nvPr>
            <p:ph type="ftr" sz="quarter" idx="11"/>
          </p:nvPr>
        </p:nvSpPr>
        <p:spPr/>
        <p:txBody>
          <a:bodyPr/>
          <a:lstStyle/>
          <a:p>
            <a:r>
              <a:rPr lang="de-DE"/>
              <a:t>Kapitelüberschrift</a:t>
            </a:r>
          </a:p>
        </p:txBody>
      </p:sp>
      <p:sp>
        <p:nvSpPr>
          <p:cNvPr id="5" name="Titel 1"/>
          <p:cNvSpPr>
            <a:spLocks noGrp="1"/>
          </p:cNvSpPr>
          <p:nvPr>
            <p:ph type="title" hasCustomPrompt="1"/>
          </p:nvPr>
        </p:nvSpPr>
        <p:spPr>
          <a:xfrm>
            <a:off x="912285" y="1063869"/>
            <a:ext cx="5183716" cy="886397"/>
          </a:xfrm>
        </p:spPr>
        <p:txBody>
          <a:bodyPr/>
          <a:lstStyle/>
          <a:p>
            <a:r>
              <a:rPr lang="de-DE"/>
              <a:t>Mastertitelformat bearbeiten</a:t>
            </a:r>
            <a:endParaRPr lang="de-AT"/>
          </a:p>
        </p:txBody>
      </p:sp>
      <p:sp>
        <p:nvSpPr>
          <p:cNvPr id="6" name="Textplatzhalter 7">
            <a:extLst>
              <a:ext uri="{FF2B5EF4-FFF2-40B4-BE49-F238E27FC236}">
                <a16:creationId xmlns:a16="http://schemas.microsoft.com/office/drawing/2014/main" id="{609D5913-DBE3-BE47-B792-11E24A0A0673}"/>
              </a:ext>
            </a:extLst>
          </p:cNvPr>
          <p:cNvSpPr>
            <a:spLocks noGrp="1"/>
          </p:cNvSpPr>
          <p:nvPr>
            <p:ph type="body" sz="quarter" idx="16"/>
          </p:nvPr>
        </p:nvSpPr>
        <p:spPr>
          <a:xfrm>
            <a:off x="912283" y="1963847"/>
            <a:ext cx="5183716" cy="347243"/>
          </a:xfrm>
        </p:spPr>
        <p:txBody>
          <a:bodyPr/>
          <a:lstStyle>
            <a:lvl1pPr marL="0" indent="0">
              <a:spcBef>
                <a:spcPts val="0"/>
              </a:spcBef>
              <a:buNone/>
              <a:defRPr kern="0" spc="107" baseline="0"/>
            </a:lvl1pPr>
          </a:lstStyle>
          <a:p>
            <a:pPr lvl="0"/>
            <a:r>
              <a:rPr lang="de-DE"/>
              <a:t>Mastertextformat bearbeiten</a:t>
            </a:r>
          </a:p>
        </p:txBody>
      </p:sp>
      <p:sp>
        <p:nvSpPr>
          <p:cNvPr id="7" name="Bildplatzhalter 4"/>
          <p:cNvSpPr>
            <a:spLocks noGrp="1"/>
          </p:cNvSpPr>
          <p:nvPr>
            <p:ph type="pic" sz="quarter" idx="17" hasCustomPrompt="1"/>
          </p:nvPr>
        </p:nvSpPr>
        <p:spPr>
          <a:xfrm>
            <a:off x="8832001" y="1507067"/>
            <a:ext cx="2968129" cy="2569933"/>
          </a:xfrm>
          <a:prstGeom prst="rect">
            <a:avLst/>
          </a:prstGeom>
        </p:spPr>
        <p:txBody>
          <a:bodyPr/>
          <a:lstStyle>
            <a:lvl1pPr marL="0" indent="0">
              <a:buNone/>
              <a:defRPr/>
            </a:lvl1pPr>
          </a:lstStyle>
          <a:p>
            <a:r>
              <a:rPr lang="de-AT"/>
              <a:t>Bild Berater</a:t>
            </a:r>
          </a:p>
        </p:txBody>
      </p:sp>
      <p:sp>
        <p:nvSpPr>
          <p:cNvPr id="8" name="Textplatzhalter 7"/>
          <p:cNvSpPr>
            <a:spLocks noGrp="1"/>
          </p:cNvSpPr>
          <p:nvPr>
            <p:ph type="body" sz="quarter" idx="24" hasCustomPrompt="1"/>
          </p:nvPr>
        </p:nvSpPr>
        <p:spPr>
          <a:xfrm>
            <a:off x="912284" y="2915735"/>
            <a:ext cx="5710768" cy="1475909"/>
          </a:xfrm>
        </p:spPr>
        <p:txBody>
          <a:bodyPr anchor="t"/>
          <a:lstStyle>
            <a:lvl1pPr marL="0" indent="0">
              <a:buNone/>
              <a:defRPr b="0"/>
            </a:lvl1pPr>
          </a:lstStyle>
          <a:p>
            <a:pPr lvl="0"/>
            <a:r>
              <a:rPr lang="de-DE"/>
              <a:t>Text von der Homepage</a:t>
            </a:r>
            <a:endParaRPr lang="de-AT"/>
          </a:p>
        </p:txBody>
      </p:sp>
      <p:sp>
        <p:nvSpPr>
          <p:cNvPr id="9" name="Textplatzhalter 7"/>
          <p:cNvSpPr>
            <a:spLocks noGrp="1"/>
          </p:cNvSpPr>
          <p:nvPr>
            <p:ph type="body" sz="quarter" idx="35" hasCustomPrompt="1"/>
          </p:nvPr>
        </p:nvSpPr>
        <p:spPr>
          <a:xfrm>
            <a:off x="917423" y="2665967"/>
            <a:ext cx="2222931" cy="249767"/>
          </a:xfrm>
        </p:spPr>
        <p:txBody>
          <a:bodyPr/>
          <a:lstStyle>
            <a:lvl1pPr marL="0" indent="0">
              <a:buNone/>
              <a:defRPr b="1"/>
            </a:lvl1pPr>
          </a:lstStyle>
          <a:p>
            <a:pPr lvl="0"/>
            <a:r>
              <a:rPr lang="de-DE"/>
              <a:t>Im Zugang</a:t>
            </a:r>
            <a:endParaRPr lang="de-AT"/>
          </a:p>
        </p:txBody>
      </p:sp>
      <p:sp>
        <p:nvSpPr>
          <p:cNvPr id="10" name="Textplatzhalter 7"/>
          <p:cNvSpPr>
            <a:spLocks noGrp="1"/>
          </p:cNvSpPr>
          <p:nvPr>
            <p:ph type="body" sz="quarter" idx="38" hasCustomPrompt="1"/>
          </p:nvPr>
        </p:nvSpPr>
        <p:spPr>
          <a:xfrm>
            <a:off x="914403" y="4701699"/>
            <a:ext cx="5710768" cy="1173091"/>
          </a:xfrm>
        </p:spPr>
        <p:txBody>
          <a:bodyPr anchor="t"/>
          <a:lstStyle>
            <a:lvl1pPr marL="335992" marR="0" indent="-335992" algn="l" defTabSz="914377" rtl="0" eaLnBrk="1" fontAlgn="auto" latinLnBrk="0" hangingPunct="1">
              <a:lnSpc>
                <a:spcPct val="100000"/>
              </a:lnSpc>
              <a:spcBef>
                <a:spcPts val="800"/>
              </a:spcBef>
              <a:spcAft>
                <a:spcPts val="0"/>
              </a:spcAft>
              <a:buClr>
                <a:srgbClr val="E01161"/>
              </a:buClr>
              <a:buSzPct val="100000"/>
              <a:buFontTx/>
              <a:buBlip>
                <a:blip r:embed="rId2"/>
              </a:buBlip>
              <a:tabLst/>
              <a:defRPr lang="de-AT" sz="1600" b="0" kern="1200" dirty="0">
                <a:solidFill>
                  <a:schemeClr val="accent1"/>
                </a:solidFill>
                <a:latin typeface="+mn-lt"/>
                <a:ea typeface="+mn-ea"/>
                <a:cs typeface="+mn-cs"/>
              </a:defRPr>
            </a:lvl1pPr>
          </a:lstStyle>
          <a:p>
            <a:pPr marL="335992" marR="0" lvl="0" indent="-335992" algn="l" defTabSz="914377" rtl="0" eaLnBrk="1" fontAlgn="auto" latinLnBrk="0" hangingPunct="1">
              <a:lnSpc>
                <a:spcPts val="2067"/>
              </a:lnSpc>
              <a:spcBef>
                <a:spcPts val="0"/>
              </a:spcBef>
              <a:spcAft>
                <a:spcPts val="0"/>
              </a:spcAft>
              <a:buClr>
                <a:srgbClr val="E01161"/>
              </a:buClr>
              <a:buSzPct val="100000"/>
              <a:buFontTx/>
              <a:buBlip>
                <a:blip r:embed="rId2"/>
              </a:buBlip>
              <a:tabLst/>
              <a:defRPr/>
            </a:pPr>
            <a:r>
              <a:rPr kumimoji="0" lang="de-DE" sz="1600" b="0" i="0" u="none" strike="noStrike" kern="1200" cap="none" spc="0" normalizeH="0" baseline="0" noProof="0">
                <a:ln>
                  <a:noFill/>
                </a:ln>
                <a:solidFill>
                  <a:srgbClr val="14382B"/>
                </a:solidFill>
                <a:effectLst/>
                <a:uLnTx/>
                <a:uFillTx/>
                <a:latin typeface="+mn-lt"/>
                <a:ea typeface="+mn-ea"/>
                <a:cs typeface="+mn-cs"/>
              </a:rPr>
              <a:t>Thema 1</a:t>
            </a:r>
          </a:p>
          <a:p>
            <a:pPr marL="335992" marR="0" lvl="0" indent="-335992" algn="l" defTabSz="914377" rtl="0" eaLnBrk="1" fontAlgn="auto" latinLnBrk="0" hangingPunct="1">
              <a:lnSpc>
                <a:spcPts val="2067"/>
              </a:lnSpc>
              <a:spcBef>
                <a:spcPts val="0"/>
              </a:spcBef>
              <a:spcAft>
                <a:spcPts val="0"/>
              </a:spcAft>
              <a:buClr>
                <a:srgbClr val="E01161"/>
              </a:buClr>
              <a:buSzPct val="100000"/>
              <a:buFontTx/>
              <a:buBlip>
                <a:blip r:embed="rId2"/>
              </a:buBlip>
              <a:tabLst/>
              <a:defRPr/>
            </a:pPr>
            <a:r>
              <a:rPr kumimoji="0" lang="de-DE" sz="1600" b="0" i="0" u="none" strike="noStrike" kern="1200" cap="none" spc="0" normalizeH="0" baseline="0" noProof="0">
                <a:ln>
                  <a:noFill/>
                </a:ln>
                <a:solidFill>
                  <a:srgbClr val="14382B"/>
                </a:solidFill>
                <a:effectLst/>
                <a:uLnTx/>
                <a:uFillTx/>
                <a:latin typeface="+mn-lt"/>
                <a:ea typeface="+mn-ea"/>
                <a:cs typeface="+mn-cs"/>
              </a:rPr>
              <a:t>Thema 2</a:t>
            </a:r>
          </a:p>
          <a:p>
            <a:pPr marL="335992" marR="0" lvl="0" indent="-335992" algn="l" defTabSz="914377" rtl="0" eaLnBrk="1" fontAlgn="auto" latinLnBrk="0" hangingPunct="1">
              <a:lnSpc>
                <a:spcPts val="2067"/>
              </a:lnSpc>
              <a:spcBef>
                <a:spcPts val="0"/>
              </a:spcBef>
              <a:spcAft>
                <a:spcPts val="0"/>
              </a:spcAft>
              <a:buClr>
                <a:srgbClr val="E01161"/>
              </a:buClr>
              <a:buSzPct val="100000"/>
              <a:buFontTx/>
              <a:buBlip>
                <a:blip r:embed="rId2"/>
              </a:buBlip>
              <a:tabLst/>
              <a:defRPr/>
            </a:pPr>
            <a:r>
              <a:rPr kumimoji="0" lang="de-DE" sz="1600" b="0" i="0" u="none" strike="noStrike" kern="1200" cap="none" spc="0" normalizeH="0" baseline="0" noProof="0">
                <a:ln>
                  <a:noFill/>
                </a:ln>
                <a:solidFill>
                  <a:srgbClr val="14382B"/>
                </a:solidFill>
                <a:effectLst/>
                <a:uLnTx/>
                <a:uFillTx/>
                <a:latin typeface="+mn-lt"/>
                <a:ea typeface="+mn-ea"/>
                <a:cs typeface="+mn-cs"/>
              </a:rPr>
              <a:t>Thema 3</a:t>
            </a:r>
          </a:p>
        </p:txBody>
      </p:sp>
      <p:sp>
        <p:nvSpPr>
          <p:cNvPr id="11" name="Textplatzhalter 7"/>
          <p:cNvSpPr>
            <a:spLocks noGrp="1"/>
          </p:cNvSpPr>
          <p:nvPr>
            <p:ph type="body" sz="quarter" idx="39" hasCustomPrompt="1"/>
          </p:nvPr>
        </p:nvSpPr>
        <p:spPr>
          <a:xfrm>
            <a:off x="917423" y="4421789"/>
            <a:ext cx="2222931" cy="249767"/>
          </a:xfrm>
        </p:spPr>
        <p:txBody>
          <a:bodyPr/>
          <a:lstStyle>
            <a:lvl1pPr marL="0" indent="0">
              <a:buNone/>
              <a:defRPr b="1"/>
            </a:lvl1pPr>
          </a:lstStyle>
          <a:p>
            <a:pPr lvl="0"/>
            <a:r>
              <a:rPr lang="de-DE"/>
              <a:t>Im Mittelpunkt</a:t>
            </a:r>
            <a:endParaRPr lang="de-AT"/>
          </a:p>
        </p:txBody>
      </p:sp>
      <p:sp>
        <p:nvSpPr>
          <p:cNvPr id="12" name="Textplatzhalter 7"/>
          <p:cNvSpPr>
            <a:spLocks noGrp="1"/>
          </p:cNvSpPr>
          <p:nvPr>
            <p:ph type="body" sz="quarter" idx="20" hasCustomPrompt="1"/>
          </p:nvPr>
        </p:nvSpPr>
        <p:spPr>
          <a:xfrm>
            <a:off x="9082689" y="4190983"/>
            <a:ext cx="2717441" cy="249767"/>
          </a:xfrm>
        </p:spPr>
        <p:txBody>
          <a:bodyPr/>
          <a:lstStyle>
            <a:lvl1pPr marL="0" indent="0">
              <a:buNone/>
              <a:defRPr sz="1333" b="0"/>
            </a:lvl1pPr>
          </a:lstStyle>
          <a:p>
            <a:pPr lvl="0"/>
            <a:r>
              <a:rPr lang="de-DE"/>
              <a:t>E-Mail</a:t>
            </a:r>
            <a:endParaRPr lang="de-AT"/>
          </a:p>
        </p:txBody>
      </p:sp>
      <p:sp>
        <p:nvSpPr>
          <p:cNvPr id="13" name="Textplatzhalter 7"/>
          <p:cNvSpPr>
            <a:spLocks noGrp="1"/>
          </p:cNvSpPr>
          <p:nvPr>
            <p:ph type="body" sz="quarter" idx="21" hasCustomPrompt="1"/>
          </p:nvPr>
        </p:nvSpPr>
        <p:spPr>
          <a:xfrm>
            <a:off x="9082689" y="4441000"/>
            <a:ext cx="2717441" cy="260699"/>
          </a:xfrm>
        </p:spPr>
        <p:txBody>
          <a:bodyPr anchor="ctr"/>
          <a:lstStyle>
            <a:lvl1pPr marL="0" indent="0">
              <a:spcBef>
                <a:spcPts val="0"/>
              </a:spcBef>
              <a:buNone/>
              <a:defRPr sz="1333" b="0"/>
            </a:lvl1pPr>
          </a:lstStyle>
          <a:p>
            <a:pPr lvl="0"/>
            <a:r>
              <a:rPr lang="de-DE"/>
              <a:t>Telefon</a:t>
            </a:r>
          </a:p>
        </p:txBody>
      </p:sp>
      <p:grpSp>
        <p:nvGrpSpPr>
          <p:cNvPr id="14" name="Gruppieren 13"/>
          <p:cNvGrpSpPr>
            <a:grpSpLocks noChangeAspect="1"/>
          </p:cNvGrpSpPr>
          <p:nvPr userDrawn="1"/>
        </p:nvGrpSpPr>
        <p:grpSpPr>
          <a:xfrm>
            <a:off x="8826215" y="4240135"/>
            <a:ext cx="196231" cy="153872"/>
            <a:chOff x="2674302" y="2397304"/>
            <a:chExt cx="720725" cy="565150"/>
          </a:xfrm>
          <a:solidFill>
            <a:schemeClr val="accent2"/>
          </a:solidFill>
        </p:grpSpPr>
        <p:sp>
          <p:nvSpPr>
            <p:cNvPr id="15" name="Freeform 17"/>
            <p:cNvSpPr>
              <a:spLocks/>
            </p:cNvSpPr>
            <p:nvPr userDrawn="1"/>
          </p:nvSpPr>
          <p:spPr bwMode="auto">
            <a:xfrm>
              <a:off x="2674302" y="2397304"/>
              <a:ext cx="720725" cy="358775"/>
            </a:xfrm>
            <a:custGeom>
              <a:avLst/>
              <a:gdLst>
                <a:gd name="T0" fmla="*/ 74 w 681"/>
                <a:gd name="T1" fmla="*/ 171 h 341"/>
                <a:gd name="T2" fmla="*/ 113 w 681"/>
                <a:gd name="T3" fmla="*/ 198 h 341"/>
                <a:gd name="T4" fmla="*/ 174 w 681"/>
                <a:gd name="T5" fmla="*/ 241 h 341"/>
                <a:gd name="T6" fmla="*/ 223 w 681"/>
                <a:gd name="T7" fmla="*/ 275 h 341"/>
                <a:gd name="T8" fmla="*/ 248 w 681"/>
                <a:gd name="T9" fmla="*/ 292 h 341"/>
                <a:gd name="T10" fmla="*/ 270 w 681"/>
                <a:gd name="T11" fmla="*/ 309 h 341"/>
                <a:gd name="T12" fmla="*/ 288 w 681"/>
                <a:gd name="T13" fmla="*/ 321 h 341"/>
                <a:gd name="T14" fmla="*/ 311 w 681"/>
                <a:gd name="T15" fmla="*/ 332 h 341"/>
                <a:gd name="T16" fmla="*/ 331 w 681"/>
                <a:gd name="T17" fmla="*/ 340 h 341"/>
                <a:gd name="T18" fmla="*/ 341 w 681"/>
                <a:gd name="T19" fmla="*/ 341 h 341"/>
                <a:gd name="T20" fmla="*/ 359 w 681"/>
                <a:gd name="T21" fmla="*/ 337 h 341"/>
                <a:gd name="T22" fmla="*/ 382 w 681"/>
                <a:gd name="T23" fmla="*/ 327 h 341"/>
                <a:gd name="T24" fmla="*/ 402 w 681"/>
                <a:gd name="T25" fmla="*/ 314 h 341"/>
                <a:gd name="T26" fmla="*/ 422 w 681"/>
                <a:gd name="T27" fmla="*/ 300 h 341"/>
                <a:gd name="T28" fmla="*/ 438 w 681"/>
                <a:gd name="T29" fmla="*/ 288 h 341"/>
                <a:gd name="T30" fmla="*/ 462 w 681"/>
                <a:gd name="T31" fmla="*/ 272 h 341"/>
                <a:gd name="T32" fmla="*/ 500 w 681"/>
                <a:gd name="T33" fmla="*/ 245 h 341"/>
                <a:gd name="T34" fmla="*/ 552 w 681"/>
                <a:gd name="T35" fmla="*/ 209 h 341"/>
                <a:gd name="T36" fmla="*/ 617 w 681"/>
                <a:gd name="T37" fmla="*/ 165 h 341"/>
                <a:gd name="T38" fmla="*/ 641 w 681"/>
                <a:gd name="T39" fmla="*/ 143 h 341"/>
                <a:gd name="T40" fmla="*/ 663 w 681"/>
                <a:gd name="T41" fmla="*/ 119 h 341"/>
                <a:gd name="T42" fmla="*/ 671 w 681"/>
                <a:gd name="T43" fmla="*/ 105 h 341"/>
                <a:gd name="T44" fmla="*/ 677 w 681"/>
                <a:gd name="T45" fmla="*/ 91 h 341"/>
                <a:gd name="T46" fmla="*/ 680 w 681"/>
                <a:gd name="T47" fmla="*/ 75 h 341"/>
                <a:gd name="T48" fmla="*/ 681 w 681"/>
                <a:gd name="T49" fmla="*/ 60 h 341"/>
                <a:gd name="T50" fmla="*/ 680 w 681"/>
                <a:gd name="T51" fmla="*/ 48 h 341"/>
                <a:gd name="T52" fmla="*/ 677 w 681"/>
                <a:gd name="T53" fmla="*/ 38 h 341"/>
                <a:gd name="T54" fmla="*/ 672 w 681"/>
                <a:gd name="T55" fmla="*/ 27 h 341"/>
                <a:gd name="T56" fmla="*/ 663 w 681"/>
                <a:gd name="T57" fmla="*/ 17 h 341"/>
                <a:gd name="T58" fmla="*/ 654 w 681"/>
                <a:gd name="T59" fmla="*/ 10 h 341"/>
                <a:gd name="T60" fmla="*/ 644 w 681"/>
                <a:gd name="T61" fmla="*/ 4 h 341"/>
                <a:gd name="T62" fmla="*/ 633 w 681"/>
                <a:gd name="T63" fmla="*/ 1 h 341"/>
                <a:gd name="T64" fmla="*/ 621 w 681"/>
                <a:gd name="T65" fmla="*/ 0 h 341"/>
                <a:gd name="T66" fmla="*/ 53 w 681"/>
                <a:gd name="T67" fmla="*/ 0 h 341"/>
                <a:gd name="T68" fmla="*/ 40 w 681"/>
                <a:gd name="T69" fmla="*/ 3 h 341"/>
                <a:gd name="T70" fmla="*/ 29 w 681"/>
                <a:gd name="T71" fmla="*/ 7 h 341"/>
                <a:gd name="T72" fmla="*/ 19 w 681"/>
                <a:gd name="T73" fmla="*/ 15 h 341"/>
                <a:gd name="T74" fmla="*/ 12 w 681"/>
                <a:gd name="T75" fmla="*/ 25 h 341"/>
                <a:gd name="T76" fmla="*/ 5 w 681"/>
                <a:gd name="T77" fmla="*/ 35 h 341"/>
                <a:gd name="T78" fmla="*/ 1 w 681"/>
                <a:gd name="T79" fmla="*/ 55 h 341"/>
                <a:gd name="T80" fmla="*/ 0 w 681"/>
                <a:gd name="T81" fmla="*/ 75 h 341"/>
                <a:gd name="T82" fmla="*/ 2 w 681"/>
                <a:gd name="T83" fmla="*/ 87 h 341"/>
                <a:gd name="T84" fmla="*/ 12 w 681"/>
                <a:gd name="T85" fmla="*/ 107 h 341"/>
                <a:gd name="T86" fmla="*/ 31 w 681"/>
                <a:gd name="T87" fmla="*/ 134 h 341"/>
                <a:gd name="T88" fmla="*/ 54 w 681"/>
                <a:gd name="T89" fmla="*/ 156 h 3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681" h="341">
                  <a:moveTo>
                    <a:pt x="65" y="165"/>
                  </a:moveTo>
                  <a:lnTo>
                    <a:pt x="74" y="171"/>
                  </a:lnTo>
                  <a:lnTo>
                    <a:pt x="91" y="183"/>
                  </a:lnTo>
                  <a:lnTo>
                    <a:pt x="113" y="198"/>
                  </a:lnTo>
                  <a:lnTo>
                    <a:pt x="143" y="219"/>
                  </a:lnTo>
                  <a:lnTo>
                    <a:pt x="174" y="241"/>
                  </a:lnTo>
                  <a:lnTo>
                    <a:pt x="201" y="259"/>
                  </a:lnTo>
                  <a:lnTo>
                    <a:pt x="223" y="275"/>
                  </a:lnTo>
                  <a:lnTo>
                    <a:pt x="243" y="288"/>
                  </a:lnTo>
                  <a:lnTo>
                    <a:pt x="248" y="292"/>
                  </a:lnTo>
                  <a:lnTo>
                    <a:pt x="259" y="300"/>
                  </a:lnTo>
                  <a:lnTo>
                    <a:pt x="270" y="309"/>
                  </a:lnTo>
                  <a:lnTo>
                    <a:pt x="280" y="314"/>
                  </a:lnTo>
                  <a:lnTo>
                    <a:pt x="288" y="321"/>
                  </a:lnTo>
                  <a:lnTo>
                    <a:pt x="299" y="327"/>
                  </a:lnTo>
                  <a:lnTo>
                    <a:pt x="311" y="332"/>
                  </a:lnTo>
                  <a:lnTo>
                    <a:pt x="321" y="337"/>
                  </a:lnTo>
                  <a:lnTo>
                    <a:pt x="331" y="340"/>
                  </a:lnTo>
                  <a:lnTo>
                    <a:pt x="340" y="341"/>
                  </a:lnTo>
                  <a:lnTo>
                    <a:pt x="341" y="341"/>
                  </a:lnTo>
                  <a:lnTo>
                    <a:pt x="350" y="340"/>
                  </a:lnTo>
                  <a:lnTo>
                    <a:pt x="359" y="337"/>
                  </a:lnTo>
                  <a:lnTo>
                    <a:pt x="370" y="332"/>
                  </a:lnTo>
                  <a:lnTo>
                    <a:pt x="382" y="327"/>
                  </a:lnTo>
                  <a:lnTo>
                    <a:pt x="393" y="321"/>
                  </a:lnTo>
                  <a:lnTo>
                    <a:pt x="402" y="314"/>
                  </a:lnTo>
                  <a:lnTo>
                    <a:pt x="410" y="309"/>
                  </a:lnTo>
                  <a:lnTo>
                    <a:pt x="422" y="300"/>
                  </a:lnTo>
                  <a:lnTo>
                    <a:pt x="432" y="292"/>
                  </a:lnTo>
                  <a:lnTo>
                    <a:pt x="438" y="288"/>
                  </a:lnTo>
                  <a:lnTo>
                    <a:pt x="449" y="282"/>
                  </a:lnTo>
                  <a:lnTo>
                    <a:pt x="462" y="272"/>
                  </a:lnTo>
                  <a:lnTo>
                    <a:pt x="479" y="260"/>
                  </a:lnTo>
                  <a:lnTo>
                    <a:pt x="500" y="245"/>
                  </a:lnTo>
                  <a:lnTo>
                    <a:pt x="525" y="229"/>
                  </a:lnTo>
                  <a:lnTo>
                    <a:pt x="552" y="209"/>
                  </a:lnTo>
                  <a:lnTo>
                    <a:pt x="582" y="189"/>
                  </a:lnTo>
                  <a:lnTo>
                    <a:pt x="617" y="165"/>
                  </a:lnTo>
                  <a:lnTo>
                    <a:pt x="629" y="154"/>
                  </a:lnTo>
                  <a:lnTo>
                    <a:pt x="641" y="143"/>
                  </a:lnTo>
                  <a:lnTo>
                    <a:pt x="653" y="132"/>
                  </a:lnTo>
                  <a:lnTo>
                    <a:pt x="663" y="119"/>
                  </a:lnTo>
                  <a:lnTo>
                    <a:pt x="667" y="111"/>
                  </a:lnTo>
                  <a:lnTo>
                    <a:pt x="671" y="105"/>
                  </a:lnTo>
                  <a:lnTo>
                    <a:pt x="674" y="97"/>
                  </a:lnTo>
                  <a:lnTo>
                    <a:pt x="677" y="91"/>
                  </a:lnTo>
                  <a:lnTo>
                    <a:pt x="679" y="83"/>
                  </a:lnTo>
                  <a:lnTo>
                    <a:pt x="680" y="75"/>
                  </a:lnTo>
                  <a:lnTo>
                    <a:pt x="681" y="68"/>
                  </a:lnTo>
                  <a:lnTo>
                    <a:pt x="681" y="60"/>
                  </a:lnTo>
                  <a:lnTo>
                    <a:pt x="681" y="55"/>
                  </a:lnTo>
                  <a:lnTo>
                    <a:pt x="680" y="48"/>
                  </a:lnTo>
                  <a:lnTo>
                    <a:pt x="679" y="43"/>
                  </a:lnTo>
                  <a:lnTo>
                    <a:pt x="677" y="38"/>
                  </a:lnTo>
                  <a:lnTo>
                    <a:pt x="675" y="32"/>
                  </a:lnTo>
                  <a:lnTo>
                    <a:pt x="672" y="27"/>
                  </a:lnTo>
                  <a:lnTo>
                    <a:pt x="667" y="22"/>
                  </a:lnTo>
                  <a:lnTo>
                    <a:pt x="663" y="17"/>
                  </a:lnTo>
                  <a:lnTo>
                    <a:pt x="659" y="14"/>
                  </a:lnTo>
                  <a:lnTo>
                    <a:pt x="654" y="10"/>
                  </a:lnTo>
                  <a:lnTo>
                    <a:pt x="649" y="6"/>
                  </a:lnTo>
                  <a:lnTo>
                    <a:pt x="644" y="4"/>
                  </a:lnTo>
                  <a:lnTo>
                    <a:pt x="638" y="2"/>
                  </a:lnTo>
                  <a:lnTo>
                    <a:pt x="633" y="1"/>
                  </a:lnTo>
                  <a:lnTo>
                    <a:pt x="626" y="0"/>
                  </a:lnTo>
                  <a:lnTo>
                    <a:pt x="621" y="0"/>
                  </a:lnTo>
                  <a:lnTo>
                    <a:pt x="60" y="0"/>
                  </a:lnTo>
                  <a:lnTo>
                    <a:pt x="53" y="0"/>
                  </a:lnTo>
                  <a:lnTo>
                    <a:pt x="46" y="1"/>
                  </a:lnTo>
                  <a:lnTo>
                    <a:pt x="40" y="3"/>
                  </a:lnTo>
                  <a:lnTo>
                    <a:pt x="34" y="5"/>
                  </a:lnTo>
                  <a:lnTo>
                    <a:pt x="29" y="7"/>
                  </a:lnTo>
                  <a:lnTo>
                    <a:pt x="24" y="11"/>
                  </a:lnTo>
                  <a:lnTo>
                    <a:pt x="19" y="15"/>
                  </a:lnTo>
                  <a:lnTo>
                    <a:pt x="15" y="19"/>
                  </a:lnTo>
                  <a:lnTo>
                    <a:pt x="12" y="25"/>
                  </a:lnTo>
                  <a:lnTo>
                    <a:pt x="8" y="30"/>
                  </a:lnTo>
                  <a:lnTo>
                    <a:pt x="5" y="35"/>
                  </a:lnTo>
                  <a:lnTo>
                    <a:pt x="3" y="42"/>
                  </a:lnTo>
                  <a:lnTo>
                    <a:pt x="1" y="55"/>
                  </a:lnTo>
                  <a:lnTo>
                    <a:pt x="0" y="69"/>
                  </a:lnTo>
                  <a:lnTo>
                    <a:pt x="0" y="75"/>
                  </a:lnTo>
                  <a:lnTo>
                    <a:pt x="1" y="81"/>
                  </a:lnTo>
                  <a:lnTo>
                    <a:pt x="2" y="87"/>
                  </a:lnTo>
                  <a:lnTo>
                    <a:pt x="5" y="94"/>
                  </a:lnTo>
                  <a:lnTo>
                    <a:pt x="12" y="107"/>
                  </a:lnTo>
                  <a:lnTo>
                    <a:pt x="20" y="121"/>
                  </a:lnTo>
                  <a:lnTo>
                    <a:pt x="31" y="134"/>
                  </a:lnTo>
                  <a:lnTo>
                    <a:pt x="42" y="146"/>
                  </a:lnTo>
                  <a:lnTo>
                    <a:pt x="54" y="156"/>
                  </a:lnTo>
                  <a:lnTo>
                    <a:pt x="65" y="165"/>
                  </a:lnTo>
                  <a:close/>
                </a:path>
              </a:pathLst>
            </a:custGeom>
            <a:grpFill/>
            <a:ln>
              <a:noFill/>
            </a:ln>
          </p:spPr>
          <p:txBody>
            <a:bodyPr lIns="182880" tIns="91440" rIns="182880" bIns="91440"/>
            <a:lstStyle/>
            <a:p>
              <a:pPr>
                <a:defRPr/>
              </a:pPr>
              <a:endParaRPr lang="ru-RU" sz="2400"/>
            </a:p>
          </p:txBody>
        </p:sp>
        <p:sp>
          <p:nvSpPr>
            <p:cNvPr id="16" name="Freeform 18"/>
            <p:cNvSpPr>
              <a:spLocks/>
            </p:cNvSpPr>
            <p:nvPr userDrawn="1"/>
          </p:nvSpPr>
          <p:spPr bwMode="auto">
            <a:xfrm>
              <a:off x="2674302" y="2578279"/>
              <a:ext cx="720725" cy="384175"/>
            </a:xfrm>
            <a:custGeom>
              <a:avLst/>
              <a:gdLst>
                <a:gd name="T0" fmla="*/ 613 w 681"/>
                <a:gd name="T1" fmla="*/ 54 h 362"/>
                <a:gd name="T2" fmla="*/ 558 w 681"/>
                <a:gd name="T3" fmla="*/ 90 h 362"/>
                <a:gd name="T4" fmla="*/ 511 w 681"/>
                <a:gd name="T5" fmla="*/ 124 h 362"/>
                <a:gd name="T6" fmla="*/ 471 w 681"/>
                <a:gd name="T7" fmla="*/ 152 h 362"/>
                <a:gd name="T8" fmla="*/ 444 w 681"/>
                <a:gd name="T9" fmla="*/ 171 h 362"/>
                <a:gd name="T10" fmla="*/ 426 w 681"/>
                <a:gd name="T11" fmla="*/ 184 h 362"/>
                <a:gd name="T12" fmla="*/ 411 w 681"/>
                <a:gd name="T13" fmla="*/ 193 h 362"/>
                <a:gd name="T14" fmla="*/ 393 w 681"/>
                <a:gd name="T15" fmla="*/ 203 h 362"/>
                <a:gd name="T16" fmla="*/ 371 w 681"/>
                <a:gd name="T17" fmla="*/ 211 h 362"/>
                <a:gd name="T18" fmla="*/ 351 w 681"/>
                <a:gd name="T19" fmla="*/ 216 h 362"/>
                <a:gd name="T20" fmla="*/ 340 w 681"/>
                <a:gd name="T21" fmla="*/ 217 h 362"/>
                <a:gd name="T22" fmla="*/ 320 w 681"/>
                <a:gd name="T23" fmla="*/ 214 h 362"/>
                <a:gd name="T24" fmla="*/ 298 w 681"/>
                <a:gd name="T25" fmla="*/ 207 h 362"/>
                <a:gd name="T26" fmla="*/ 278 w 681"/>
                <a:gd name="T27" fmla="*/ 198 h 362"/>
                <a:gd name="T28" fmla="*/ 262 w 681"/>
                <a:gd name="T29" fmla="*/ 189 h 362"/>
                <a:gd name="T30" fmla="*/ 247 w 681"/>
                <a:gd name="T31" fmla="*/ 178 h 362"/>
                <a:gd name="T32" fmla="*/ 227 w 681"/>
                <a:gd name="T33" fmla="*/ 164 h 362"/>
                <a:gd name="T34" fmla="*/ 196 w 681"/>
                <a:gd name="T35" fmla="*/ 141 h 362"/>
                <a:gd name="T36" fmla="*/ 154 w 681"/>
                <a:gd name="T37" fmla="*/ 112 h 362"/>
                <a:gd name="T38" fmla="*/ 101 w 681"/>
                <a:gd name="T39" fmla="*/ 76 h 362"/>
                <a:gd name="T40" fmla="*/ 38 w 681"/>
                <a:gd name="T41" fmla="*/ 33 h 362"/>
                <a:gd name="T42" fmla="*/ 17 w 681"/>
                <a:gd name="T43" fmla="*/ 17 h 362"/>
                <a:gd name="T44" fmla="*/ 0 w 681"/>
                <a:gd name="T45" fmla="*/ 0 h 362"/>
                <a:gd name="T46" fmla="*/ 0 w 681"/>
                <a:gd name="T47" fmla="*/ 307 h 362"/>
                <a:gd name="T48" fmla="*/ 2 w 681"/>
                <a:gd name="T49" fmla="*/ 319 h 362"/>
                <a:gd name="T50" fmla="*/ 6 w 681"/>
                <a:gd name="T51" fmla="*/ 330 h 362"/>
                <a:gd name="T52" fmla="*/ 13 w 681"/>
                <a:gd name="T53" fmla="*/ 340 h 362"/>
                <a:gd name="T54" fmla="*/ 23 w 681"/>
                <a:gd name="T55" fmla="*/ 348 h 362"/>
                <a:gd name="T56" fmla="*/ 32 w 681"/>
                <a:gd name="T57" fmla="*/ 356 h 362"/>
                <a:gd name="T58" fmla="*/ 43 w 681"/>
                <a:gd name="T59" fmla="*/ 360 h 362"/>
                <a:gd name="T60" fmla="*/ 54 w 681"/>
                <a:gd name="T61" fmla="*/ 362 h 362"/>
                <a:gd name="T62" fmla="*/ 621 w 681"/>
                <a:gd name="T63" fmla="*/ 362 h 362"/>
                <a:gd name="T64" fmla="*/ 633 w 681"/>
                <a:gd name="T65" fmla="*/ 361 h 362"/>
                <a:gd name="T66" fmla="*/ 644 w 681"/>
                <a:gd name="T67" fmla="*/ 358 h 362"/>
                <a:gd name="T68" fmla="*/ 654 w 681"/>
                <a:gd name="T69" fmla="*/ 353 h 362"/>
                <a:gd name="T70" fmla="*/ 664 w 681"/>
                <a:gd name="T71" fmla="*/ 344 h 362"/>
                <a:gd name="T72" fmla="*/ 672 w 681"/>
                <a:gd name="T73" fmla="*/ 335 h 362"/>
                <a:gd name="T74" fmla="*/ 677 w 681"/>
                <a:gd name="T75" fmla="*/ 325 h 362"/>
                <a:gd name="T76" fmla="*/ 680 w 681"/>
                <a:gd name="T77" fmla="*/ 314 h 362"/>
                <a:gd name="T78" fmla="*/ 681 w 681"/>
                <a:gd name="T79" fmla="*/ 302 h 362"/>
                <a:gd name="T80" fmla="*/ 673 w 681"/>
                <a:gd name="T81" fmla="*/ 8 h 362"/>
                <a:gd name="T82" fmla="*/ 654 w 681"/>
                <a:gd name="T83" fmla="*/ 24 h 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681" h="362">
                  <a:moveTo>
                    <a:pt x="644" y="33"/>
                  </a:moveTo>
                  <a:lnTo>
                    <a:pt x="613" y="54"/>
                  </a:lnTo>
                  <a:lnTo>
                    <a:pt x="585" y="72"/>
                  </a:lnTo>
                  <a:lnTo>
                    <a:pt x="558" y="90"/>
                  </a:lnTo>
                  <a:lnTo>
                    <a:pt x="533" y="108"/>
                  </a:lnTo>
                  <a:lnTo>
                    <a:pt x="511" y="124"/>
                  </a:lnTo>
                  <a:lnTo>
                    <a:pt x="490" y="138"/>
                  </a:lnTo>
                  <a:lnTo>
                    <a:pt x="471" y="152"/>
                  </a:lnTo>
                  <a:lnTo>
                    <a:pt x="453" y="164"/>
                  </a:lnTo>
                  <a:lnTo>
                    <a:pt x="444" y="171"/>
                  </a:lnTo>
                  <a:lnTo>
                    <a:pt x="434" y="178"/>
                  </a:lnTo>
                  <a:lnTo>
                    <a:pt x="426" y="184"/>
                  </a:lnTo>
                  <a:lnTo>
                    <a:pt x="419" y="189"/>
                  </a:lnTo>
                  <a:lnTo>
                    <a:pt x="411" y="193"/>
                  </a:lnTo>
                  <a:lnTo>
                    <a:pt x="403" y="198"/>
                  </a:lnTo>
                  <a:lnTo>
                    <a:pt x="393" y="203"/>
                  </a:lnTo>
                  <a:lnTo>
                    <a:pt x="383" y="207"/>
                  </a:lnTo>
                  <a:lnTo>
                    <a:pt x="371" y="211"/>
                  </a:lnTo>
                  <a:lnTo>
                    <a:pt x="361" y="214"/>
                  </a:lnTo>
                  <a:lnTo>
                    <a:pt x="351" y="216"/>
                  </a:lnTo>
                  <a:lnTo>
                    <a:pt x="341" y="217"/>
                  </a:lnTo>
                  <a:lnTo>
                    <a:pt x="340" y="217"/>
                  </a:lnTo>
                  <a:lnTo>
                    <a:pt x="330" y="216"/>
                  </a:lnTo>
                  <a:lnTo>
                    <a:pt x="320" y="214"/>
                  </a:lnTo>
                  <a:lnTo>
                    <a:pt x="309" y="211"/>
                  </a:lnTo>
                  <a:lnTo>
                    <a:pt x="298" y="207"/>
                  </a:lnTo>
                  <a:lnTo>
                    <a:pt x="287" y="203"/>
                  </a:lnTo>
                  <a:lnTo>
                    <a:pt x="278" y="198"/>
                  </a:lnTo>
                  <a:lnTo>
                    <a:pt x="270" y="193"/>
                  </a:lnTo>
                  <a:lnTo>
                    <a:pt x="262" y="189"/>
                  </a:lnTo>
                  <a:lnTo>
                    <a:pt x="255" y="184"/>
                  </a:lnTo>
                  <a:lnTo>
                    <a:pt x="247" y="178"/>
                  </a:lnTo>
                  <a:lnTo>
                    <a:pt x="237" y="171"/>
                  </a:lnTo>
                  <a:lnTo>
                    <a:pt x="227" y="164"/>
                  </a:lnTo>
                  <a:lnTo>
                    <a:pt x="213" y="154"/>
                  </a:lnTo>
                  <a:lnTo>
                    <a:pt x="196" y="141"/>
                  </a:lnTo>
                  <a:lnTo>
                    <a:pt x="176" y="128"/>
                  </a:lnTo>
                  <a:lnTo>
                    <a:pt x="154" y="112"/>
                  </a:lnTo>
                  <a:lnTo>
                    <a:pt x="129" y="95"/>
                  </a:lnTo>
                  <a:lnTo>
                    <a:pt x="101" y="76"/>
                  </a:lnTo>
                  <a:lnTo>
                    <a:pt x="71" y="55"/>
                  </a:lnTo>
                  <a:lnTo>
                    <a:pt x="38" y="33"/>
                  </a:lnTo>
                  <a:lnTo>
                    <a:pt x="28" y="25"/>
                  </a:lnTo>
                  <a:lnTo>
                    <a:pt x="17" y="17"/>
                  </a:lnTo>
                  <a:lnTo>
                    <a:pt x="8" y="8"/>
                  </a:lnTo>
                  <a:lnTo>
                    <a:pt x="0" y="0"/>
                  </a:lnTo>
                  <a:lnTo>
                    <a:pt x="0" y="302"/>
                  </a:lnTo>
                  <a:lnTo>
                    <a:pt x="0" y="307"/>
                  </a:lnTo>
                  <a:lnTo>
                    <a:pt x="1" y="314"/>
                  </a:lnTo>
                  <a:lnTo>
                    <a:pt x="2" y="319"/>
                  </a:lnTo>
                  <a:lnTo>
                    <a:pt x="4" y="325"/>
                  </a:lnTo>
                  <a:lnTo>
                    <a:pt x="6" y="330"/>
                  </a:lnTo>
                  <a:lnTo>
                    <a:pt x="10" y="335"/>
                  </a:lnTo>
                  <a:lnTo>
                    <a:pt x="13" y="340"/>
                  </a:lnTo>
                  <a:lnTo>
                    <a:pt x="17" y="344"/>
                  </a:lnTo>
                  <a:lnTo>
                    <a:pt x="23" y="348"/>
                  </a:lnTo>
                  <a:lnTo>
                    <a:pt x="27" y="353"/>
                  </a:lnTo>
                  <a:lnTo>
                    <a:pt x="32" y="356"/>
                  </a:lnTo>
                  <a:lnTo>
                    <a:pt x="38" y="358"/>
                  </a:lnTo>
                  <a:lnTo>
                    <a:pt x="43" y="360"/>
                  </a:lnTo>
                  <a:lnTo>
                    <a:pt x="48" y="361"/>
                  </a:lnTo>
                  <a:lnTo>
                    <a:pt x="54" y="362"/>
                  </a:lnTo>
                  <a:lnTo>
                    <a:pt x="60" y="362"/>
                  </a:lnTo>
                  <a:lnTo>
                    <a:pt x="621" y="362"/>
                  </a:lnTo>
                  <a:lnTo>
                    <a:pt x="626" y="362"/>
                  </a:lnTo>
                  <a:lnTo>
                    <a:pt x="633" y="361"/>
                  </a:lnTo>
                  <a:lnTo>
                    <a:pt x="638" y="360"/>
                  </a:lnTo>
                  <a:lnTo>
                    <a:pt x="644" y="358"/>
                  </a:lnTo>
                  <a:lnTo>
                    <a:pt x="649" y="356"/>
                  </a:lnTo>
                  <a:lnTo>
                    <a:pt x="654" y="353"/>
                  </a:lnTo>
                  <a:lnTo>
                    <a:pt x="659" y="348"/>
                  </a:lnTo>
                  <a:lnTo>
                    <a:pt x="664" y="344"/>
                  </a:lnTo>
                  <a:lnTo>
                    <a:pt x="667" y="340"/>
                  </a:lnTo>
                  <a:lnTo>
                    <a:pt x="672" y="335"/>
                  </a:lnTo>
                  <a:lnTo>
                    <a:pt x="675" y="330"/>
                  </a:lnTo>
                  <a:lnTo>
                    <a:pt x="677" y="325"/>
                  </a:lnTo>
                  <a:lnTo>
                    <a:pt x="679" y="319"/>
                  </a:lnTo>
                  <a:lnTo>
                    <a:pt x="680" y="314"/>
                  </a:lnTo>
                  <a:lnTo>
                    <a:pt x="681" y="307"/>
                  </a:lnTo>
                  <a:lnTo>
                    <a:pt x="681" y="302"/>
                  </a:lnTo>
                  <a:lnTo>
                    <a:pt x="681" y="0"/>
                  </a:lnTo>
                  <a:lnTo>
                    <a:pt x="673" y="8"/>
                  </a:lnTo>
                  <a:lnTo>
                    <a:pt x="664" y="17"/>
                  </a:lnTo>
                  <a:lnTo>
                    <a:pt x="654" y="24"/>
                  </a:lnTo>
                  <a:lnTo>
                    <a:pt x="644" y="33"/>
                  </a:lnTo>
                  <a:close/>
                </a:path>
              </a:pathLst>
            </a:custGeom>
            <a:grpFill/>
            <a:ln>
              <a:noFill/>
            </a:ln>
          </p:spPr>
          <p:txBody>
            <a:bodyPr lIns="182880" tIns="91440" rIns="182880" bIns="91440"/>
            <a:lstStyle/>
            <a:p>
              <a:pPr>
                <a:defRPr/>
              </a:pPr>
              <a:endParaRPr lang="ru-RU" sz="2400"/>
            </a:p>
          </p:txBody>
        </p:sp>
      </p:grpSp>
      <p:sp>
        <p:nvSpPr>
          <p:cNvPr id="17" name="Freeform 79"/>
          <p:cNvSpPr>
            <a:spLocks noChangeAspect="1"/>
          </p:cNvSpPr>
          <p:nvPr userDrawn="1"/>
        </p:nvSpPr>
        <p:spPr bwMode="auto">
          <a:xfrm>
            <a:off x="8824749" y="4496095"/>
            <a:ext cx="197695" cy="139576"/>
          </a:xfrm>
          <a:custGeom>
            <a:avLst/>
            <a:gdLst>
              <a:gd name="T0" fmla="*/ 612 w 682"/>
              <a:gd name="T1" fmla="*/ 95 h 586"/>
              <a:gd name="T2" fmla="*/ 566 w 682"/>
              <a:gd name="T3" fmla="*/ 61 h 586"/>
              <a:gd name="T4" fmla="*/ 512 w 682"/>
              <a:gd name="T5" fmla="*/ 34 h 586"/>
              <a:gd name="T6" fmla="*/ 452 w 682"/>
              <a:gd name="T7" fmla="*/ 13 h 586"/>
              <a:gd name="T8" fmla="*/ 387 w 682"/>
              <a:gd name="T9" fmla="*/ 2 h 586"/>
              <a:gd name="T10" fmla="*/ 324 w 682"/>
              <a:gd name="T11" fmla="*/ 1 h 586"/>
              <a:gd name="T12" fmla="*/ 274 w 682"/>
              <a:gd name="T13" fmla="*/ 6 h 586"/>
              <a:gd name="T14" fmla="*/ 225 w 682"/>
              <a:gd name="T15" fmla="*/ 15 h 586"/>
              <a:gd name="T16" fmla="*/ 178 w 682"/>
              <a:gd name="T17" fmla="*/ 31 h 586"/>
              <a:gd name="T18" fmla="*/ 136 w 682"/>
              <a:gd name="T19" fmla="*/ 49 h 586"/>
              <a:gd name="T20" fmla="*/ 100 w 682"/>
              <a:gd name="T21" fmla="*/ 72 h 586"/>
              <a:gd name="T22" fmla="*/ 68 w 682"/>
              <a:gd name="T23" fmla="*/ 99 h 586"/>
              <a:gd name="T24" fmla="*/ 41 w 682"/>
              <a:gd name="T25" fmla="*/ 128 h 586"/>
              <a:gd name="T26" fmla="*/ 21 w 682"/>
              <a:gd name="T27" fmla="*/ 161 h 586"/>
              <a:gd name="T28" fmla="*/ 7 w 682"/>
              <a:gd name="T29" fmla="*/ 196 h 586"/>
              <a:gd name="T30" fmla="*/ 0 w 682"/>
              <a:gd name="T31" fmla="*/ 232 h 586"/>
              <a:gd name="T32" fmla="*/ 2 w 682"/>
              <a:gd name="T33" fmla="*/ 272 h 586"/>
              <a:gd name="T34" fmla="*/ 13 w 682"/>
              <a:gd name="T35" fmla="*/ 312 h 586"/>
              <a:gd name="T36" fmla="*/ 35 w 682"/>
              <a:gd name="T37" fmla="*/ 351 h 586"/>
              <a:gd name="T38" fmla="*/ 64 w 682"/>
              <a:gd name="T39" fmla="*/ 386 h 586"/>
              <a:gd name="T40" fmla="*/ 101 w 682"/>
              <a:gd name="T41" fmla="*/ 417 h 586"/>
              <a:gd name="T42" fmla="*/ 124 w 682"/>
              <a:gd name="T43" fmla="*/ 449 h 586"/>
              <a:gd name="T44" fmla="*/ 108 w 682"/>
              <a:gd name="T45" fmla="*/ 486 h 586"/>
              <a:gd name="T46" fmla="*/ 89 w 682"/>
              <a:gd name="T47" fmla="*/ 514 h 586"/>
              <a:gd name="T48" fmla="*/ 72 w 682"/>
              <a:gd name="T49" fmla="*/ 535 h 586"/>
              <a:gd name="T50" fmla="*/ 59 w 682"/>
              <a:gd name="T51" fmla="*/ 549 h 586"/>
              <a:gd name="T52" fmla="*/ 54 w 682"/>
              <a:gd name="T53" fmla="*/ 555 h 586"/>
              <a:gd name="T54" fmla="*/ 50 w 682"/>
              <a:gd name="T55" fmla="*/ 562 h 586"/>
              <a:gd name="T56" fmla="*/ 49 w 682"/>
              <a:gd name="T57" fmla="*/ 568 h 586"/>
              <a:gd name="T58" fmla="*/ 50 w 682"/>
              <a:gd name="T59" fmla="*/ 574 h 586"/>
              <a:gd name="T60" fmla="*/ 55 w 682"/>
              <a:gd name="T61" fmla="*/ 581 h 586"/>
              <a:gd name="T62" fmla="*/ 64 w 682"/>
              <a:gd name="T63" fmla="*/ 586 h 586"/>
              <a:gd name="T64" fmla="*/ 91 w 682"/>
              <a:gd name="T65" fmla="*/ 581 h 586"/>
              <a:gd name="T66" fmla="*/ 135 w 682"/>
              <a:gd name="T67" fmla="*/ 569 h 586"/>
              <a:gd name="T68" fmla="*/ 204 w 682"/>
              <a:gd name="T69" fmla="*/ 541 h 586"/>
              <a:gd name="T70" fmla="*/ 267 w 682"/>
              <a:gd name="T71" fmla="*/ 500 h 586"/>
              <a:gd name="T72" fmla="*/ 313 w 682"/>
              <a:gd name="T73" fmla="*/ 487 h 586"/>
              <a:gd name="T74" fmla="*/ 364 w 682"/>
              <a:gd name="T75" fmla="*/ 487 h 586"/>
              <a:gd name="T76" fmla="*/ 430 w 682"/>
              <a:gd name="T77" fmla="*/ 480 h 586"/>
              <a:gd name="T78" fmla="*/ 493 w 682"/>
              <a:gd name="T79" fmla="*/ 462 h 586"/>
              <a:gd name="T80" fmla="*/ 549 w 682"/>
              <a:gd name="T81" fmla="*/ 438 h 586"/>
              <a:gd name="T82" fmla="*/ 598 w 682"/>
              <a:gd name="T83" fmla="*/ 405 h 586"/>
              <a:gd name="T84" fmla="*/ 636 w 682"/>
              <a:gd name="T85" fmla="*/ 366 h 586"/>
              <a:gd name="T86" fmla="*/ 664 w 682"/>
              <a:gd name="T87" fmla="*/ 323 h 586"/>
              <a:gd name="T88" fmla="*/ 680 w 682"/>
              <a:gd name="T89" fmla="*/ 277 h 586"/>
              <a:gd name="T90" fmla="*/ 682 w 682"/>
              <a:gd name="T91" fmla="*/ 228 h 586"/>
              <a:gd name="T92" fmla="*/ 671 w 682"/>
              <a:gd name="T93" fmla="*/ 181 h 586"/>
              <a:gd name="T94" fmla="*/ 647 w 682"/>
              <a:gd name="T95" fmla="*/ 136 h 5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682" h="586">
                <a:moveTo>
                  <a:pt x="636" y="122"/>
                </a:moveTo>
                <a:lnTo>
                  <a:pt x="625" y="108"/>
                </a:lnTo>
                <a:lnTo>
                  <a:pt x="612" y="95"/>
                </a:lnTo>
                <a:lnTo>
                  <a:pt x="598" y="83"/>
                </a:lnTo>
                <a:lnTo>
                  <a:pt x="582" y="72"/>
                </a:lnTo>
                <a:lnTo>
                  <a:pt x="566" y="61"/>
                </a:lnTo>
                <a:lnTo>
                  <a:pt x="549" y="51"/>
                </a:lnTo>
                <a:lnTo>
                  <a:pt x="532" y="41"/>
                </a:lnTo>
                <a:lnTo>
                  <a:pt x="512" y="34"/>
                </a:lnTo>
                <a:lnTo>
                  <a:pt x="493" y="26"/>
                </a:lnTo>
                <a:lnTo>
                  <a:pt x="472" y="19"/>
                </a:lnTo>
                <a:lnTo>
                  <a:pt x="452" y="13"/>
                </a:lnTo>
                <a:lnTo>
                  <a:pt x="430" y="9"/>
                </a:lnTo>
                <a:lnTo>
                  <a:pt x="409" y="6"/>
                </a:lnTo>
                <a:lnTo>
                  <a:pt x="387" y="2"/>
                </a:lnTo>
                <a:lnTo>
                  <a:pt x="364" y="1"/>
                </a:lnTo>
                <a:lnTo>
                  <a:pt x="342" y="0"/>
                </a:lnTo>
                <a:lnTo>
                  <a:pt x="324" y="1"/>
                </a:lnTo>
                <a:lnTo>
                  <a:pt x="307" y="2"/>
                </a:lnTo>
                <a:lnTo>
                  <a:pt x="290" y="4"/>
                </a:lnTo>
                <a:lnTo>
                  <a:pt x="274" y="6"/>
                </a:lnTo>
                <a:lnTo>
                  <a:pt x="257" y="8"/>
                </a:lnTo>
                <a:lnTo>
                  <a:pt x="240" y="11"/>
                </a:lnTo>
                <a:lnTo>
                  <a:pt x="225" y="15"/>
                </a:lnTo>
                <a:lnTo>
                  <a:pt x="209" y="20"/>
                </a:lnTo>
                <a:lnTo>
                  <a:pt x="194" y="25"/>
                </a:lnTo>
                <a:lnTo>
                  <a:pt x="178" y="31"/>
                </a:lnTo>
                <a:lnTo>
                  <a:pt x="163" y="36"/>
                </a:lnTo>
                <a:lnTo>
                  <a:pt x="149" y="42"/>
                </a:lnTo>
                <a:lnTo>
                  <a:pt x="136" y="49"/>
                </a:lnTo>
                <a:lnTo>
                  <a:pt x="123" y="56"/>
                </a:lnTo>
                <a:lnTo>
                  <a:pt x="112" y="64"/>
                </a:lnTo>
                <a:lnTo>
                  <a:pt x="100" y="72"/>
                </a:lnTo>
                <a:lnTo>
                  <a:pt x="89" y="80"/>
                </a:lnTo>
                <a:lnTo>
                  <a:pt x="78" y="89"/>
                </a:lnTo>
                <a:lnTo>
                  <a:pt x="68" y="99"/>
                </a:lnTo>
                <a:lnTo>
                  <a:pt x="59" y="107"/>
                </a:lnTo>
                <a:lnTo>
                  <a:pt x="50" y="118"/>
                </a:lnTo>
                <a:lnTo>
                  <a:pt x="41" y="128"/>
                </a:lnTo>
                <a:lnTo>
                  <a:pt x="34" y="138"/>
                </a:lnTo>
                <a:lnTo>
                  <a:pt x="27" y="149"/>
                </a:lnTo>
                <a:lnTo>
                  <a:pt x="21" y="161"/>
                </a:lnTo>
                <a:lnTo>
                  <a:pt x="15" y="173"/>
                </a:lnTo>
                <a:lnTo>
                  <a:pt x="11" y="184"/>
                </a:lnTo>
                <a:lnTo>
                  <a:pt x="7" y="196"/>
                </a:lnTo>
                <a:lnTo>
                  <a:pt x="4" y="208"/>
                </a:lnTo>
                <a:lnTo>
                  <a:pt x="1" y="219"/>
                </a:lnTo>
                <a:lnTo>
                  <a:pt x="0" y="232"/>
                </a:lnTo>
                <a:lnTo>
                  <a:pt x="0" y="244"/>
                </a:lnTo>
                <a:lnTo>
                  <a:pt x="0" y="258"/>
                </a:lnTo>
                <a:lnTo>
                  <a:pt x="2" y="272"/>
                </a:lnTo>
                <a:lnTo>
                  <a:pt x="5" y="286"/>
                </a:lnTo>
                <a:lnTo>
                  <a:pt x="9" y="299"/>
                </a:lnTo>
                <a:lnTo>
                  <a:pt x="13" y="312"/>
                </a:lnTo>
                <a:lnTo>
                  <a:pt x="20" y="325"/>
                </a:lnTo>
                <a:lnTo>
                  <a:pt x="26" y="338"/>
                </a:lnTo>
                <a:lnTo>
                  <a:pt x="35" y="351"/>
                </a:lnTo>
                <a:lnTo>
                  <a:pt x="43" y="363"/>
                </a:lnTo>
                <a:lnTo>
                  <a:pt x="53" y="375"/>
                </a:lnTo>
                <a:lnTo>
                  <a:pt x="64" y="386"/>
                </a:lnTo>
                <a:lnTo>
                  <a:pt x="75" y="397"/>
                </a:lnTo>
                <a:lnTo>
                  <a:pt x="88" y="407"/>
                </a:lnTo>
                <a:lnTo>
                  <a:pt x="101" y="417"/>
                </a:lnTo>
                <a:lnTo>
                  <a:pt x="114" y="426"/>
                </a:lnTo>
                <a:lnTo>
                  <a:pt x="129" y="434"/>
                </a:lnTo>
                <a:lnTo>
                  <a:pt x="124" y="449"/>
                </a:lnTo>
                <a:lnTo>
                  <a:pt x="119" y="463"/>
                </a:lnTo>
                <a:lnTo>
                  <a:pt x="114" y="476"/>
                </a:lnTo>
                <a:lnTo>
                  <a:pt x="108" y="486"/>
                </a:lnTo>
                <a:lnTo>
                  <a:pt x="103" y="496"/>
                </a:lnTo>
                <a:lnTo>
                  <a:pt x="96" y="506"/>
                </a:lnTo>
                <a:lnTo>
                  <a:pt x="89" y="514"/>
                </a:lnTo>
                <a:lnTo>
                  <a:pt x="85" y="521"/>
                </a:lnTo>
                <a:lnTo>
                  <a:pt x="79" y="526"/>
                </a:lnTo>
                <a:lnTo>
                  <a:pt x="72" y="535"/>
                </a:lnTo>
                <a:lnTo>
                  <a:pt x="64" y="543"/>
                </a:lnTo>
                <a:lnTo>
                  <a:pt x="60" y="548"/>
                </a:lnTo>
                <a:lnTo>
                  <a:pt x="59" y="549"/>
                </a:lnTo>
                <a:lnTo>
                  <a:pt x="56" y="552"/>
                </a:lnTo>
                <a:lnTo>
                  <a:pt x="54" y="554"/>
                </a:lnTo>
                <a:lnTo>
                  <a:pt x="54" y="555"/>
                </a:lnTo>
                <a:lnTo>
                  <a:pt x="51" y="559"/>
                </a:lnTo>
                <a:lnTo>
                  <a:pt x="50" y="561"/>
                </a:lnTo>
                <a:lnTo>
                  <a:pt x="50" y="562"/>
                </a:lnTo>
                <a:lnTo>
                  <a:pt x="50" y="563"/>
                </a:lnTo>
                <a:lnTo>
                  <a:pt x="49" y="566"/>
                </a:lnTo>
                <a:lnTo>
                  <a:pt x="49" y="568"/>
                </a:lnTo>
                <a:lnTo>
                  <a:pt x="49" y="570"/>
                </a:lnTo>
                <a:lnTo>
                  <a:pt x="49" y="570"/>
                </a:lnTo>
                <a:lnTo>
                  <a:pt x="50" y="574"/>
                </a:lnTo>
                <a:lnTo>
                  <a:pt x="52" y="577"/>
                </a:lnTo>
                <a:lnTo>
                  <a:pt x="53" y="579"/>
                </a:lnTo>
                <a:lnTo>
                  <a:pt x="55" y="581"/>
                </a:lnTo>
                <a:lnTo>
                  <a:pt x="59" y="583"/>
                </a:lnTo>
                <a:lnTo>
                  <a:pt x="62" y="584"/>
                </a:lnTo>
                <a:lnTo>
                  <a:pt x="64" y="586"/>
                </a:lnTo>
                <a:lnTo>
                  <a:pt x="67" y="586"/>
                </a:lnTo>
                <a:lnTo>
                  <a:pt x="79" y="583"/>
                </a:lnTo>
                <a:lnTo>
                  <a:pt x="91" y="581"/>
                </a:lnTo>
                <a:lnTo>
                  <a:pt x="101" y="579"/>
                </a:lnTo>
                <a:lnTo>
                  <a:pt x="110" y="577"/>
                </a:lnTo>
                <a:lnTo>
                  <a:pt x="135" y="569"/>
                </a:lnTo>
                <a:lnTo>
                  <a:pt x="159" y="562"/>
                </a:lnTo>
                <a:lnTo>
                  <a:pt x="182" y="552"/>
                </a:lnTo>
                <a:lnTo>
                  <a:pt x="204" y="541"/>
                </a:lnTo>
                <a:lnTo>
                  <a:pt x="226" y="528"/>
                </a:lnTo>
                <a:lnTo>
                  <a:pt x="247" y="515"/>
                </a:lnTo>
                <a:lnTo>
                  <a:pt x="267" y="500"/>
                </a:lnTo>
                <a:lnTo>
                  <a:pt x="285" y="485"/>
                </a:lnTo>
                <a:lnTo>
                  <a:pt x="301" y="486"/>
                </a:lnTo>
                <a:lnTo>
                  <a:pt x="313" y="487"/>
                </a:lnTo>
                <a:lnTo>
                  <a:pt x="328" y="487"/>
                </a:lnTo>
                <a:lnTo>
                  <a:pt x="342" y="487"/>
                </a:lnTo>
                <a:lnTo>
                  <a:pt x="364" y="487"/>
                </a:lnTo>
                <a:lnTo>
                  <a:pt x="387" y="486"/>
                </a:lnTo>
                <a:lnTo>
                  <a:pt x="409" y="483"/>
                </a:lnTo>
                <a:lnTo>
                  <a:pt x="430" y="480"/>
                </a:lnTo>
                <a:lnTo>
                  <a:pt x="452" y="475"/>
                </a:lnTo>
                <a:lnTo>
                  <a:pt x="472" y="469"/>
                </a:lnTo>
                <a:lnTo>
                  <a:pt x="493" y="462"/>
                </a:lnTo>
                <a:lnTo>
                  <a:pt x="512" y="455"/>
                </a:lnTo>
                <a:lnTo>
                  <a:pt x="532" y="446"/>
                </a:lnTo>
                <a:lnTo>
                  <a:pt x="549" y="438"/>
                </a:lnTo>
                <a:lnTo>
                  <a:pt x="566" y="428"/>
                </a:lnTo>
                <a:lnTo>
                  <a:pt x="582" y="417"/>
                </a:lnTo>
                <a:lnTo>
                  <a:pt x="598" y="405"/>
                </a:lnTo>
                <a:lnTo>
                  <a:pt x="612" y="393"/>
                </a:lnTo>
                <a:lnTo>
                  <a:pt x="625" y="380"/>
                </a:lnTo>
                <a:lnTo>
                  <a:pt x="636" y="366"/>
                </a:lnTo>
                <a:lnTo>
                  <a:pt x="647" y="352"/>
                </a:lnTo>
                <a:lnTo>
                  <a:pt x="656" y="338"/>
                </a:lnTo>
                <a:lnTo>
                  <a:pt x="664" y="323"/>
                </a:lnTo>
                <a:lnTo>
                  <a:pt x="671" y="308"/>
                </a:lnTo>
                <a:lnTo>
                  <a:pt x="675" y="293"/>
                </a:lnTo>
                <a:lnTo>
                  <a:pt x="680" y="277"/>
                </a:lnTo>
                <a:lnTo>
                  <a:pt x="682" y="261"/>
                </a:lnTo>
                <a:lnTo>
                  <a:pt x="682" y="244"/>
                </a:lnTo>
                <a:lnTo>
                  <a:pt x="682" y="228"/>
                </a:lnTo>
                <a:lnTo>
                  <a:pt x="680" y="212"/>
                </a:lnTo>
                <a:lnTo>
                  <a:pt x="675" y="196"/>
                </a:lnTo>
                <a:lnTo>
                  <a:pt x="671" y="181"/>
                </a:lnTo>
                <a:lnTo>
                  <a:pt x="664" y="165"/>
                </a:lnTo>
                <a:lnTo>
                  <a:pt x="656" y="150"/>
                </a:lnTo>
                <a:lnTo>
                  <a:pt x="647" y="136"/>
                </a:lnTo>
                <a:lnTo>
                  <a:pt x="636" y="122"/>
                </a:lnTo>
                <a:close/>
              </a:path>
            </a:pathLst>
          </a:custGeom>
          <a:solidFill>
            <a:schemeClr val="accent2"/>
          </a:solidFill>
          <a:ln>
            <a:noFill/>
          </a:ln>
        </p:spPr>
        <p:txBody>
          <a:bodyPr lIns="243840" tIns="121920" rIns="243840" bIns="121920"/>
          <a:lstStyle/>
          <a:p>
            <a:pPr>
              <a:defRPr/>
            </a:pPr>
            <a:endParaRPr lang="ru-RU" sz="2400">
              <a:solidFill>
                <a:schemeClr val="tx1">
                  <a:lumMod val="65000"/>
                  <a:lumOff val="35000"/>
                </a:schemeClr>
              </a:solidFill>
            </a:endParaRPr>
          </a:p>
        </p:txBody>
      </p:sp>
    </p:spTree>
    <p:extLst>
      <p:ext uri="{BB962C8B-B14F-4D97-AF65-F5344CB8AC3E}">
        <p14:creationId xmlns:p14="http://schemas.microsoft.com/office/powerpoint/2010/main" val="377041539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Mitbewerber 1">
    <p:spTree>
      <p:nvGrpSpPr>
        <p:cNvPr id="1" name=""/>
        <p:cNvGrpSpPr/>
        <p:nvPr/>
      </p:nvGrpSpPr>
      <p:grpSpPr>
        <a:xfrm>
          <a:off x="0" y="0"/>
          <a:ext cx="0" cy="0"/>
          <a:chOff x="0" y="0"/>
          <a:chExt cx="0" cy="0"/>
        </a:xfrm>
      </p:grpSpPr>
      <p:sp>
        <p:nvSpPr>
          <p:cNvPr id="3" name="Foliennummernplatzhalter 2"/>
          <p:cNvSpPr>
            <a:spLocks noGrp="1"/>
          </p:cNvSpPr>
          <p:nvPr>
            <p:ph type="sldNum" sz="quarter" idx="10"/>
          </p:nvPr>
        </p:nvSpPr>
        <p:spPr/>
        <p:txBody>
          <a:bodyPr/>
          <a:lstStyle/>
          <a:p>
            <a:fld id="{52CF354A-3E7C-4AF0-94B3-C47ABC721F9D}" type="slidenum">
              <a:rPr lang="de-AT" smtClean="0"/>
              <a:pPr/>
              <a:t>‹Nr.›</a:t>
            </a:fld>
            <a:endParaRPr lang="de-AT"/>
          </a:p>
        </p:txBody>
      </p:sp>
      <p:sp>
        <p:nvSpPr>
          <p:cNvPr id="4" name="Fußzeilenplatzhalter 3"/>
          <p:cNvSpPr>
            <a:spLocks noGrp="1"/>
          </p:cNvSpPr>
          <p:nvPr>
            <p:ph type="ftr" sz="quarter" idx="11"/>
          </p:nvPr>
        </p:nvSpPr>
        <p:spPr/>
        <p:txBody>
          <a:bodyPr/>
          <a:lstStyle/>
          <a:p>
            <a:r>
              <a:rPr lang="de-DE"/>
              <a:t>Kapitelüberschrift</a:t>
            </a:r>
          </a:p>
        </p:txBody>
      </p:sp>
      <p:sp>
        <p:nvSpPr>
          <p:cNvPr id="7" name="Titel 1"/>
          <p:cNvSpPr>
            <a:spLocks noGrp="1"/>
          </p:cNvSpPr>
          <p:nvPr>
            <p:ph type="title" hasCustomPrompt="1"/>
          </p:nvPr>
        </p:nvSpPr>
        <p:spPr>
          <a:xfrm>
            <a:off x="912285" y="1507067"/>
            <a:ext cx="5183716" cy="443199"/>
          </a:xfrm>
        </p:spPr>
        <p:txBody>
          <a:bodyPr/>
          <a:lstStyle>
            <a:lvl1pPr>
              <a:defRPr baseline="0"/>
            </a:lvl1pPr>
          </a:lstStyle>
          <a:p>
            <a:r>
              <a:rPr lang="de-DE"/>
              <a:t>Name Betrieb</a:t>
            </a:r>
            <a:endParaRPr lang="de-AT"/>
          </a:p>
        </p:txBody>
      </p:sp>
      <p:sp>
        <p:nvSpPr>
          <p:cNvPr id="8" name="Textplatzhalter 7">
            <a:extLst>
              <a:ext uri="{FF2B5EF4-FFF2-40B4-BE49-F238E27FC236}">
                <a16:creationId xmlns:a16="http://schemas.microsoft.com/office/drawing/2014/main" id="{609D5913-DBE3-BE47-B792-11E24A0A0673}"/>
              </a:ext>
            </a:extLst>
          </p:cNvPr>
          <p:cNvSpPr>
            <a:spLocks noGrp="1"/>
          </p:cNvSpPr>
          <p:nvPr>
            <p:ph type="body" sz="quarter" idx="16" hasCustomPrompt="1"/>
          </p:nvPr>
        </p:nvSpPr>
        <p:spPr>
          <a:xfrm>
            <a:off x="912283" y="1963847"/>
            <a:ext cx="5183716" cy="347243"/>
          </a:xfrm>
        </p:spPr>
        <p:txBody>
          <a:bodyPr/>
          <a:lstStyle>
            <a:lvl1pPr marL="0" indent="0">
              <a:spcBef>
                <a:spcPts val="0"/>
              </a:spcBef>
              <a:buNone/>
              <a:defRPr kern="0" spc="107" baseline="0"/>
            </a:lvl1pPr>
          </a:lstStyle>
          <a:p>
            <a:pPr lvl="0"/>
            <a:r>
              <a:rPr lang="de-DE"/>
              <a:t>Adresse</a:t>
            </a:r>
          </a:p>
        </p:txBody>
      </p:sp>
      <p:sp>
        <p:nvSpPr>
          <p:cNvPr id="9" name="Textplatzhalter 7"/>
          <p:cNvSpPr>
            <a:spLocks noGrp="1"/>
          </p:cNvSpPr>
          <p:nvPr>
            <p:ph type="body" sz="quarter" idx="25" hasCustomPrompt="1"/>
          </p:nvPr>
        </p:nvSpPr>
        <p:spPr>
          <a:xfrm>
            <a:off x="912284" y="2663735"/>
            <a:ext cx="5183715" cy="274719"/>
          </a:xfrm>
          <a:solidFill>
            <a:schemeClr val="accent4"/>
          </a:solidFill>
          <a:ln>
            <a:noFill/>
          </a:ln>
        </p:spPr>
        <p:txBody>
          <a:bodyPr anchor="ctr"/>
          <a:lstStyle>
            <a:lvl1pPr marL="0" indent="0" algn="l">
              <a:buNone/>
              <a:defRPr>
                <a:solidFill>
                  <a:schemeClr val="accent1"/>
                </a:solidFill>
              </a:defRPr>
            </a:lvl1pPr>
          </a:lstStyle>
          <a:p>
            <a:pPr lvl="0"/>
            <a:r>
              <a:rPr lang="de-DE"/>
              <a:t>Key-Facts</a:t>
            </a:r>
            <a:endParaRPr lang="de-AT"/>
          </a:p>
        </p:txBody>
      </p:sp>
      <p:sp>
        <p:nvSpPr>
          <p:cNvPr id="10" name="Textplatzhalter 7"/>
          <p:cNvSpPr>
            <a:spLocks noGrp="1"/>
          </p:cNvSpPr>
          <p:nvPr>
            <p:ph type="body" sz="quarter" idx="27" hasCustomPrompt="1"/>
          </p:nvPr>
        </p:nvSpPr>
        <p:spPr>
          <a:xfrm>
            <a:off x="912285" y="2971573"/>
            <a:ext cx="5183715" cy="2906392"/>
          </a:xfrm>
          <a:noFill/>
        </p:spPr>
        <p:txBody>
          <a:bodyPr anchor="t"/>
          <a:lstStyle>
            <a:lvl1pPr marL="239178" indent="-239178" algn="l" defTabSz="914377" rtl="0" eaLnBrk="1" latinLnBrk="0" hangingPunct="1">
              <a:lnSpc>
                <a:spcPts val="2067"/>
              </a:lnSpc>
              <a:spcBef>
                <a:spcPts val="0"/>
              </a:spcBef>
              <a:buClr>
                <a:srgbClr val="E01161"/>
              </a:buClr>
              <a:buSzPct val="100000"/>
              <a:buFontTx/>
              <a:buBlip>
                <a:blip r:embed="rId2"/>
              </a:buBlip>
              <a:defRPr lang="de-AT" sz="1600" kern="1200" dirty="0">
                <a:solidFill>
                  <a:schemeClr val="accent1"/>
                </a:solidFill>
                <a:latin typeface="+mn-lt"/>
                <a:ea typeface="+mn-ea"/>
                <a:cs typeface="+mn-cs"/>
              </a:defRPr>
            </a:lvl1pPr>
          </a:lstStyle>
          <a:p>
            <a:pPr lvl="0"/>
            <a:r>
              <a:rPr lang="de-DE"/>
              <a:t>Key-Facts</a:t>
            </a:r>
            <a:endParaRPr lang="de-AT"/>
          </a:p>
        </p:txBody>
      </p:sp>
      <p:sp>
        <p:nvSpPr>
          <p:cNvPr id="13" name="Bildplatzhalter 18"/>
          <p:cNvSpPr>
            <a:spLocks noGrp="1"/>
          </p:cNvSpPr>
          <p:nvPr>
            <p:ph type="pic" sz="quarter" idx="30" hasCustomPrompt="1"/>
          </p:nvPr>
        </p:nvSpPr>
        <p:spPr>
          <a:xfrm>
            <a:off x="6625656" y="1507067"/>
            <a:ext cx="5185833" cy="2353933"/>
          </a:xfrm>
          <a:solidFill>
            <a:schemeClr val="accent6"/>
          </a:solidFill>
        </p:spPr>
        <p:txBody>
          <a:bodyPr/>
          <a:lstStyle>
            <a:lvl1pPr marL="0" indent="0">
              <a:buNone/>
              <a:defRPr/>
            </a:lvl1pPr>
          </a:lstStyle>
          <a:p>
            <a:r>
              <a:rPr lang="de-DE"/>
              <a:t>Bild: Außenansicht Betrieb</a:t>
            </a:r>
            <a:endParaRPr lang="de-AT"/>
          </a:p>
        </p:txBody>
      </p:sp>
      <p:sp>
        <p:nvSpPr>
          <p:cNvPr id="14" name="Bildplatzhalter 18"/>
          <p:cNvSpPr>
            <a:spLocks noGrp="1"/>
          </p:cNvSpPr>
          <p:nvPr>
            <p:ph type="pic" sz="quarter" idx="31" hasCustomPrompt="1"/>
          </p:nvPr>
        </p:nvSpPr>
        <p:spPr>
          <a:xfrm>
            <a:off x="6623052" y="3933000"/>
            <a:ext cx="2546707" cy="1944985"/>
          </a:xfrm>
          <a:solidFill>
            <a:schemeClr val="accent6"/>
          </a:solidFill>
        </p:spPr>
        <p:txBody>
          <a:bodyPr/>
          <a:lstStyle>
            <a:lvl1pPr marL="0" indent="0">
              <a:buNone/>
              <a:defRPr/>
            </a:lvl1pPr>
          </a:lstStyle>
          <a:p>
            <a:r>
              <a:rPr lang="de-DE"/>
              <a:t>Bild: Zimmer</a:t>
            </a:r>
            <a:endParaRPr lang="de-AT"/>
          </a:p>
        </p:txBody>
      </p:sp>
      <p:sp>
        <p:nvSpPr>
          <p:cNvPr id="15" name="Bildplatzhalter 18"/>
          <p:cNvSpPr>
            <a:spLocks noGrp="1"/>
          </p:cNvSpPr>
          <p:nvPr>
            <p:ph type="pic" sz="quarter" idx="32" hasCustomPrompt="1"/>
          </p:nvPr>
        </p:nvSpPr>
        <p:spPr>
          <a:xfrm>
            <a:off x="9262177" y="3932999"/>
            <a:ext cx="2546707" cy="1944987"/>
          </a:xfrm>
          <a:solidFill>
            <a:schemeClr val="accent6"/>
          </a:solidFill>
        </p:spPr>
        <p:txBody>
          <a:bodyPr/>
          <a:lstStyle>
            <a:lvl1pPr marL="0" indent="0">
              <a:buNone/>
              <a:defRPr baseline="0"/>
            </a:lvl1pPr>
          </a:lstStyle>
          <a:p>
            <a:r>
              <a:rPr lang="de-DE"/>
              <a:t>Bild: Öffentliche Flächen</a:t>
            </a:r>
            <a:endParaRPr lang="de-AT"/>
          </a:p>
        </p:txBody>
      </p:sp>
      <p:sp>
        <p:nvSpPr>
          <p:cNvPr id="16" name="Textplatzhalter 9">
            <a:extLst>
              <a:ext uri="{FF2B5EF4-FFF2-40B4-BE49-F238E27FC236}">
                <a16:creationId xmlns:a16="http://schemas.microsoft.com/office/drawing/2014/main" id="{DC1F0069-18F1-4EE6-AB2C-94A04328CB5C}"/>
              </a:ext>
            </a:extLst>
          </p:cNvPr>
          <p:cNvSpPr>
            <a:spLocks noGrp="1"/>
          </p:cNvSpPr>
          <p:nvPr>
            <p:ph type="body" sz="quarter" idx="28" hasCustomPrompt="1"/>
          </p:nvPr>
        </p:nvSpPr>
        <p:spPr>
          <a:xfrm>
            <a:off x="9262178" y="5733000"/>
            <a:ext cx="2544589" cy="144965"/>
          </a:xfrm>
        </p:spPr>
        <p:txBody>
          <a:bodyPr rIns="46800"/>
          <a:lstStyle>
            <a:lvl1pPr marL="0" indent="0" algn="r">
              <a:buFont typeface="Arial" panose="020B0604020202020204" pitchFamily="34" charset="0"/>
              <a:buNone/>
              <a:defRPr sz="933">
                <a:solidFill>
                  <a:schemeClr val="bg1"/>
                </a:solidFill>
              </a:defRPr>
            </a:lvl1pPr>
            <a:lvl2pPr marL="335992" indent="0" algn="r">
              <a:buNone/>
              <a:defRPr sz="1067">
                <a:solidFill>
                  <a:schemeClr val="bg1"/>
                </a:solidFill>
              </a:defRPr>
            </a:lvl2pPr>
            <a:lvl3pPr marL="623984" indent="0" algn="r">
              <a:buNone/>
              <a:defRPr sz="1067">
                <a:solidFill>
                  <a:schemeClr val="bg1"/>
                </a:solidFill>
              </a:defRPr>
            </a:lvl3pPr>
            <a:lvl4pPr marL="911977" indent="0" algn="r">
              <a:buNone/>
              <a:defRPr sz="1067">
                <a:solidFill>
                  <a:schemeClr val="bg1"/>
                </a:solidFill>
              </a:defRPr>
            </a:lvl4pPr>
            <a:lvl5pPr marL="1199970" indent="0" algn="r">
              <a:buNone/>
              <a:defRPr sz="1067">
                <a:solidFill>
                  <a:schemeClr val="bg1"/>
                </a:solidFill>
              </a:defRPr>
            </a:lvl5pPr>
          </a:lstStyle>
          <a:p>
            <a:pPr lvl="0"/>
            <a:r>
              <a:rPr lang="de-DE"/>
              <a:t>Bildnachweis bearbeiten</a:t>
            </a:r>
            <a:endParaRPr lang="de-AT"/>
          </a:p>
        </p:txBody>
      </p:sp>
      <p:sp>
        <p:nvSpPr>
          <p:cNvPr id="17" name="Textplatzhalter 9">
            <a:extLst>
              <a:ext uri="{FF2B5EF4-FFF2-40B4-BE49-F238E27FC236}">
                <a16:creationId xmlns:a16="http://schemas.microsoft.com/office/drawing/2014/main" id="{DC1F0069-18F1-4EE6-AB2C-94A04328CB5C}"/>
              </a:ext>
            </a:extLst>
          </p:cNvPr>
          <p:cNvSpPr>
            <a:spLocks noGrp="1"/>
          </p:cNvSpPr>
          <p:nvPr>
            <p:ph type="body" sz="quarter" idx="33" hasCustomPrompt="1"/>
          </p:nvPr>
        </p:nvSpPr>
        <p:spPr>
          <a:xfrm>
            <a:off x="6620935" y="5733000"/>
            <a:ext cx="2544589" cy="144965"/>
          </a:xfrm>
        </p:spPr>
        <p:txBody>
          <a:bodyPr rIns="46800"/>
          <a:lstStyle>
            <a:lvl1pPr marL="0" indent="0" algn="r">
              <a:buFont typeface="Arial" panose="020B0604020202020204" pitchFamily="34" charset="0"/>
              <a:buNone/>
              <a:defRPr sz="933">
                <a:solidFill>
                  <a:schemeClr val="bg1"/>
                </a:solidFill>
              </a:defRPr>
            </a:lvl1pPr>
            <a:lvl2pPr marL="335992" indent="0" algn="r">
              <a:buNone/>
              <a:defRPr sz="1067">
                <a:solidFill>
                  <a:schemeClr val="bg1"/>
                </a:solidFill>
              </a:defRPr>
            </a:lvl2pPr>
            <a:lvl3pPr marL="623984" indent="0" algn="r">
              <a:buNone/>
              <a:defRPr sz="1067">
                <a:solidFill>
                  <a:schemeClr val="bg1"/>
                </a:solidFill>
              </a:defRPr>
            </a:lvl3pPr>
            <a:lvl4pPr marL="911977" indent="0" algn="r">
              <a:buNone/>
              <a:defRPr sz="1067">
                <a:solidFill>
                  <a:schemeClr val="bg1"/>
                </a:solidFill>
              </a:defRPr>
            </a:lvl4pPr>
            <a:lvl5pPr marL="1199970" indent="0" algn="r">
              <a:buNone/>
              <a:defRPr sz="1067">
                <a:solidFill>
                  <a:schemeClr val="bg1"/>
                </a:solidFill>
              </a:defRPr>
            </a:lvl5pPr>
          </a:lstStyle>
          <a:p>
            <a:pPr lvl="0"/>
            <a:r>
              <a:rPr lang="de-DE"/>
              <a:t>Bildnachweis bearbeiten</a:t>
            </a:r>
            <a:endParaRPr lang="de-AT"/>
          </a:p>
        </p:txBody>
      </p:sp>
      <p:sp>
        <p:nvSpPr>
          <p:cNvPr id="18" name="Textplatzhalter 9">
            <a:extLst>
              <a:ext uri="{FF2B5EF4-FFF2-40B4-BE49-F238E27FC236}">
                <a16:creationId xmlns:a16="http://schemas.microsoft.com/office/drawing/2014/main" id="{DC1F0069-18F1-4EE6-AB2C-94A04328CB5C}"/>
              </a:ext>
            </a:extLst>
          </p:cNvPr>
          <p:cNvSpPr>
            <a:spLocks noGrp="1"/>
          </p:cNvSpPr>
          <p:nvPr>
            <p:ph type="body" sz="quarter" idx="34" hasCustomPrompt="1"/>
          </p:nvPr>
        </p:nvSpPr>
        <p:spPr>
          <a:xfrm>
            <a:off x="6620935" y="3717000"/>
            <a:ext cx="5185832" cy="144009"/>
          </a:xfrm>
        </p:spPr>
        <p:txBody>
          <a:bodyPr rIns="46800"/>
          <a:lstStyle>
            <a:lvl1pPr marL="0" indent="0" algn="r">
              <a:buFont typeface="Arial" panose="020B0604020202020204" pitchFamily="34" charset="0"/>
              <a:buNone/>
              <a:defRPr sz="933">
                <a:solidFill>
                  <a:schemeClr val="bg1"/>
                </a:solidFill>
              </a:defRPr>
            </a:lvl1pPr>
            <a:lvl2pPr marL="335992" indent="0" algn="r">
              <a:buNone/>
              <a:defRPr sz="1067">
                <a:solidFill>
                  <a:schemeClr val="bg1"/>
                </a:solidFill>
              </a:defRPr>
            </a:lvl2pPr>
            <a:lvl3pPr marL="623984" indent="0" algn="r">
              <a:buNone/>
              <a:defRPr sz="1067">
                <a:solidFill>
                  <a:schemeClr val="bg1"/>
                </a:solidFill>
              </a:defRPr>
            </a:lvl3pPr>
            <a:lvl4pPr marL="911977" indent="0" algn="r">
              <a:buNone/>
              <a:defRPr sz="1067">
                <a:solidFill>
                  <a:schemeClr val="bg1"/>
                </a:solidFill>
              </a:defRPr>
            </a:lvl4pPr>
            <a:lvl5pPr marL="1199970" indent="0" algn="r">
              <a:buNone/>
              <a:defRPr sz="1067">
                <a:solidFill>
                  <a:schemeClr val="bg1"/>
                </a:solidFill>
              </a:defRPr>
            </a:lvl5pPr>
          </a:lstStyle>
          <a:p>
            <a:pPr lvl="0"/>
            <a:r>
              <a:rPr lang="de-DE"/>
              <a:t>Bildnachweis bearbeiten</a:t>
            </a:r>
            <a:endParaRPr lang="de-AT"/>
          </a:p>
        </p:txBody>
      </p:sp>
    </p:spTree>
    <p:extLst>
      <p:ext uri="{BB962C8B-B14F-4D97-AF65-F5344CB8AC3E}">
        <p14:creationId xmlns:p14="http://schemas.microsoft.com/office/powerpoint/2010/main" val="311397884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Mitbewerber 2">
    <p:spTree>
      <p:nvGrpSpPr>
        <p:cNvPr id="1" name=""/>
        <p:cNvGrpSpPr/>
        <p:nvPr/>
      </p:nvGrpSpPr>
      <p:grpSpPr>
        <a:xfrm>
          <a:off x="0" y="0"/>
          <a:ext cx="0" cy="0"/>
          <a:chOff x="0" y="0"/>
          <a:chExt cx="0" cy="0"/>
        </a:xfrm>
      </p:grpSpPr>
      <p:sp>
        <p:nvSpPr>
          <p:cNvPr id="3" name="Foliennummernplatzhalter 2"/>
          <p:cNvSpPr>
            <a:spLocks noGrp="1"/>
          </p:cNvSpPr>
          <p:nvPr>
            <p:ph type="sldNum" sz="quarter" idx="10"/>
          </p:nvPr>
        </p:nvSpPr>
        <p:spPr/>
        <p:txBody>
          <a:bodyPr/>
          <a:lstStyle/>
          <a:p>
            <a:fld id="{52CF354A-3E7C-4AF0-94B3-C47ABC721F9D}" type="slidenum">
              <a:rPr lang="de-AT" smtClean="0"/>
              <a:pPr/>
              <a:t>‹Nr.›</a:t>
            </a:fld>
            <a:endParaRPr lang="de-AT"/>
          </a:p>
        </p:txBody>
      </p:sp>
      <p:sp>
        <p:nvSpPr>
          <p:cNvPr id="4" name="Fußzeilenplatzhalter 3"/>
          <p:cNvSpPr>
            <a:spLocks noGrp="1"/>
          </p:cNvSpPr>
          <p:nvPr>
            <p:ph type="ftr" sz="quarter" idx="11"/>
          </p:nvPr>
        </p:nvSpPr>
        <p:spPr/>
        <p:txBody>
          <a:bodyPr/>
          <a:lstStyle/>
          <a:p>
            <a:r>
              <a:rPr lang="de-DE"/>
              <a:t>Kapitelüberschrift</a:t>
            </a:r>
          </a:p>
        </p:txBody>
      </p:sp>
      <p:sp>
        <p:nvSpPr>
          <p:cNvPr id="7" name="Titel 1"/>
          <p:cNvSpPr>
            <a:spLocks noGrp="1"/>
          </p:cNvSpPr>
          <p:nvPr>
            <p:ph type="title" hasCustomPrompt="1"/>
          </p:nvPr>
        </p:nvSpPr>
        <p:spPr>
          <a:xfrm>
            <a:off x="912285" y="1507067"/>
            <a:ext cx="5183716" cy="443199"/>
          </a:xfrm>
        </p:spPr>
        <p:txBody>
          <a:bodyPr/>
          <a:lstStyle>
            <a:lvl1pPr>
              <a:defRPr/>
            </a:lvl1pPr>
          </a:lstStyle>
          <a:p>
            <a:r>
              <a:rPr lang="de-DE"/>
              <a:t>Name Betrieb</a:t>
            </a:r>
            <a:endParaRPr lang="de-AT"/>
          </a:p>
        </p:txBody>
      </p:sp>
      <p:sp>
        <p:nvSpPr>
          <p:cNvPr id="8" name="Textplatzhalter 7">
            <a:extLst>
              <a:ext uri="{FF2B5EF4-FFF2-40B4-BE49-F238E27FC236}">
                <a16:creationId xmlns:a16="http://schemas.microsoft.com/office/drawing/2014/main" id="{609D5913-DBE3-BE47-B792-11E24A0A0673}"/>
              </a:ext>
            </a:extLst>
          </p:cNvPr>
          <p:cNvSpPr>
            <a:spLocks noGrp="1"/>
          </p:cNvSpPr>
          <p:nvPr>
            <p:ph type="body" sz="quarter" idx="16" hasCustomPrompt="1"/>
          </p:nvPr>
        </p:nvSpPr>
        <p:spPr>
          <a:xfrm>
            <a:off x="912283" y="1963847"/>
            <a:ext cx="5183716" cy="347243"/>
          </a:xfrm>
        </p:spPr>
        <p:txBody>
          <a:bodyPr/>
          <a:lstStyle>
            <a:lvl1pPr marL="0" indent="0">
              <a:spcBef>
                <a:spcPts val="0"/>
              </a:spcBef>
              <a:buNone/>
              <a:defRPr kern="0" spc="107" baseline="0"/>
            </a:lvl1pPr>
          </a:lstStyle>
          <a:p>
            <a:pPr lvl="0"/>
            <a:r>
              <a:rPr lang="de-DE"/>
              <a:t>Adresse</a:t>
            </a:r>
          </a:p>
        </p:txBody>
      </p:sp>
      <p:sp>
        <p:nvSpPr>
          <p:cNvPr id="9" name="Textplatzhalter 7"/>
          <p:cNvSpPr>
            <a:spLocks noGrp="1"/>
          </p:cNvSpPr>
          <p:nvPr>
            <p:ph type="body" sz="quarter" idx="25" hasCustomPrompt="1"/>
          </p:nvPr>
        </p:nvSpPr>
        <p:spPr>
          <a:xfrm>
            <a:off x="912284" y="2663735"/>
            <a:ext cx="5183715" cy="274719"/>
          </a:xfrm>
          <a:solidFill>
            <a:schemeClr val="accent4"/>
          </a:solidFill>
          <a:ln>
            <a:noFill/>
          </a:ln>
        </p:spPr>
        <p:txBody>
          <a:bodyPr anchor="ctr"/>
          <a:lstStyle>
            <a:lvl1pPr marL="0" indent="0" algn="l">
              <a:buNone/>
              <a:defRPr>
                <a:solidFill>
                  <a:schemeClr val="accent1"/>
                </a:solidFill>
              </a:defRPr>
            </a:lvl1pPr>
          </a:lstStyle>
          <a:p>
            <a:pPr lvl="0"/>
            <a:r>
              <a:rPr lang="de-DE"/>
              <a:t>Key-Facts</a:t>
            </a:r>
            <a:endParaRPr lang="de-AT"/>
          </a:p>
        </p:txBody>
      </p:sp>
      <p:sp>
        <p:nvSpPr>
          <p:cNvPr id="10" name="Textplatzhalter 7"/>
          <p:cNvSpPr>
            <a:spLocks noGrp="1"/>
          </p:cNvSpPr>
          <p:nvPr>
            <p:ph type="body" sz="quarter" idx="27" hasCustomPrompt="1"/>
          </p:nvPr>
        </p:nvSpPr>
        <p:spPr>
          <a:xfrm>
            <a:off x="912285" y="2971573"/>
            <a:ext cx="5183715" cy="1825427"/>
          </a:xfrm>
          <a:noFill/>
        </p:spPr>
        <p:txBody>
          <a:bodyPr anchor="t"/>
          <a:lstStyle>
            <a:lvl1pPr marL="239178" indent="-239178" algn="l" defTabSz="914377" rtl="0" eaLnBrk="1" latinLnBrk="0" hangingPunct="1">
              <a:lnSpc>
                <a:spcPts val="2067"/>
              </a:lnSpc>
              <a:spcBef>
                <a:spcPts val="0"/>
              </a:spcBef>
              <a:buClr>
                <a:srgbClr val="E01161"/>
              </a:buClr>
              <a:buSzPct val="100000"/>
              <a:buFontTx/>
              <a:buBlip>
                <a:blip r:embed="rId2"/>
              </a:buBlip>
              <a:defRPr lang="de-AT" sz="1600" kern="1200" dirty="0">
                <a:solidFill>
                  <a:schemeClr val="accent1"/>
                </a:solidFill>
                <a:latin typeface="+mn-lt"/>
                <a:ea typeface="+mn-ea"/>
                <a:cs typeface="+mn-cs"/>
              </a:defRPr>
            </a:lvl1pPr>
          </a:lstStyle>
          <a:p>
            <a:pPr lvl="0"/>
            <a:r>
              <a:rPr lang="de-DE"/>
              <a:t>Key-Facts</a:t>
            </a:r>
            <a:endParaRPr lang="de-AT"/>
          </a:p>
        </p:txBody>
      </p:sp>
      <p:sp>
        <p:nvSpPr>
          <p:cNvPr id="11" name="Textplatzhalter 7"/>
          <p:cNvSpPr>
            <a:spLocks noGrp="1"/>
          </p:cNvSpPr>
          <p:nvPr>
            <p:ph type="body" sz="quarter" idx="33" hasCustomPrompt="1"/>
          </p:nvPr>
        </p:nvSpPr>
        <p:spPr>
          <a:xfrm>
            <a:off x="912285" y="4847019"/>
            <a:ext cx="5183715" cy="274719"/>
          </a:xfrm>
          <a:solidFill>
            <a:schemeClr val="accent4"/>
          </a:solidFill>
          <a:ln>
            <a:noFill/>
          </a:ln>
        </p:spPr>
        <p:txBody>
          <a:bodyPr anchor="ctr"/>
          <a:lstStyle>
            <a:lvl1pPr marL="0" indent="0" algn="l">
              <a:buNone/>
              <a:defRPr>
                <a:solidFill>
                  <a:schemeClr val="accent1"/>
                </a:solidFill>
              </a:defRPr>
            </a:lvl1pPr>
          </a:lstStyle>
          <a:p>
            <a:pPr lvl="0"/>
            <a:r>
              <a:rPr lang="de-DE"/>
              <a:t>Online Bewertungen</a:t>
            </a:r>
            <a:endParaRPr lang="de-AT"/>
          </a:p>
        </p:txBody>
      </p:sp>
      <p:sp>
        <p:nvSpPr>
          <p:cNvPr id="12" name="Textplatzhalter 7"/>
          <p:cNvSpPr>
            <a:spLocks noGrp="1"/>
          </p:cNvSpPr>
          <p:nvPr>
            <p:ph type="body" sz="quarter" idx="34" hasCustomPrompt="1"/>
          </p:nvPr>
        </p:nvSpPr>
        <p:spPr>
          <a:xfrm>
            <a:off x="912285" y="5127576"/>
            <a:ext cx="5183715" cy="750408"/>
          </a:xfrm>
          <a:noFill/>
        </p:spPr>
        <p:txBody>
          <a:bodyPr anchor="t"/>
          <a:lstStyle>
            <a:lvl1pPr marL="239178" indent="-239178" algn="l" defTabSz="914377" rtl="0" eaLnBrk="1" latinLnBrk="0" hangingPunct="1">
              <a:lnSpc>
                <a:spcPts val="2067"/>
              </a:lnSpc>
              <a:spcBef>
                <a:spcPts val="0"/>
              </a:spcBef>
              <a:buClr>
                <a:srgbClr val="E01161"/>
              </a:buClr>
              <a:buSzPct val="100000"/>
              <a:buFontTx/>
              <a:buBlip>
                <a:blip r:embed="rId2"/>
              </a:buBlip>
              <a:defRPr lang="de-AT" sz="1600" i="0" kern="1200" baseline="0" dirty="0">
                <a:solidFill>
                  <a:schemeClr val="accent1"/>
                </a:solidFill>
                <a:latin typeface="+mn-lt"/>
                <a:ea typeface="+mn-ea"/>
                <a:cs typeface="+mn-cs"/>
              </a:defRPr>
            </a:lvl1pPr>
          </a:lstStyle>
          <a:p>
            <a:pPr lvl="0"/>
            <a:r>
              <a:rPr lang="de-DE"/>
              <a:t>„Zitat aus den Bewertungen“</a:t>
            </a:r>
            <a:endParaRPr lang="de-AT"/>
          </a:p>
        </p:txBody>
      </p:sp>
      <p:sp>
        <p:nvSpPr>
          <p:cNvPr id="13" name="Bildplatzhalter 18"/>
          <p:cNvSpPr>
            <a:spLocks noGrp="1"/>
          </p:cNvSpPr>
          <p:nvPr>
            <p:ph type="pic" sz="quarter" idx="30" hasCustomPrompt="1"/>
          </p:nvPr>
        </p:nvSpPr>
        <p:spPr>
          <a:xfrm>
            <a:off x="6625656" y="1507067"/>
            <a:ext cx="5185833" cy="2353933"/>
          </a:xfrm>
          <a:solidFill>
            <a:schemeClr val="accent6"/>
          </a:solidFill>
        </p:spPr>
        <p:txBody>
          <a:bodyPr/>
          <a:lstStyle>
            <a:lvl1pPr marL="0" indent="0">
              <a:buNone/>
              <a:defRPr/>
            </a:lvl1pPr>
          </a:lstStyle>
          <a:p>
            <a:r>
              <a:rPr lang="de-DE"/>
              <a:t>Bild: Außenansicht Betrieb</a:t>
            </a:r>
            <a:endParaRPr lang="de-AT"/>
          </a:p>
        </p:txBody>
      </p:sp>
      <p:sp>
        <p:nvSpPr>
          <p:cNvPr id="14" name="Bildplatzhalter 18"/>
          <p:cNvSpPr>
            <a:spLocks noGrp="1"/>
          </p:cNvSpPr>
          <p:nvPr>
            <p:ph type="pic" sz="quarter" idx="31" hasCustomPrompt="1"/>
          </p:nvPr>
        </p:nvSpPr>
        <p:spPr>
          <a:xfrm>
            <a:off x="6623052" y="3933000"/>
            <a:ext cx="2546707" cy="1944985"/>
          </a:xfrm>
          <a:solidFill>
            <a:schemeClr val="accent6"/>
          </a:solidFill>
        </p:spPr>
        <p:txBody>
          <a:bodyPr/>
          <a:lstStyle>
            <a:lvl1pPr marL="0" indent="0">
              <a:buNone/>
              <a:defRPr/>
            </a:lvl1pPr>
          </a:lstStyle>
          <a:p>
            <a:r>
              <a:rPr lang="de-DE"/>
              <a:t>Bild: Zimmer</a:t>
            </a:r>
            <a:endParaRPr lang="de-AT"/>
          </a:p>
        </p:txBody>
      </p:sp>
      <p:sp>
        <p:nvSpPr>
          <p:cNvPr id="15" name="Bildplatzhalter 18"/>
          <p:cNvSpPr>
            <a:spLocks noGrp="1"/>
          </p:cNvSpPr>
          <p:nvPr>
            <p:ph type="pic" sz="quarter" idx="32" hasCustomPrompt="1"/>
          </p:nvPr>
        </p:nvSpPr>
        <p:spPr>
          <a:xfrm>
            <a:off x="9262177" y="3932999"/>
            <a:ext cx="2546707" cy="1944987"/>
          </a:xfrm>
          <a:solidFill>
            <a:schemeClr val="accent6"/>
          </a:solidFill>
        </p:spPr>
        <p:txBody>
          <a:bodyPr/>
          <a:lstStyle>
            <a:lvl1pPr marL="0" indent="0">
              <a:buNone/>
              <a:defRPr baseline="0"/>
            </a:lvl1pPr>
          </a:lstStyle>
          <a:p>
            <a:r>
              <a:rPr lang="de-DE"/>
              <a:t>Bild: Öffentliche Flächen</a:t>
            </a:r>
            <a:endParaRPr lang="de-AT"/>
          </a:p>
        </p:txBody>
      </p:sp>
      <p:sp>
        <p:nvSpPr>
          <p:cNvPr id="16" name="Textplatzhalter 9">
            <a:extLst>
              <a:ext uri="{FF2B5EF4-FFF2-40B4-BE49-F238E27FC236}">
                <a16:creationId xmlns:a16="http://schemas.microsoft.com/office/drawing/2014/main" id="{DC1F0069-18F1-4EE6-AB2C-94A04328CB5C}"/>
              </a:ext>
            </a:extLst>
          </p:cNvPr>
          <p:cNvSpPr>
            <a:spLocks noGrp="1"/>
          </p:cNvSpPr>
          <p:nvPr>
            <p:ph type="body" sz="quarter" idx="28" hasCustomPrompt="1"/>
          </p:nvPr>
        </p:nvSpPr>
        <p:spPr>
          <a:xfrm>
            <a:off x="9262178" y="5733000"/>
            <a:ext cx="2544589" cy="144965"/>
          </a:xfrm>
        </p:spPr>
        <p:txBody>
          <a:bodyPr rIns="46800"/>
          <a:lstStyle>
            <a:lvl1pPr marL="0" indent="0" algn="r">
              <a:buFont typeface="Arial" panose="020B0604020202020204" pitchFamily="34" charset="0"/>
              <a:buNone/>
              <a:defRPr sz="933">
                <a:solidFill>
                  <a:schemeClr val="bg1"/>
                </a:solidFill>
              </a:defRPr>
            </a:lvl1pPr>
            <a:lvl2pPr marL="335992" indent="0" algn="r">
              <a:buNone/>
              <a:defRPr sz="1067">
                <a:solidFill>
                  <a:schemeClr val="bg1"/>
                </a:solidFill>
              </a:defRPr>
            </a:lvl2pPr>
            <a:lvl3pPr marL="623984" indent="0" algn="r">
              <a:buNone/>
              <a:defRPr sz="1067">
                <a:solidFill>
                  <a:schemeClr val="bg1"/>
                </a:solidFill>
              </a:defRPr>
            </a:lvl3pPr>
            <a:lvl4pPr marL="911977" indent="0" algn="r">
              <a:buNone/>
              <a:defRPr sz="1067">
                <a:solidFill>
                  <a:schemeClr val="bg1"/>
                </a:solidFill>
              </a:defRPr>
            </a:lvl4pPr>
            <a:lvl5pPr marL="1199970" indent="0" algn="r">
              <a:buNone/>
              <a:defRPr sz="1067">
                <a:solidFill>
                  <a:schemeClr val="bg1"/>
                </a:solidFill>
              </a:defRPr>
            </a:lvl5pPr>
          </a:lstStyle>
          <a:p>
            <a:pPr lvl="0"/>
            <a:r>
              <a:rPr lang="de-DE"/>
              <a:t>Bildnachweis bearbeiten</a:t>
            </a:r>
            <a:endParaRPr lang="de-AT"/>
          </a:p>
        </p:txBody>
      </p:sp>
      <p:sp>
        <p:nvSpPr>
          <p:cNvPr id="19" name="Textplatzhalter 9">
            <a:extLst>
              <a:ext uri="{FF2B5EF4-FFF2-40B4-BE49-F238E27FC236}">
                <a16:creationId xmlns:a16="http://schemas.microsoft.com/office/drawing/2014/main" id="{DC1F0069-18F1-4EE6-AB2C-94A04328CB5C}"/>
              </a:ext>
            </a:extLst>
          </p:cNvPr>
          <p:cNvSpPr>
            <a:spLocks noGrp="1"/>
          </p:cNvSpPr>
          <p:nvPr>
            <p:ph type="body" sz="quarter" idx="35" hasCustomPrompt="1"/>
          </p:nvPr>
        </p:nvSpPr>
        <p:spPr>
          <a:xfrm>
            <a:off x="6635233" y="5733000"/>
            <a:ext cx="2544589" cy="144965"/>
          </a:xfrm>
        </p:spPr>
        <p:txBody>
          <a:bodyPr rIns="46800"/>
          <a:lstStyle>
            <a:lvl1pPr marL="0" indent="0" algn="r">
              <a:buFont typeface="Arial" panose="020B0604020202020204" pitchFamily="34" charset="0"/>
              <a:buNone/>
              <a:defRPr sz="933">
                <a:solidFill>
                  <a:schemeClr val="bg1"/>
                </a:solidFill>
              </a:defRPr>
            </a:lvl1pPr>
            <a:lvl2pPr marL="335992" indent="0" algn="r">
              <a:buNone/>
              <a:defRPr sz="1067">
                <a:solidFill>
                  <a:schemeClr val="bg1"/>
                </a:solidFill>
              </a:defRPr>
            </a:lvl2pPr>
            <a:lvl3pPr marL="623984" indent="0" algn="r">
              <a:buNone/>
              <a:defRPr sz="1067">
                <a:solidFill>
                  <a:schemeClr val="bg1"/>
                </a:solidFill>
              </a:defRPr>
            </a:lvl3pPr>
            <a:lvl4pPr marL="911977" indent="0" algn="r">
              <a:buNone/>
              <a:defRPr sz="1067">
                <a:solidFill>
                  <a:schemeClr val="bg1"/>
                </a:solidFill>
              </a:defRPr>
            </a:lvl4pPr>
            <a:lvl5pPr marL="1199970" indent="0" algn="r">
              <a:buNone/>
              <a:defRPr sz="1067">
                <a:solidFill>
                  <a:schemeClr val="bg1"/>
                </a:solidFill>
              </a:defRPr>
            </a:lvl5pPr>
          </a:lstStyle>
          <a:p>
            <a:pPr lvl="0"/>
            <a:r>
              <a:rPr lang="de-DE"/>
              <a:t>Bildnachweis bearbeiten</a:t>
            </a:r>
            <a:endParaRPr lang="de-AT"/>
          </a:p>
        </p:txBody>
      </p:sp>
      <p:sp>
        <p:nvSpPr>
          <p:cNvPr id="20" name="Textplatzhalter 9">
            <a:extLst>
              <a:ext uri="{FF2B5EF4-FFF2-40B4-BE49-F238E27FC236}">
                <a16:creationId xmlns:a16="http://schemas.microsoft.com/office/drawing/2014/main" id="{DC1F0069-18F1-4EE6-AB2C-94A04328CB5C}"/>
              </a:ext>
            </a:extLst>
          </p:cNvPr>
          <p:cNvSpPr>
            <a:spLocks noGrp="1"/>
          </p:cNvSpPr>
          <p:nvPr>
            <p:ph type="body" sz="quarter" idx="36" hasCustomPrompt="1"/>
          </p:nvPr>
        </p:nvSpPr>
        <p:spPr>
          <a:xfrm>
            <a:off x="9264295" y="3716035"/>
            <a:ext cx="2544589" cy="144965"/>
          </a:xfrm>
        </p:spPr>
        <p:txBody>
          <a:bodyPr rIns="46800"/>
          <a:lstStyle>
            <a:lvl1pPr marL="0" indent="0" algn="r">
              <a:buFont typeface="Arial" panose="020B0604020202020204" pitchFamily="34" charset="0"/>
              <a:buNone/>
              <a:defRPr sz="933">
                <a:solidFill>
                  <a:schemeClr val="bg1"/>
                </a:solidFill>
              </a:defRPr>
            </a:lvl1pPr>
            <a:lvl2pPr marL="335992" indent="0" algn="r">
              <a:buNone/>
              <a:defRPr sz="1067">
                <a:solidFill>
                  <a:schemeClr val="bg1"/>
                </a:solidFill>
              </a:defRPr>
            </a:lvl2pPr>
            <a:lvl3pPr marL="623984" indent="0" algn="r">
              <a:buNone/>
              <a:defRPr sz="1067">
                <a:solidFill>
                  <a:schemeClr val="bg1"/>
                </a:solidFill>
              </a:defRPr>
            </a:lvl3pPr>
            <a:lvl4pPr marL="911977" indent="0" algn="r">
              <a:buNone/>
              <a:defRPr sz="1067">
                <a:solidFill>
                  <a:schemeClr val="bg1"/>
                </a:solidFill>
              </a:defRPr>
            </a:lvl4pPr>
            <a:lvl5pPr marL="1199970" indent="0" algn="r">
              <a:buNone/>
              <a:defRPr sz="1067">
                <a:solidFill>
                  <a:schemeClr val="bg1"/>
                </a:solidFill>
              </a:defRPr>
            </a:lvl5pPr>
          </a:lstStyle>
          <a:p>
            <a:pPr lvl="0"/>
            <a:r>
              <a:rPr lang="de-DE"/>
              <a:t>Bildnachweis bearbeiten</a:t>
            </a:r>
            <a:endParaRPr lang="de-AT"/>
          </a:p>
        </p:txBody>
      </p:sp>
    </p:spTree>
    <p:extLst>
      <p:ext uri="{BB962C8B-B14F-4D97-AF65-F5344CB8AC3E}">
        <p14:creationId xmlns:p14="http://schemas.microsoft.com/office/powerpoint/2010/main" val="269211543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Mitbewerber 3">
    <p:spTree>
      <p:nvGrpSpPr>
        <p:cNvPr id="1" name=""/>
        <p:cNvGrpSpPr/>
        <p:nvPr/>
      </p:nvGrpSpPr>
      <p:grpSpPr>
        <a:xfrm>
          <a:off x="0" y="0"/>
          <a:ext cx="0" cy="0"/>
          <a:chOff x="0" y="0"/>
          <a:chExt cx="0" cy="0"/>
        </a:xfrm>
      </p:grpSpPr>
      <p:sp>
        <p:nvSpPr>
          <p:cNvPr id="3" name="Foliennummernplatzhalter 2"/>
          <p:cNvSpPr>
            <a:spLocks noGrp="1"/>
          </p:cNvSpPr>
          <p:nvPr>
            <p:ph type="sldNum" sz="quarter" idx="10"/>
          </p:nvPr>
        </p:nvSpPr>
        <p:spPr/>
        <p:txBody>
          <a:bodyPr/>
          <a:lstStyle/>
          <a:p>
            <a:fld id="{52CF354A-3E7C-4AF0-94B3-C47ABC721F9D}" type="slidenum">
              <a:rPr lang="de-AT" smtClean="0"/>
              <a:pPr/>
              <a:t>‹Nr.›</a:t>
            </a:fld>
            <a:endParaRPr lang="de-AT"/>
          </a:p>
        </p:txBody>
      </p:sp>
      <p:sp>
        <p:nvSpPr>
          <p:cNvPr id="4" name="Fußzeilenplatzhalter 3"/>
          <p:cNvSpPr>
            <a:spLocks noGrp="1"/>
          </p:cNvSpPr>
          <p:nvPr>
            <p:ph type="ftr" sz="quarter" idx="11"/>
          </p:nvPr>
        </p:nvSpPr>
        <p:spPr/>
        <p:txBody>
          <a:bodyPr/>
          <a:lstStyle/>
          <a:p>
            <a:r>
              <a:rPr lang="de-DE"/>
              <a:t>Kapitelüberschrift</a:t>
            </a:r>
          </a:p>
        </p:txBody>
      </p:sp>
      <p:sp>
        <p:nvSpPr>
          <p:cNvPr id="9" name="Textplatzhalter 7"/>
          <p:cNvSpPr>
            <a:spLocks noGrp="1"/>
          </p:cNvSpPr>
          <p:nvPr>
            <p:ph type="body" sz="quarter" idx="25" hasCustomPrompt="1"/>
          </p:nvPr>
        </p:nvSpPr>
        <p:spPr>
          <a:xfrm>
            <a:off x="912284" y="2663735"/>
            <a:ext cx="5183715" cy="274719"/>
          </a:xfrm>
          <a:solidFill>
            <a:schemeClr val="accent4"/>
          </a:solidFill>
          <a:ln>
            <a:noFill/>
          </a:ln>
        </p:spPr>
        <p:txBody>
          <a:bodyPr anchor="ctr"/>
          <a:lstStyle>
            <a:lvl1pPr marL="0" indent="0" algn="l">
              <a:buNone/>
              <a:defRPr>
                <a:solidFill>
                  <a:schemeClr val="accent1"/>
                </a:solidFill>
              </a:defRPr>
            </a:lvl1pPr>
          </a:lstStyle>
          <a:p>
            <a:pPr lvl="0"/>
            <a:r>
              <a:rPr lang="de-DE"/>
              <a:t>Key-Facts</a:t>
            </a:r>
            <a:endParaRPr lang="de-AT"/>
          </a:p>
        </p:txBody>
      </p:sp>
      <p:sp>
        <p:nvSpPr>
          <p:cNvPr id="10" name="Textplatzhalter 7"/>
          <p:cNvSpPr>
            <a:spLocks noGrp="1"/>
          </p:cNvSpPr>
          <p:nvPr>
            <p:ph type="body" sz="quarter" idx="27" hasCustomPrompt="1"/>
          </p:nvPr>
        </p:nvSpPr>
        <p:spPr>
          <a:xfrm>
            <a:off x="912285" y="2971573"/>
            <a:ext cx="5183715" cy="2906392"/>
          </a:xfrm>
          <a:noFill/>
        </p:spPr>
        <p:txBody>
          <a:bodyPr anchor="t"/>
          <a:lstStyle>
            <a:lvl1pPr marL="239178" indent="-239178" algn="l" defTabSz="914377" rtl="0" eaLnBrk="1" latinLnBrk="0" hangingPunct="1">
              <a:lnSpc>
                <a:spcPts val="2067"/>
              </a:lnSpc>
              <a:spcBef>
                <a:spcPts val="0"/>
              </a:spcBef>
              <a:buClr>
                <a:srgbClr val="E01161"/>
              </a:buClr>
              <a:buSzPct val="100000"/>
              <a:buFontTx/>
              <a:buBlip>
                <a:blip r:embed="rId2"/>
              </a:buBlip>
              <a:defRPr lang="de-AT" sz="1600" kern="1200" dirty="0">
                <a:solidFill>
                  <a:schemeClr val="accent1"/>
                </a:solidFill>
                <a:latin typeface="+mn-lt"/>
                <a:ea typeface="+mn-ea"/>
                <a:cs typeface="+mn-cs"/>
              </a:defRPr>
            </a:lvl1pPr>
          </a:lstStyle>
          <a:p>
            <a:pPr lvl="0"/>
            <a:r>
              <a:rPr lang="de-DE"/>
              <a:t>Key-Facts</a:t>
            </a:r>
            <a:endParaRPr lang="de-AT"/>
          </a:p>
        </p:txBody>
      </p:sp>
      <p:sp>
        <p:nvSpPr>
          <p:cNvPr id="16" name="Textplatzhalter 7"/>
          <p:cNvSpPr>
            <a:spLocks noGrp="1"/>
          </p:cNvSpPr>
          <p:nvPr>
            <p:ph type="body" sz="quarter" idx="33" hasCustomPrompt="1"/>
          </p:nvPr>
        </p:nvSpPr>
        <p:spPr>
          <a:xfrm>
            <a:off x="6623051" y="2658467"/>
            <a:ext cx="5183715" cy="274719"/>
          </a:xfrm>
          <a:solidFill>
            <a:schemeClr val="accent4"/>
          </a:solidFill>
          <a:ln>
            <a:noFill/>
          </a:ln>
        </p:spPr>
        <p:txBody>
          <a:bodyPr anchor="ctr"/>
          <a:lstStyle>
            <a:lvl1pPr marL="0" indent="0" algn="l">
              <a:buNone/>
              <a:defRPr>
                <a:solidFill>
                  <a:schemeClr val="accent1"/>
                </a:solidFill>
              </a:defRPr>
            </a:lvl1pPr>
          </a:lstStyle>
          <a:p>
            <a:pPr lvl="0"/>
            <a:r>
              <a:rPr lang="de-DE"/>
              <a:t>Online Bewertungen</a:t>
            </a:r>
            <a:endParaRPr lang="de-AT"/>
          </a:p>
        </p:txBody>
      </p:sp>
      <p:sp>
        <p:nvSpPr>
          <p:cNvPr id="17" name="Bildplatzhalter 6"/>
          <p:cNvSpPr>
            <a:spLocks noGrp="1"/>
          </p:cNvSpPr>
          <p:nvPr>
            <p:ph type="pic" sz="quarter" idx="29" hasCustomPrompt="1"/>
          </p:nvPr>
        </p:nvSpPr>
        <p:spPr>
          <a:xfrm>
            <a:off x="6623050" y="2933187"/>
            <a:ext cx="5185833" cy="1224712"/>
          </a:xfrm>
        </p:spPr>
        <p:txBody>
          <a:bodyPr/>
          <a:lstStyle>
            <a:lvl1pPr marL="0" indent="0">
              <a:buNone/>
              <a:defRPr baseline="0"/>
            </a:lvl1pPr>
          </a:lstStyle>
          <a:p>
            <a:r>
              <a:rPr lang="de-DE"/>
              <a:t>Screenshot Bewertungsplattform</a:t>
            </a:r>
            <a:endParaRPr lang="de-AT"/>
          </a:p>
        </p:txBody>
      </p:sp>
      <p:sp>
        <p:nvSpPr>
          <p:cNvPr id="18" name="Textplatzhalter 7"/>
          <p:cNvSpPr>
            <a:spLocks noGrp="1"/>
          </p:cNvSpPr>
          <p:nvPr>
            <p:ph type="body" sz="quarter" idx="34" hasCustomPrompt="1"/>
          </p:nvPr>
        </p:nvSpPr>
        <p:spPr>
          <a:xfrm>
            <a:off x="6625169" y="4176057"/>
            <a:ext cx="5183716" cy="563303"/>
          </a:xfrm>
        </p:spPr>
        <p:txBody>
          <a:bodyPr anchor="t"/>
          <a:lstStyle>
            <a:lvl1pPr marL="0" indent="0">
              <a:buNone/>
              <a:defRPr lang="de-AT" sz="1600" i="0" kern="1200" dirty="0">
                <a:solidFill>
                  <a:schemeClr val="accent1"/>
                </a:solidFill>
                <a:latin typeface="+mn-lt"/>
                <a:ea typeface="+mn-ea"/>
                <a:cs typeface="+mn-cs"/>
              </a:defRPr>
            </a:lvl1pPr>
          </a:lstStyle>
          <a:p>
            <a:pPr marL="239178" lvl="0" indent="-239178" algn="l" defTabSz="914377" rtl="0" eaLnBrk="1" latinLnBrk="0" hangingPunct="1">
              <a:lnSpc>
                <a:spcPts val="2067"/>
              </a:lnSpc>
              <a:spcBef>
                <a:spcPts val="0"/>
              </a:spcBef>
              <a:buClr>
                <a:srgbClr val="E01161"/>
              </a:buClr>
              <a:buSzPct val="100000"/>
              <a:buFontTx/>
              <a:buBlip>
                <a:blip r:embed="rId2"/>
              </a:buBlip>
            </a:pPr>
            <a:r>
              <a:rPr lang="de-DE"/>
              <a:t>„Aussage 1 Gast“</a:t>
            </a:r>
          </a:p>
          <a:p>
            <a:pPr marL="239178" lvl="0" indent="-239178" algn="l" defTabSz="914377" rtl="0" eaLnBrk="1" latinLnBrk="0" hangingPunct="1">
              <a:lnSpc>
                <a:spcPts val="2067"/>
              </a:lnSpc>
              <a:spcBef>
                <a:spcPts val="0"/>
              </a:spcBef>
              <a:buClr>
                <a:srgbClr val="E01161"/>
              </a:buClr>
              <a:buSzPct val="100000"/>
              <a:buFontTx/>
              <a:buBlip>
                <a:blip r:embed="rId2"/>
              </a:buBlip>
            </a:pPr>
            <a:r>
              <a:rPr lang="de-DE"/>
              <a:t>„Aussage 2 Gast“</a:t>
            </a:r>
          </a:p>
        </p:txBody>
      </p:sp>
      <p:sp>
        <p:nvSpPr>
          <p:cNvPr id="19" name="Textplatzhalter 7"/>
          <p:cNvSpPr>
            <a:spLocks noGrp="1"/>
          </p:cNvSpPr>
          <p:nvPr>
            <p:ph type="body" sz="quarter" idx="35" hasCustomPrompt="1"/>
          </p:nvPr>
        </p:nvSpPr>
        <p:spPr>
          <a:xfrm>
            <a:off x="6623051" y="4739359"/>
            <a:ext cx="5183715" cy="274719"/>
          </a:xfrm>
          <a:solidFill>
            <a:schemeClr val="accent4"/>
          </a:solidFill>
          <a:ln>
            <a:noFill/>
          </a:ln>
        </p:spPr>
        <p:txBody>
          <a:bodyPr anchor="ctr"/>
          <a:lstStyle>
            <a:lvl1pPr marL="0" indent="0" algn="l">
              <a:buNone/>
              <a:defRPr baseline="0">
                <a:solidFill>
                  <a:schemeClr val="accent1"/>
                </a:solidFill>
              </a:defRPr>
            </a:lvl1pPr>
          </a:lstStyle>
          <a:p>
            <a:pPr lvl="0"/>
            <a:r>
              <a:rPr lang="de-DE"/>
              <a:t>Fazit zum Betrieb</a:t>
            </a:r>
            <a:endParaRPr lang="de-AT"/>
          </a:p>
        </p:txBody>
      </p:sp>
      <p:sp>
        <p:nvSpPr>
          <p:cNvPr id="20" name="Textplatzhalter 7"/>
          <p:cNvSpPr>
            <a:spLocks noGrp="1"/>
          </p:cNvSpPr>
          <p:nvPr>
            <p:ph type="body" sz="quarter" idx="36" hasCustomPrompt="1"/>
          </p:nvPr>
        </p:nvSpPr>
        <p:spPr>
          <a:xfrm>
            <a:off x="6623047" y="5032235"/>
            <a:ext cx="5183715" cy="845748"/>
          </a:xfrm>
          <a:solidFill>
            <a:schemeClr val="accent3">
              <a:lumMod val="20000"/>
              <a:lumOff val="80000"/>
            </a:schemeClr>
          </a:solidFill>
        </p:spPr>
        <p:txBody>
          <a:bodyPr anchor="t"/>
          <a:lstStyle>
            <a:lvl1pPr marL="0" indent="0" algn="l" defTabSz="914377" rtl="0" eaLnBrk="1" latinLnBrk="0" hangingPunct="1">
              <a:lnSpc>
                <a:spcPts val="2067"/>
              </a:lnSpc>
              <a:spcBef>
                <a:spcPts val="0"/>
              </a:spcBef>
              <a:buClr>
                <a:srgbClr val="E01161"/>
              </a:buClr>
              <a:buSzPct val="100000"/>
              <a:buFontTx/>
              <a:buNone/>
              <a:defRPr lang="de-AT" sz="1600" kern="1200" dirty="0">
                <a:solidFill>
                  <a:schemeClr val="accent1"/>
                </a:solidFill>
                <a:latin typeface="+mn-lt"/>
                <a:ea typeface="+mn-ea"/>
                <a:cs typeface="+mn-cs"/>
              </a:defRPr>
            </a:lvl1pPr>
          </a:lstStyle>
          <a:p>
            <a:pPr lvl="0"/>
            <a:r>
              <a:rPr lang="de-DE"/>
              <a:t>Fazit zum Betrieb</a:t>
            </a:r>
            <a:endParaRPr lang="de-AT"/>
          </a:p>
        </p:txBody>
      </p:sp>
      <p:sp>
        <p:nvSpPr>
          <p:cNvPr id="21" name="Titel 1"/>
          <p:cNvSpPr>
            <a:spLocks noGrp="1"/>
          </p:cNvSpPr>
          <p:nvPr>
            <p:ph type="title" hasCustomPrompt="1"/>
          </p:nvPr>
        </p:nvSpPr>
        <p:spPr>
          <a:xfrm>
            <a:off x="912285" y="1507067"/>
            <a:ext cx="7920567" cy="443199"/>
          </a:xfrm>
        </p:spPr>
        <p:txBody>
          <a:bodyPr/>
          <a:lstStyle/>
          <a:p>
            <a:r>
              <a:rPr lang="de-DE"/>
              <a:t>Mastertitelformat bearbeiten</a:t>
            </a:r>
            <a:endParaRPr lang="de-AT"/>
          </a:p>
        </p:txBody>
      </p:sp>
      <p:sp>
        <p:nvSpPr>
          <p:cNvPr id="22" name="Textplatzhalter 7">
            <a:extLst>
              <a:ext uri="{FF2B5EF4-FFF2-40B4-BE49-F238E27FC236}">
                <a16:creationId xmlns:a16="http://schemas.microsoft.com/office/drawing/2014/main" id="{609D5913-DBE3-BE47-B792-11E24A0A0673}"/>
              </a:ext>
            </a:extLst>
          </p:cNvPr>
          <p:cNvSpPr>
            <a:spLocks noGrp="1"/>
          </p:cNvSpPr>
          <p:nvPr>
            <p:ph type="body" sz="quarter" idx="16"/>
          </p:nvPr>
        </p:nvSpPr>
        <p:spPr>
          <a:xfrm>
            <a:off x="912283" y="1963847"/>
            <a:ext cx="7920567" cy="347243"/>
          </a:xfrm>
        </p:spPr>
        <p:txBody>
          <a:bodyPr/>
          <a:lstStyle>
            <a:lvl1pPr marL="0" indent="0">
              <a:spcBef>
                <a:spcPts val="0"/>
              </a:spcBef>
              <a:buNone/>
              <a:defRPr kern="0" spc="107" baseline="0"/>
            </a:lvl1pPr>
          </a:lstStyle>
          <a:p>
            <a:pPr lvl="0"/>
            <a:r>
              <a:rPr lang="de-DE"/>
              <a:t>Mastertextformat bearbeiten</a:t>
            </a:r>
          </a:p>
        </p:txBody>
      </p:sp>
    </p:spTree>
    <p:extLst>
      <p:ext uri="{BB962C8B-B14F-4D97-AF65-F5344CB8AC3E}">
        <p14:creationId xmlns:p14="http://schemas.microsoft.com/office/powerpoint/2010/main" val="159307645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Bilder mit Text rechts">
    <p:spTree>
      <p:nvGrpSpPr>
        <p:cNvPr id="1" name=""/>
        <p:cNvGrpSpPr/>
        <p:nvPr/>
      </p:nvGrpSpPr>
      <p:grpSpPr>
        <a:xfrm>
          <a:off x="0" y="0"/>
          <a:ext cx="0" cy="0"/>
          <a:chOff x="0" y="0"/>
          <a:chExt cx="0" cy="0"/>
        </a:xfrm>
      </p:grpSpPr>
      <p:sp>
        <p:nvSpPr>
          <p:cNvPr id="3" name="Foliennummernplatzhalter 2"/>
          <p:cNvSpPr>
            <a:spLocks noGrp="1"/>
          </p:cNvSpPr>
          <p:nvPr>
            <p:ph type="sldNum" sz="quarter" idx="10"/>
          </p:nvPr>
        </p:nvSpPr>
        <p:spPr/>
        <p:txBody>
          <a:bodyPr/>
          <a:lstStyle/>
          <a:p>
            <a:fld id="{52CF354A-3E7C-4AF0-94B3-C47ABC721F9D}" type="slidenum">
              <a:rPr lang="de-AT" smtClean="0"/>
              <a:pPr/>
              <a:t>‹Nr.›</a:t>
            </a:fld>
            <a:endParaRPr lang="de-AT"/>
          </a:p>
        </p:txBody>
      </p:sp>
      <p:sp>
        <p:nvSpPr>
          <p:cNvPr id="4" name="Fußzeilenplatzhalter 3"/>
          <p:cNvSpPr>
            <a:spLocks noGrp="1"/>
          </p:cNvSpPr>
          <p:nvPr>
            <p:ph type="ftr" sz="quarter" idx="11"/>
          </p:nvPr>
        </p:nvSpPr>
        <p:spPr/>
        <p:txBody>
          <a:bodyPr/>
          <a:lstStyle/>
          <a:p>
            <a:r>
              <a:rPr lang="de-DE"/>
              <a:t>Kapitelüberschrift</a:t>
            </a:r>
          </a:p>
        </p:txBody>
      </p:sp>
      <p:sp>
        <p:nvSpPr>
          <p:cNvPr id="5" name="Titel 1"/>
          <p:cNvSpPr>
            <a:spLocks noGrp="1"/>
          </p:cNvSpPr>
          <p:nvPr>
            <p:ph type="title" hasCustomPrompt="1"/>
          </p:nvPr>
        </p:nvSpPr>
        <p:spPr>
          <a:xfrm>
            <a:off x="912285" y="1507067"/>
            <a:ext cx="7920567" cy="443199"/>
          </a:xfrm>
        </p:spPr>
        <p:txBody>
          <a:bodyPr/>
          <a:lstStyle/>
          <a:p>
            <a:r>
              <a:rPr lang="de-DE"/>
              <a:t>Mastertitelformat bearbeiten</a:t>
            </a:r>
            <a:endParaRPr lang="de-AT"/>
          </a:p>
        </p:txBody>
      </p:sp>
      <p:sp>
        <p:nvSpPr>
          <p:cNvPr id="6" name="Textplatzhalter 7">
            <a:extLst>
              <a:ext uri="{FF2B5EF4-FFF2-40B4-BE49-F238E27FC236}">
                <a16:creationId xmlns:a16="http://schemas.microsoft.com/office/drawing/2014/main" id="{609D5913-DBE3-BE47-B792-11E24A0A0673}"/>
              </a:ext>
            </a:extLst>
          </p:cNvPr>
          <p:cNvSpPr>
            <a:spLocks noGrp="1"/>
          </p:cNvSpPr>
          <p:nvPr>
            <p:ph type="body" sz="quarter" idx="16"/>
          </p:nvPr>
        </p:nvSpPr>
        <p:spPr>
          <a:xfrm>
            <a:off x="912283" y="1963847"/>
            <a:ext cx="7920567" cy="347243"/>
          </a:xfrm>
        </p:spPr>
        <p:txBody>
          <a:bodyPr/>
          <a:lstStyle>
            <a:lvl1pPr marL="0" indent="0">
              <a:spcBef>
                <a:spcPts val="0"/>
              </a:spcBef>
              <a:buNone/>
              <a:defRPr kern="0" spc="107" baseline="0"/>
            </a:lvl1pPr>
          </a:lstStyle>
          <a:p>
            <a:pPr lvl="0"/>
            <a:r>
              <a:rPr lang="de-DE"/>
              <a:t>Mastertextformat bearbeiten</a:t>
            </a:r>
          </a:p>
        </p:txBody>
      </p:sp>
      <p:sp>
        <p:nvSpPr>
          <p:cNvPr id="7" name="Inhaltsplatzhalter 6"/>
          <p:cNvSpPr>
            <a:spLocks noGrp="1"/>
          </p:cNvSpPr>
          <p:nvPr>
            <p:ph sz="quarter" idx="26"/>
          </p:nvPr>
        </p:nvSpPr>
        <p:spPr>
          <a:xfrm>
            <a:off x="912283" y="2674923"/>
            <a:ext cx="2556428" cy="1546076"/>
          </a:xfrm>
          <a:prstGeom prst="rect">
            <a:avLst/>
          </a:prstGeom>
          <a:solidFill>
            <a:schemeClr val="accent2"/>
          </a:solidFill>
          <a:ln>
            <a:noFill/>
          </a:ln>
        </p:spPr>
        <p:txBody>
          <a:bodyPr anchor="ctr"/>
          <a:lstStyle>
            <a:lvl1pPr marL="0" indent="0" algn="ctr">
              <a:buNone/>
              <a:defRPr sz="1333">
                <a:solidFill>
                  <a:schemeClr val="bg1"/>
                </a:solidFill>
              </a:defRPr>
            </a:lvl1pPr>
          </a:lstStyle>
          <a:p>
            <a:pPr lvl="0"/>
            <a:r>
              <a:rPr lang="de-DE"/>
              <a:t>Mastertextformat bearbeiten</a:t>
            </a:r>
          </a:p>
        </p:txBody>
      </p:sp>
      <p:sp>
        <p:nvSpPr>
          <p:cNvPr id="8" name="Inhaltsplatzhalter 6"/>
          <p:cNvSpPr>
            <a:spLocks noGrp="1"/>
          </p:cNvSpPr>
          <p:nvPr>
            <p:ph sz="quarter" idx="28"/>
          </p:nvPr>
        </p:nvSpPr>
        <p:spPr>
          <a:xfrm>
            <a:off x="912283" y="4331909"/>
            <a:ext cx="2556428" cy="1546076"/>
          </a:xfrm>
          <a:prstGeom prst="rect">
            <a:avLst/>
          </a:prstGeom>
          <a:noFill/>
          <a:ln>
            <a:noFill/>
          </a:ln>
        </p:spPr>
        <p:txBody>
          <a:bodyPr anchor="ctr"/>
          <a:lstStyle>
            <a:lvl1pPr marL="0" indent="0" algn="ctr">
              <a:buNone/>
              <a:defRPr sz="1333">
                <a:solidFill>
                  <a:schemeClr val="accent1"/>
                </a:solidFill>
              </a:defRPr>
            </a:lvl1pPr>
          </a:lstStyle>
          <a:p>
            <a:pPr lvl="0"/>
            <a:r>
              <a:rPr lang="de-DE"/>
              <a:t>Mastertextformat bearbeiten</a:t>
            </a:r>
          </a:p>
        </p:txBody>
      </p:sp>
      <p:sp>
        <p:nvSpPr>
          <p:cNvPr id="9" name="Inhaltsplatzhalter 6"/>
          <p:cNvSpPr>
            <a:spLocks noGrp="1"/>
          </p:cNvSpPr>
          <p:nvPr>
            <p:ph sz="quarter" idx="29" hasCustomPrompt="1"/>
          </p:nvPr>
        </p:nvSpPr>
        <p:spPr>
          <a:xfrm>
            <a:off x="3539573" y="2674923"/>
            <a:ext cx="2556428" cy="1546076"/>
          </a:xfrm>
          <a:prstGeom prst="rect">
            <a:avLst/>
          </a:prstGeom>
          <a:noFill/>
          <a:ln>
            <a:noFill/>
          </a:ln>
        </p:spPr>
        <p:txBody>
          <a:bodyPr anchor="ctr"/>
          <a:lstStyle>
            <a:lvl1pPr marL="0" indent="0" algn="ctr">
              <a:buNone/>
              <a:defRPr sz="1333">
                <a:solidFill>
                  <a:schemeClr val="accent1"/>
                </a:solidFill>
              </a:defRPr>
            </a:lvl1pPr>
          </a:lstStyle>
          <a:p>
            <a:pPr lvl="0"/>
            <a:r>
              <a:rPr lang="de-DE" sz="1333"/>
              <a:t>Objekt</a:t>
            </a:r>
            <a:endParaRPr lang="de-AT"/>
          </a:p>
        </p:txBody>
      </p:sp>
      <p:sp>
        <p:nvSpPr>
          <p:cNvPr id="10" name="Inhaltsplatzhalter 6"/>
          <p:cNvSpPr>
            <a:spLocks noGrp="1"/>
          </p:cNvSpPr>
          <p:nvPr>
            <p:ph sz="quarter" idx="31"/>
          </p:nvPr>
        </p:nvSpPr>
        <p:spPr>
          <a:xfrm>
            <a:off x="3539573" y="4331909"/>
            <a:ext cx="2556428" cy="1546076"/>
          </a:xfrm>
          <a:prstGeom prst="rect">
            <a:avLst/>
          </a:prstGeom>
          <a:solidFill>
            <a:schemeClr val="accent2"/>
          </a:solidFill>
          <a:ln>
            <a:noFill/>
          </a:ln>
        </p:spPr>
        <p:txBody>
          <a:bodyPr anchor="ctr"/>
          <a:lstStyle>
            <a:lvl1pPr marL="0" indent="0" algn="ctr">
              <a:buNone/>
              <a:defRPr sz="1333">
                <a:solidFill>
                  <a:schemeClr val="bg1"/>
                </a:solidFill>
              </a:defRPr>
            </a:lvl1pPr>
          </a:lstStyle>
          <a:p>
            <a:pPr lvl="0"/>
            <a:r>
              <a:rPr lang="de-DE"/>
              <a:t>Mastertextformat bearbeiten</a:t>
            </a:r>
          </a:p>
        </p:txBody>
      </p:sp>
      <p:sp>
        <p:nvSpPr>
          <p:cNvPr id="12" name="Textplatzhalter 11"/>
          <p:cNvSpPr>
            <a:spLocks noGrp="1"/>
          </p:cNvSpPr>
          <p:nvPr>
            <p:ph type="body" sz="quarter" idx="32"/>
          </p:nvPr>
        </p:nvSpPr>
        <p:spPr>
          <a:xfrm>
            <a:off x="6623052" y="2671896"/>
            <a:ext cx="5185833" cy="3206089"/>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Tree>
    <p:extLst>
      <p:ext uri="{BB962C8B-B14F-4D97-AF65-F5344CB8AC3E}">
        <p14:creationId xmlns:p14="http://schemas.microsoft.com/office/powerpoint/2010/main" val="406502472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Dazit">
    <p:spTree>
      <p:nvGrpSpPr>
        <p:cNvPr id="1" name=""/>
        <p:cNvGrpSpPr/>
        <p:nvPr/>
      </p:nvGrpSpPr>
      <p:grpSpPr>
        <a:xfrm>
          <a:off x="0" y="0"/>
          <a:ext cx="0" cy="0"/>
          <a:chOff x="0" y="0"/>
          <a:chExt cx="0" cy="0"/>
        </a:xfrm>
      </p:grpSpPr>
      <p:sp>
        <p:nvSpPr>
          <p:cNvPr id="3" name="Foliennummernplatzhalter 2"/>
          <p:cNvSpPr>
            <a:spLocks noGrp="1"/>
          </p:cNvSpPr>
          <p:nvPr>
            <p:ph type="sldNum" sz="quarter" idx="10"/>
          </p:nvPr>
        </p:nvSpPr>
        <p:spPr/>
        <p:txBody>
          <a:bodyPr/>
          <a:lstStyle/>
          <a:p>
            <a:fld id="{52CF354A-3E7C-4AF0-94B3-C47ABC721F9D}" type="slidenum">
              <a:rPr lang="de-AT" smtClean="0"/>
              <a:pPr/>
              <a:t>‹Nr.›</a:t>
            </a:fld>
            <a:endParaRPr lang="de-AT"/>
          </a:p>
        </p:txBody>
      </p:sp>
      <p:sp>
        <p:nvSpPr>
          <p:cNvPr id="4" name="Fußzeilenplatzhalter 3"/>
          <p:cNvSpPr>
            <a:spLocks noGrp="1"/>
          </p:cNvSpPr>
          <p:nvPr>
            <p:ph type="ftr" sz="quarter" idx="11"/>
          </p:nvPr>
        </p:nvSpPr>
        <p:spPr/>
        <p:txBody>
          <a:bodyPr/>
          <a:lstStyle/>
          <a:p>
            <a:r>
              <a:rPr lang="de-DE"/>
              <a:t>Kapitelüberschrift</a:t>
            </a:r>
          </a:p>
        </p:txBody>
      </p:sp>
      <p:sp>
        <p:nvSpPr>
          <p:cNvPr id="5" name="Titel 1"/>
          <p:cNvSpPr>
            <a:spLocks noGrp="1"/>
          </p:cNvSpPr>
          <p:nvPr>
            <p:ph type="title" hasCustomPrompt="1"/>
          </p:nvPr>
        </p:nvSpPr>
        <p:spPr>
          <a:xfrm>
            <a:off x="912285" y="1507067"/>
            <a:ext cx="7920567" cy="443199"/>
          </a:xfrm>
        </p:spPr>
        <p:txBody>
          <a:bodyPr/>
          <a:lstStyle/>
          <a:p>
            <a:r>
              <a:rPr lang="de-DE"/>
              <a:t>Mastertitelformat bearbeiten</a:t>
            </a:r>
            <a:endParaRPr lang="de-AT"/>
          </a:p>
        </p:txBody>
      </p:sp>
      <p:sp>
        <p:nvSpPr>
          <p:cNvPr id="6" name="Textplatzhalter 7">
            <a:extLst>
              <a:ext uri="{FF2B5EF4-FFF2-40B4-BE49-F238E27FC236}">
                <a16:creationId xmlns:a16="http://schemas.microsoft.com/office/drawing/2014/main" id="{609D5913-DBE3-BE47-B792-11E24A0A0673}"/>
              </a:ext>
            </a:extLst>
          </p:cNvPr>
          <p:cNvSpPr>
            <a:spLocks noGrp="1"/>
          </p:cNvSpPr>
          <p:nvPr>
            <p:ph type="body" sz="quarter" idx="16"/>
          </p:nvPr>
        </p:nvSpPr>
        <p:spPr>
          <a:xfrm>
            <a:off x="912283" y="1963847"/>
            <a:ext cx="7920567" cy="347243"/>
          </a:xfrm>
        </p:spPr>
        <p:txBody>
          <a:bodyPr/>
          <a:lstStyle>
            <a:lvl1pPr marL="0" indent="0">
              <a:spcBef>
                <a:spcPts val="0"/>
              </a:spcBef>
              <a:buNone/>
              <a:defRPr kern="0" spc="107" baseline="0"/>
            </a:lvl1pPr>
          </a:lstStyle>
          <a:p>
            <a:pPr lvl="0"/>
            <a:r>
              <a:rPr lang="de-DE"/>
              <a:t>Mastertextformat bearbeiten</a:t>
            </a:r>
          </a:p>
        </p:txBody>
      </p:sp>
      <p:sp>
        <p:nvSpPr>
          <p:cNvPr id="7" name="Rechteck 6"/>
          <p:cNvSpPr/>
          <p:nvPr userDrawn="1"/>
        </p:nvSpPr>
        <p:spPr>
          <a:xfrm>
            <a:off x="912282" y="2660651"/>
            <a:ext cx="7920567" cy="32258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de-DE" sz="1600" b="1"/>
              <a:t>Fazit</a:t>
            </a:r>
            <a:endParaRPr lang="de-AT" sz="1600" b="1"/>
          </a:p>
        </p:txBody>
      </p:sp>
      <p:sp>
        <p:nvSpPr>
          <p:cNvPr id="8" name="Textplatzhalter 11"/>
          <p:cNvSpPr>
            <a:spLocks noGrp="1"/>
          </p:cNvSpPr>
          <p:nvPr>
            <p:ph type="body" sz="quarter" idx="32"/>
          </p:nvPr>
        </p:nvSpPr>
        <p:spPr>
          <a:xfrm>
            <a:off x="912286" y="3021475"/>
            <a:ext cx="7920565" cy="2856509"/>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pic>
        <p:nvPicPr>
          <p:cNvPr id="9" name="Grafik 8" descr="Ein Bild, das Text, Gerät, Anzeige, Messanzeige enthält.&#10;&#10;Automatisch generierte Beschreibung">
            <a:extLst>
              <a:ext uri="{FF2B5EF4-FFF2-40B4-BE49-F238E27FC236}">
                <a16:creationId xmlns:a16="http://schemas.microsoft.com/office/drawing/2014/main" id="{5AA23165-FC1A-694B-A920-F91FC6E6B45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610033" y="4902984"/>
            <a:ext cx="1200000" cy="975000"/>
          </a:xfrm>
          <a:prstGeom prst="rect">
            <a:avLst/>
          </a:prstGeom>
        </p:spPr>
      </p:pic>
    </p:spTree>
    <p:extLst>
      <p:ext uri="{BB962C8B-B14F-4D97-AF65-F5344CB8AC3E}">
        <p14:creationId xmlns:p14="http://schemas.microsoft.com/office/powerpoint/2010/main" val="260320711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Fazit 2 Spalten">
    <p:spTree>
      <p:nvGrpSpPr>
        <p:cNvPr id="1" name=""/>
        <p:cNvGrpSpPr/>
        <p:nvPr/>
      </p:nvGrpSpPr>
      <p:grpSpPr>
        <a:xfrm>
          <a:off x="0" y="0"/>
          <a:ext cx="0" cy="0"/>
          <a:chOff x="0" y="0"/>
          <a:chExt cx="0" cy="0"/>
        </a:xfrm>
      </p:grpSpPr>
      <p:sp>
        <p:nvSpPr>
          <p:cNvPr id="3" name="Foliennummernplatzhalter 2"/>
          <p:cNvSpPr>
            <a:spLocks noGrp="1"/>
          </p:cNvSpPr>
          <p:nvPr>
            <p:ph type="sldNum" sz="quarter" idx="10"/>
          </p:nvPr>
        </p:nvSpPr>
        <p:spPr/>
        <p:txBody>
          <a:bodyPr/>
          <a:lstStyle/>
          <a:p>
            <a:fld id="{52CF354A-3E7C-4AF0-94B3-C47ABC721F9D}" type="slidenum">
              <a:rPr lang="de-AT" smtClean="0"/>
              <a:pPr/>
              <a:t>‹Nr.›</a:t>
            </a:fld>
            <a:endParaRPr lang="de-AT"/>
          </a:p>
        </p:txBody>
      </p:sp>
      <p:sp>
        <p:nvSpPr>
          <p:cNvPr id="4" name="Fußzeilenplatzhalter 3"/>
          <p:cNvSpPr>
            <a:spLocks noGrp="1"/>
          </p:cNvSpPr>
          <p:nvPr>
            <p:ph type="ftr" sz="quarter" idx="11"/>
          </p:nvPr>
        </p:nvSpPr>
        <p:spPr/>
        <p:txBody>
          <a:bodyPr/>
          <a:lstStyle/>
          <a:p>
            <a:r>
              <a:rPr lang="de-DE"/>
              <a:t>Kapitelüberschrift</a:t>
            </a:r>
          </a:p>
        </p:txBody>
      </p:sp>
      <p:sp>
        <p:nvSpPr>
          <p:cNvPr id="5" name="Titel 1"/>
          <p:cNvSpPr>
            <a:spLocks noGrp="1"/>
          </p:cNvSpPr>
          <p:nvPr>
            <p:ph type="title" hasCustomPrompt="1"/>
          </p:nvPr>
        </p:nvSpPr>
        <p:spPr>
          <a:xfrm>
            <a:off x="912285" y="1507067"/>
            <a:ext cx="7920567" cy="443199"/>
          </a:xfrm>
        </p:spPr>
        <p:txBody>
          <a:bodyPr/>
          <a:lstStyle/>
          <a:p>
            <a:r>
              <a:rPr lang="de-DE"/>
              <a:t>Mastertitelformat bearbeiten</a:t>
            </a:r>
            <a:endParaRPr lang="de-AT"/>
          </a:p>
        </p:txBody>
      </p:sp>
      <p:sp>
        <p:nvSpPr>
          <p:cNvPr id="6" name="Textplatzhalter 7">
            <a:extLst>
              <a:ext uri="{FF2B5EF4-FFF2-40B4-BE49-F238E27FC236}">
                <a16:creationId xmlns:a16="http://schemas.microsoft.com/office/drawing/2014/main" id="{609D5913-DBE3-BE47-B792-11E24A0A0673}"/>
              </a:ext>
            </a:extLst>
          </p:cNvPr>
          <p:cNvSpPr>
            <a:spLocks noGrp="1"/>
          </p:cNvSpPr>
          <p:nvPr>
            <p:ph type="body" sz="quarter" idx="16"/>
          </p:nvPr>
        </p:nvSpPr>
        <p:spPr>
          <a:xfrm>
            <a:off x="912283" y="1963847"/>
            <a:ext cx="7920567" cy="347243"/>
          </a:xfrm>
        </p:spPr>
        <p:txBody>
          <a:bodyPr/>
          <a:lstStyle>
            <a:lvl1pPr marL="0" indent="0">
              <a:spcBef>
                <a:spcPts val="0"/>
              </a:spcBef>
              <a:buNone/>
              <a:defRPr kern="0" spc="107" baseline="0"/>
            </a:lvl1pPr>
          </a:lstStyle>
          <a:p>
            <a:pPr lvl="0"/>
            <a:r>
              <a:rPr lang="de-DE"/>
              <a:t>Mastertextformat bearbeiten</a:t>
            </a:r>
          </a:p>
        </p:txBody>
      </p:sp>
      <p:sp>
        <p:nvSpPr>
          <p:cNvPr id="7" name="Rechteck 6"/>
          <p:cNvSpPr/>
          <p:nvPr userDrawn="1"/>
        </p:nvSpPr>
        <p:spPr>
          <a:xfrm>
            <a:off x="912281" y="2660651"/>
            <a:ext cx="10896603" cy="32258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de-DE" sz="1600" b="1"/>
              <a:t>Fazit</a:t>
            </a:r>
            <a:endParaRPr lang="de-AT" sz="1600" b="1"/>
          </a:p>
        </p:txBody>
      </p:sp>
      <p:sp>
        <p:nvSpPr>
          <p:cNvPr id="8" name="Textplatzhalter 11"/>
          <p:cNvSpPr>
            <a:spLocks noGrp="1"/>
          </p:cNvSpPr>
          <p:nvPr>
            <p:ph type="body" sz="quarter" idx="32"/>
          </p:nvPr>
        </p:nvSpPr>
        <p:spPr>
          <a:xfrm>
            <a:off x="912285" y="3021475"/>
            <a:ext cx="5183715" cy="2856509"/>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pic>
        <p:nvPicPr>
          <p:cNvPr id="9" name="Grafik 8" descr="Ein Bild, das Text, Gerät, Anzeige, Messanzeige enthält.&#10;&#10;Automatisch generierte Beschreibung">
            <a:extLst>
              <a:ext uri="{FF2B5EF4-FFF2-40B4-BE49-F238E27FC236}">
                <a16:creationId xmlns:a16="http://schemas.microsoft.com/office/drawing/2014/main" id="{5AA23165-FC1A-694B-A920-F91FC6E6B45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610033" y="4902984"/>
            <a:ext cx="1200000" cy="975000"/>
          </a:xfrm>
          <a:prstGeom prst="rect">
            <a:avLst/>
          </a:prstGeom>
        </p:spPr>
      </p:pic>
      <p:sp>
        <p:nvSpPr>
          <p:cNvPr id="10" name="Textplatzhalter 11"/>
          <p:cNvSpPr>
            <a:spLocks noGrp="1"/>
          </p:cNvSpPr>
          <p:nvPr>
            <p:ph type="body" sz="quarter" idx="33"/>
          </p:nvPr>
        </p:nvSpPr>
        <p:spPr>
          <a:xfrm>
            <a:off x="6623051" y="3021475"/>
            <a:ext cx="5183715" cy="2856509"/>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Tree>
    <p:extLst>
      <p:ext uri="{BB962C8B-B14F-4D97-AF65-F5344CB8AC3E}">
        <p14:creationId xmlns:p14="http://schemas.microsoft.com/office/powerpoint/2010/main" val="169745018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Moodboard 3">
    <p:spTree>
      <p:nvGrpSpPr>
        <p:cNvPr id="1" name=""/>
        <p:cNvGrpSpPr/>
        <p:nvPr/>
      </p:nvGrpSpPr>
      <p:grpSpPr>
        <a:xfrm>
          <a:off x="0" y="0"/>
          <a:ext cx="0" cy="0"/>
          <a:chOff x="0" y="0"/>
          <a:chExt cx="0" cy="0"/>
        </a:xfrm>
      </p:grpSpPr>
      <p:sp>
        <p:nvSpPr>
          <p:cNvPr id="3" name="Foliennummernplatzhalter 2"/>
          <p:cNvSpPr>
            <a:spLocks noGrp="1"/>
          </p:cNvSpPr>
          <p:nvPr>
            <p:ph type="sldNum" sz="quarter" idx="10"/>
          </p:nvPr>
        </p:nvSpPr>
        <p:spPr/>
        <p:txBody>
          <a:bodyPr/>
          <a:lstStyle/>
          <a:p>
            <a:fld id="{52CF354A-3E7C-4AF0-94B3-C47ABC721F9D}" type="slidenum">
              <a:rPr lang="de-AT" smtClean="0"/>
              <a:pPr/>
              <a:t>‹Nr.›</a:t>
            </a:fld>
            <a:endParaRPr lang="de-AT"/>
          </a:p>
        </p:txBody>
      </p:sp>
      <p:sp>
        <p:nvSpPr>
          <p:cNvPr id="4" name="Fußzeilenplatzhalter 3"/>
          <p:cNvSpPr>
            <a:spLocks noGrp="1"/>
          </p:cNvSpPr>
          <p:nvPr>
            <p:ph type="ftr" sz="quarter" idx="11"/>
          </p:nvPr>
        </p:nvSpPr>
        <p:spPr/>
        <p:txBody>
          <a:bodyPr/>
          <a:lstStyle/>
          <a:p>
            <a:r>
              <a:rPr lang="de-DE"/>
              <a:t>Kapitelüberschrift</a:t>
            </a:r>
          </a:p>
        </p:txBody>
      </p:sp>
      <p:sp>
        <p:nvSpPr>
          <p:cNvPr id="5" name="Titel 1"/>
          <p:cNvSpPr>
            <a:spLocks noGrp="1"/>
          </p:cNvSpPr>
          <p:nvPr>
            <p:ph type="title" hasCustomPrompt="1"/>
          </p:nvPr>
        </p:nvSpPr>
        <p:spPr>
          <a:xfrm>
            <a:off x="912285" y="1507067"/>
            <a:ext cx="7920567" cy="443199"/>
          </a:xfrm>
        </p:spPr>
        <p:txBody>
          <a:bodyPr/>
          <a:lstStyle/>
          <a:p>
            <a:r>
              <a:rPr lang="de-DE"/>
              <a:t>Mastertitelformat bearbeiten</a:t>
            </a:r>
            <a:endParaRPr lang="de-AT"/>
          </a:p>
        </p:txBody>
      </p:sp>
      <p:sp>
        <p:nvSpPr>
          <p:cNvPr id="6" name="Textplatzhalter 7">
            <a:extLst>
              <a:ext uri="{FF2B5EF4-FFF2-40B4-BE49-F238E27FC236}">
                <a16:creationId xmlns:a16="http://schemas.microsoft.com/office/drawing/2014/main" id="{609D5913-DBE3-BE47-B792-11E24A0A0673}"/>
              </a:ext>
            </a:extLst>
          </p:cNvPr>
          <p:cNvSpPr>
            <a:spLocks noGrp="1"/>
          </p:cNvSpPr>
          <p:nvPr>
            <p:ph type="body" sz="quarter" idx="16"/>
          </p:nvPr>
        </p:nvSpPr>
        <p:spPr>
          <a:xfrm>
            <a:off x="912283" y="1963847"/>
            <a:ext cx="7920567" cy="347243"/>
          </a:xfrm>
        </p:spPr>
        <p:txBody>
          <a:bodyPr/>
          <a:lstStyle>
            <a:lvl1pPr marL="0" indent="0">
              <a:spcBef>
                <a:spcPts val="0"/>
              </a:spcBef>
              <a:buNone/>
              <a:defRPr kern="0" spc="107" baseline="0"/>
            </a:lvl1pPr>
          </a:lstStyle>
          <a:p>
            <a:pPr lvl="0"/>
            <a:r>
              <a:rPr lang="de-DE"/>
              <a:t>Mastertextformat bearbeiten</a:t>
            </a:r>
          </a:p>
        </p:txBody>
      </p:sp>
      <p:sp>
        <p:nvSpPr>
          <p:cNvPr id="7" name="Bildplatzhalter 5"/>
          <p:cNvSpPr>
            <a:spLocks noGrp="1"/>
          </p:cNvSpPr>
          <p:nvPr>
            <p:ph type="pic" sz="quarter" idx="25"/>
          </p:nvPr>
        </p:nvSpPr>
        <p:spPr>
          <a:xfrm>
            <a:off x="912285" y="2660651"/>
            <a:ext cx="3157252" cy="3217333"/>
          </a:xfrm>
          <a:solidFill>
            <a:schemeClr val="accent6"/>
          </a:solidFill>
        </p:spPr>
        <p:txBody>
          <a:bodyPr/>
          <a:lstStyle/>
          <a:p>
            <a:r>
              <a:rPr lang="de-DE"/>
              <a:t>Bild durch Klicken auf Symbol hinzufügen</a:t>
            </a:r>
            <a:endParaRPr lang="de-AT"/>
          </a:p>
        </p:txBody>
      </p:sp>
      <p:sp>
        <p:nvSpPr>
          <p:cNvPr id="9" name="Bildplatzhalter 5"/>
          <p:cNvSpPr>
            <a:spLocks noGrp="1"/>
          </p:cNvSpPr>
          <p:nvPr>
            <p:ph type="pic" sz="quarter" idx="27"/>
          </p:nvPr>
        </p:nvSpPr>
        <p:spPr>
          <a:xfrm>
            <a:off x="4121798" y="4293000"/>
            <a:ext cx="3157252" cy="1584000"/>
          </a:xfrm>
          <a:solidFill>
            <a:schemeClr val="accent6"/>
          </a:solidFill>
        </p:spPr>
        <p:txBody>
          <a:bodyPr/>
          <a:lstStyle/>
          <a:p>
            <a:r>
              <a:rPr lang="de-DE"/>
              <a:t>Bild durch Klicken auf Symbol hinzufügen</a:t>
            </a:r>
            <a:endParaRPr lang="de-AT"/>
          </a:p>
        </p:txBody>
      </p:sp>
      <p:sp>
        <p:nvSpPr>
          <p:cNvPr id="10" name="Bildplatzhalter 5"/>
          <p:cNvSpPr>
            <a:spLocks noGrp="1"/>
          </p:cNvSpPr>
          <p:nvPr>
            <p:ph type="pic" sz="quarter" idx="28"/>
          </p:nvPr>
        </p:nvSpPr>
        <p:spPr>
          <a:xfrm>
            <a:off x="7331311" y="2660651"/>
            <a:ext cx="4477573" cy="3217333"/>
          </a:xfrm>
          <a:solidFill>
            <a:schemeClr val="accent6"/>
          </a:solidFill>
        </p:spPr>
        <p:txBody>
          <a:bodyPr/>
          <a:lstStyle/>
          <a:p>
            <a:r>
              <a:rPr lang="de-DE"/>
              <a:t>Bild durch Klicken auf Symbol hinzufügen</a:t>
            </a:r>
            <a:endParaRPr lang="de-AT"/>
          </a:p>
        </p:txBody>
      </p:sp>
      <p:sp>
        <p:nvSpPr>
          <p:cNvPr id="11" name="Bildplatzhalter 5"/>
          <p:cNvSpPr>
            <a:spLocks noGrp="1"/>
          </p:cNvSpPr>
          <p:nvPr>
            <p:ph type="pic" sz="quarter" idx="29"/>
          </p:nvPr>
        </p:nvSpPr>
        <p:spPr>
          <a:xfrm>
            <a:off x="4121798" y="2661159"/>
            <a:ext cx="3157252" cy="1584000"/>
          </a:xfrm>
          <a:solidFill>
            <a:schemeClr val="accent6"/>
          </a:solidFill>
        </p:spPr>
        <p:txBody>
          <a:bodyPr/>
          <a:lstStyle/>
          <a:p>
            <a:r>
              <a:rPr lang="de-DE"/>
              <a:t>Bild durch Klicken auf Symbol hinzufügen</a:t>
            </a:r>
            <a:endParaRPr lang="de-AT"/>
          </a:p>
        </p:txBody>
      </p:sp>
      <p:sp>
        <p:nvSpPr>
          <p:cNvPr id="12" name="Textplatzhalter 9">
            <a:extLst>
              <a:ext uri="{FF2B5EF4-FFF2-40B4-BE49-F238E27FC236}">
                <a16:creationId xmlns:a16="http://schemas.microsoft.com/office/drawing/2014/main" id="{DC1F0069-18F1-4EE6-AB2C-94A04328CB5C}"/>
              </a:ext>
            </a:extLst>
          </p:cNvPr>
          <p:cNvSpPr>
            <a:spLocks noGrp="1"/>
          </p:cNvSpPr>
          <p:nvPr>
            <p:ph type="body" sz="quarter" idx="30" hasCustomPrompt="1"/>
          </p:nvPr>
        </p:nvSpPr>
        <p:spPr>
          <a:xfrm>
            <a:off x="9262178" y="5733000"/>
            <a:ext cx="2544589" cy="144965"/>
          </a:xfrm>
        </p:spPr>
        <p:txBody>
          <a:bodyPr rIns="46800"/>
          <a:lstStyle>
            <a:lvl1pPr marL="0" indent="0" algn="r">
              <a:buFont typeface="Arial" panose="020B0604020202020204" pitchFamily="34" charset="0"/>
              <a:buNone/>
              <a:defRPr sz="933">
                <a:solidFill>
                  <a:schemeClr val="bg1"/>
                </a:solidFill>
              </a:defRPr>
            </a:lvl1pPr>
            <a:lvl2pPr marL="335992" indent="0" algn="r">
              <a:buNone/>
              <a:defRPr sz="1067">
                <a:solidFill>
                  <a:schemeClr val="bg1"/>
                </a:solidFill>
              </a:defRPr>
            </a:lvl2pPr>
            <a:lvl3pPr marL="623984" indent="0" algn="r">
              <a:buNone/>
              <a:defRPr sz="1067">
                <a:solidFill>
                  <a:schemeClr val="bg1"/>
                </a:solidFill>
              </a:defRPr>
            </a:lvl3pPr>
            <a:lvl4pPr marL="911977" indent="0" algn="r">
              <a:buNone/>
              <a:defRPr sz="1067">
                <a:solidFill>
                  <a:schemeClr val="bg1"/>
                </a:solidFill>
              </a:defRPr>
            </a:lvl4pPr>
            <a:lvl5pPr marL="1199970" indent="0" algn="r">
              <a:buNone/>
              <a:defRPr sz="1067">
                <a:solidFill>
                  <a:schemeClr val="bg1"/>
                </a:solidFill>
              </a:defRPr>
            </a:lvl5pPr>
          </a:lstStyle>
          <a:p>
            <a:pPr lvl="0"/>
            <a:r>
              <a:rPr lang="de-DE"/>
              <a:t>Bildnachweis bearbeiten</a:t>
            </a:r>
            <a:endParaRPr lang="de-AT"/>
          </a:p>
        </p:txBody>
      </p:sp>
    </p:spTree>
    <p:extLst>
      <p:ext uri="{BB962C8B-B14F-4D97-AF65-F5344CB8AC3E}">
        <p14:creationId xmlns:p14="http://schemas.microsoft.com/office/powerpoint/2010/main" val="220575589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Moodboard 4">
    <p:spTree>
      <p:nvGrpSpPr>
        <p:cNvPr id="1" name=""/>
        <p:cNvGrpSpPr/>
        <p:nvPr/>
      </p:nvGrpSpPr>
      <p:grpSpPr>
        <a:xfrm>
          <a:off x="0" y="0"/>
          <a:ext cx="0" cy="0"/>
          <a:chOff x="0" y="0"/>
          <a:chExt cx="0" cy="0"/>
        </a:xfrm>
      </p:grpSpPr>
      <p:sp>
        <p:nvSpPr>
          <p:cNvPr id="3" name="Foliennummernplatzhalter 2"/>
          <p:cNvSpPr>
            <a:spLocks noGrp="1"/>
          </p:cNvSpPr>
          <p:nvPr>
            <p:ph type="sldNum" sz="quarter" idx="10"/>
          </p:nvPr>
        </p:nvSpPr>
        <p:spPr/>
        <p:txBody>
          <a:bodyPr/>
          <a:lstStyle/>
          <a:p>
            <a:fld id="{52CF354A-3E7C-4AF0-94B3-C47ABC721F9D}" type="slidenum">
              <a:rPr lang="de-AT" smtClean="0"/>
              <a:pPr/>
              <a:t>‹Nr.›</a:t>
            </a:fld>
            <a:endParaRPr lang="de-AT"/>
          </a:p>
        </p:txBody>
      </p:sp>
      <p:sp>
        <p:nvSpPr>
          <p:cNvPr id="4" name="Fußzeilenplatzhalter 3"/>
          <p:cNvSpPr>
            <a:spLocks noGrp="1"/>
          </p:cNvSpPr>
          <p:nvPr>
            <p:ph type="ftr" sz="quarter" idx="11"/>
          </p:nvPr>
        </p:nvSpPr>
        <p:spPr/>
        <p:txBody>
          <a:bodyPr/>
          <a:lstStyle/>
          <a:p>
            <a:r>
              <a:rPr lang="de-DE"/>
              <a:t>Kapitelüberschrift</a:t>
            </a:r>
          </a:p>
        </p:txBody>
      </p:sp>
      <p:sp>
        <p:nvSpPr>
          <p:cNvPr id="5" name="Titel 1"/>
          <p:cNvSpPr>
            <a:spLocks noGrp="1"/>
          </p:cNvSpPr>
          <p:nvPr>
            <p:ph type="title" hasCustomPrompt="1"/>
          </p:nvPr>
        </p:nvSpPr>
        <p:spPr>
          <a:xfrm>
            <a:off x="912285" y="1507067"/>
            <a:ext cx="7920567" cy="443199"/>
          </a:xfrm>
        </p:spPr>
        <p:txBody>
          <a:bodyPr/>
          <a:lstStyle/>
          <a:p>
            <a:r>
              <a:rPr lang="de-DE"/>
              <a:t>Mastertitelformat bearbeiten</a:t>
            </a:r>
            <a:endParaRPr lang="de-AT"/>
          </a:p>
        </p:txBody>
      </p:sp>
      <p:sp>
        <p:nvSpPr>
          <p:cNvPr id="6" name="Textplatzhalter 7">
            <a:extLst>
              <a:ext uri="{FF2B5EF4-FFF2-40B4-BE49-F238E27FC236}">
                <a16:creationId xmlns:a16="http://schemas.microsoft.com/office/drawing/2014/main" id="{609D5913-DBE3-BE47-B792-11E24A0A0673}"/>
              </a:ext>
            </a:extLst>
          </p:cNvPr>
          <p:cNvSpPr>
            <a:spLocks noGrp="1"/>
          </p:cNvSpPr>
          <p:nvPr>
            <p:ph type="body" sz="quarter" idx="16"/>
          </p:nvPr>
        </p:nvSpPr>
        <p:spPr>
          <a:xfrm>
            <a:off x="912283" y="1963847"/>
            <a:ext cx="7920567" cy="347243"/>
          </a:xfrm>
        </p:spPr>
        <p:txBody>
          <a:bodyPr/>
          <a:lstStyle>
            <a:lvl1pPr marL="0" indent="0">
              <a:spcBef>
                <a:spcPts val="0"/>
              </a:spcBef>
              <a:buNone/>
              <a:defRPr kern="0" spc="107" baseline="0"/>
            </a:lvl1pPr>
          </a:lstStyle>
          <a:p>
            <a:pPr lvl="0"/>
            <a:r>
              <a:rPr lang="de-DE"/>
              <a:t>Mastertextformat bearbeiten</a:t>
            </a:r>
          </a:p>
        </p:txBody>
      </p:sp>
      <p:sp>
        <p:nvSpPr>
          <p:cNvPr id="12" name="Bildplatzhalter 5"/>
          <p:cNvSpPr>
            <a:spLocks noGrp="1"/>
          </p:cNvSpPr>
          <p:nvPr>
            <p:ph type="pic" sz="quarter" idx="25"/>
          </p:nvPr>
        </p:nvSpPr>
        <p:spPr>
          <a:xfrm>
            <a:off x="912286" y="2660651"/>
            <a:ext cx="3171149" cy="3217333"/>
          </a:xfrm>
          <a:solidFill>
            <a:schemeClr val="accent6"/>
          </a:solidFill>
        </p:spPr>
        <p:txBody>
          <a:bodyPr/>
          <a:lstStyle/>
          <a:p>
            <a:r>
              <a:rPr lang="de-DE"/>
              <a:t>Bild durch Klicken auf Symbol hinzufügen</a:t>
            </a:r>
            <a:endParaRPr lang="de-AT"/>
          </a:p>
        </p:txBody>
      </p:sp>
      <p:sp>
        <p:nvSpPr>
          <p:cNvPr id="13" name="Bildplatzhalter 5"/>
          <p:cNvSpPr>
            <a:spLocks noGrp="1"/>
          </p:cNvSpPr>
          <p:nvPr>
            <p:ph type="pic" sz="quarter" idx="26"/>
          </p:nvPr>
        </p:nvSpPr>
        <p:spPr>
          <a:xfrm>
            <a:off x="4152000" y="2662760"/>
            <a:ext cx="2307435" cy="2253213"/>
          </a:xfrm>
          <a:solidFill>
            <a:schemeClr val="accent6"/>
          </a:solidFill>
        </p:spPr>
        <p:txBody>
          <a:bodyPr/>
          <a:lstStyle/>
          <a:p>
            <a:r>
              <a:rPr lang="de-DE"/>
              <a:t>Bild durch Klicken auf Symbol hinzufügen</a:t>
            </a:r>
            <a:endParaRPr lang="de-AT"/>
          </a:p>
        </p:txBody>
      </p:sp>
      <p:sp>
        <p:nvSpPr>
          <p:cNvPr id="14" name="Bildplatzhalter 5"/>
          <p:cNvSpPr>
            <a:spLocks noGrp="1"/>
          </p:cNvSpPr>
          <p:nvPr>
            <p:ph type="pic" sz="quarter" idx="27"/>
          </p:nvPr>
        </p:nvSpPr>
        <p:spPr>
          <a:xfrm>
            <a:off x="4152000" y="4948518"/>
            <a:ext cx="2307435" cy="929465"/>
          </a:xfrm>
          <a:solidFill>
            <a:schemeClr val="accent6"/>
          </a:solidFill>
        </p:spPr>
        <p:txBody>
          <a:bodyPr/>
          <a:lstStyle/>
          <a:p>
            <a:r>
              <a:rPr lang="de-DE"/>
              <a:t>Bild durch Klicken auf Symbol hinzufügen</a:t>
            </a:r>
            <a:endParaRPr lang="de-AT"/>
          </a:p>
        </p:txBody>
      </p:sp>
      <p:sp>
        <p:nvSpPr>
          <p:cNvPr id="15" name="Bildplatzhalter 5"/>
          <p:cNvSpPr>
            <a:spLocks noGrp="1"/>
          </p:cNvSpPr>
          <p:nvPr>
            <p:ph type="pic" sz="quarter" idx="28"/>
          </p:nvPr>
        </p:nvSpPr>
        <p:spPr>
          <a:xfrm>
            <a:off x="6506533" y="4254323"/>
            <a:ext cx="2307435" cy="1623661"/>
          </a:xfrm>
          <a:solidFill>
            <a:schemeClr val="accent6"/>
          </a:solidFill>
        </p:spPr>
        <p:txBody>
          <a:bodyPr/>
          <a:lstStyle/>
          <a:p>
            <a:r>
              <a:rPr lang="de-DE"/>
              <a:t>Bild durch Klicken auf Symbol hinzufügen</a:t>
            </a:r>
            <a:endParaRPr lang="de-AT"/>
          </a:p>
        </p:txBody>
      </p:sp>
      <p:sp>
        <p:nvSpPr>
          <p:cNvPr id="16" name="Bildplatzhalter 5"/>
          <p:cNvSpPr>
            <a:spLocks noGrp="1"/>
          </p:cNvSpPr>
          <p:nvPr>
            <p:ph type="pic" sz="quarter" idx="29"/>
          </p:nvPr>
        </p:nvSpPr>
        <p:spPr>
          <a:xfrm>
            <a:off x="6506533" y="2662760"/>
            <a:ext cx="2307435" cy="1546277"/>
          </a:xfrm>
          <a:solidFill>
            <a:schemeClr val="accent6"/>
          </a:solidFill>
        </p:spPr>
        <p:txBody>
          <a:bodyPr/>
          <a:lstStyle/>
          <a:p>
            <a:r>
              <a:rPr lang="de-DE"/>
              <a:t>Bild durch Klicken auf Symbol hinzufügen</a:t>
            </a:r>
            <a:endParaRPr lang="de-AT"/>
          </a:p>
        </p:txBody>
      </p:sp>
      <p:sp>
        <p:nvSpPr>
          <p:cNvPr id="17" name="Textplatzhalter 9">
            <a:extLst>
              <a:ext uri="{FF2B5EF4-FFF2-40B4-BE49-F238E27FC236}">
                <a16:creationId xmlns:a16="http://schemas.microsoft.com/office/drawing/2014/main" id="{DC1F0069-18F1-4EE6-AB2C-94A04328CB5C}"/>
              </a:ext>
            </a:extLst>
          </p:cNvPr>
          <p:cNvSpPr>
            <a:spLocks noGrp="1"/>
          </p:cNvSpPr>
          <p:nvPr>
            <p:ph type="body" sz="quarter" idx="30" hasCustomPrompt="1"/>
          </p:nvPr>
        </p:nvSpPr>
        <p:spPr>
          <a:xfrm>
            <a:off x="912284" y="5733000"/>
            <a:ext cx="2544589" cy="144965"/>
          </a:xfrm>
        </p:spPr>
        <p:txBody>
          <a:bodyPr rIns="46800"/>
          <a:lstStyle>
            <a:lvl1pPr marL="0" indent="0" algn="l">
              <a:buFont typeface="Arial" panose="020B0604020202020204" pitchFamily="34" charset="0"/>
              <a:buNone/>
              <a:defRPr sz="933">
                <a:solidFill>
                  <a:schemeClr val="bg1"/>
                </a:solidFill>
              </a:defRPr>
            </a:lvl1pPr>
            <a:lvl2pPr marL="335992" indent="0" algn="r">
              <a:buNone/>
              <a:defRPr sz="1067">
                <a:solidFill>
                  <a:schemeClr val="bg1"/>
                </a:solidFill>
              </a:defRPr>
            </a:lvl2pPr>
            <a:lvl3pPr marL="623984" indent="0" algn="r">
              <a:buNone/>
              <a:defRPr sz="1067">
                <a:solidFill>
                  <a:schemeClr val="bg1"/>
                </a:solidFill>
              </a:defRPr>
            </a:lvl3pPr>
            <a:lvl4pPr marL="911977" indent="0" algn="r">
              <a:buNone/>
              <a:defRPr sz="1067">
                <a:solidFill>
                  <a:schemeClr val="bg1"/>
                </a:solidFill>
              </a:defRPr>
            </a:lvl4pPr>
            <a:lvl5pPr marL="1199970" indent="0" algn="r">
              <a:buNone/>
              <a:defRPr sz="1067">
                <a:solidFill>
                  <a:schemeClr val="bg1"/>
                </a:solidFill>
              </a:defRPr>
            </a:lvl5pPr>
          </a:lstStyle>
          <a:p>
            <a:pPr lvl="0"/>
            <a:r>
              <a:rPr lang="de-DE"/>
              <a:t>Bildnachweis bearbeiten</a:t>
            </a:r>
            <a:endParaRPr lang="de-AT"/>
          </a:p>
        </p:txBody>
      </p:sp>
    </p:spTree>
    <p:extLst>
      <p:ext uri="{BB962C8B-B14F-4D97-AF65-F5344CB8AC3E}">
        <p14:creationId xmlns:p14="http://schemas.microsoft.com/office/powerpoint/2010/main" val="277823670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Moodboard 5">
    <p:spTree>
      <p:nvGrpSpPr>
        <p:cNvPr id="1" name=""/>
        <p:cNvGrpSpPr/>
        <p:nvPr/>
      </p:nvGrpSpPr>
      <p:grpSpPr>
        <a:xfrm>
          <a:off x="0" y="0"/>
          <a:ext cx="0" cy="0"/>
          <a:chOff x="0" y="0"/>
          <a:chExt cx="0" cy="0"/>
        </a:xfrm>
      </p:grpSpPr>
      <p:sp>
        <p:nvSpPr>
          <p:cNvPr id="3" name="Foliennummernplatzhalter 2"/>
          <p:cNvSpPr>
            <a:spLocks noGrp="1"/>
          </p:cNvSpPr>
          <p:nvPr>
            <p:ph type="sldNum" sz="quarter" idx="10"/>
          </p:nvPr>
        </p:nvSpPr>
        <p:spPr/>
        <p:txBody>
          <a:bodyPr/>
          <a:lstStyle/>
          <a:p>
            <a:fld id="{52CF354A-3E7C-4AF0-94B3-C47ABC721F9D}" type="slidenum">
              <a:rPr lang="de-AT" smtClean="0"/>
              <a:pPr/>
              <a:t>‹Nr.›</a:t>
            </a:fld>
            <a:endParaRPr lang="de-AT"/>
          </a:p>
        </p:txBody>
      </p:sp>
      <p:sp>
        <p:nvSpPr>
          <p:cNvPr id="4" name="Fußzeilenplatzhalter 3"/>
          <p:cNvSpPr>
            <a:spLocks noGrp="1"/>
          </p:cNvSpPr>
          <p:nvPr>
            <p:ph type="ftr" sz="quarter" idx="11"/>
          </p:nvPr>
        </p:nvSpPr>
        <p:spPr/>
        <p:txBody>
          <a:bodyPr/>
          <a:lstStyle/>
          <a:p>
            <a:r>
              <a:rPr lang="de-DE"/>
              <a:t>Kapitelüberschrift</a:t>
            </a:r>
          </a:p>
        </p:txBody>
      </p:sp>
      <p:sp>
        <p:nvSpPr>
          <p:cNvPr id="5" name="Titel 1"/>
          <p:cNvSpPr>
            <a:spLocks noGrp="1"/>
          </p:cNvSpPr>
          <p:nvPr>
            <p:ph type="title" hasCustomPrompt="1"/>
          </p:nvPr>
        </p:nvSpPr>
        <p:spPr>
          <a:xfrm>
            <a:off x="912285" y="1507067"/>
            <a:ext cx="7920567" cy="443199"/>
          </a:xfrm>
        </p:spPr>
        <p:txBody>
          <a:bodyPr/>
          <a:lstStyle/>
          <a:p>
            <a:r>
              <a:rPr lang="de-DE"/>
              <a:t>Mastertitelformat bearbeiten</a:t>
            </a:r>
            <a:endParaRPr lang="de-AT"/>
          </a:p>
        </p:txBody>
      </p:sp>
      <p:sp>
        <p:nvSpPr>
          <p:cNvPr id="6" name="Textplatzhalter 7">
            <a:extLst>
              <a:ext uri="{FF2B5EF4-FFF2-40B4-BE49-F238E27FC236}">
                <a16:creationId xmlns:a16="http://schemas.microsoft.com/office/drawing/2014/main" id="{609D5913-DBE3-BE47-B792-11E24A0A0673}"/>
              </a:ext>
            </a:extLst>
          </p:cNvPr>
          <p:cNvSpPr>
            <a:spLocks noGrp="1"/>
          </p:cNvSpPr>
          <p:nvPr>
            <p:ph type="body" sz="quarter" idx="16"/>
          </p:nvPr>
        </p:nvSpPr>
        <p:spPr>
          <a:xfrm>
            <a:off x="912283" y="1963847"/>
            <a:ext cx="7920567" cy="347243"/>
          </a:xfrm>
        </p:spPr>
        <p:txBody>
          <a:bodyPr/>
          <a:lstStyle>
            <a:lvl1pPr marL="0" indent="0">
              <a:spcBef>
                <a:spcPts val="0"/>
              </a:spcBef>
              <a:buNone/>
              <a:defRPr kern="0" spc="107" baseline="0"/>
            </a:lvl1pPr>
          </a:lstStyle>
          <a:p>
            <a:pPr lvl="0"/>
            <a:r>
              <a:rPr lang="de-DE"/>
              <a:t>Mastertextformat bearbeiten</a:t>
            </a:r>
          </a:p>
        </p:txBody>
      </p:sp>
      <p:sp>
        <p:nvSpPr>
          <p:cNvPr id="11" name="Bildplatzhalter 5"/>
          <p:cNvSpPr>
            <a:spLocks noGrp="1"/>
          </p:cNvSpPr>
          <p:nvPr>
            <p:ph type="pic" sz="quarter" idx="25"/>
          </p:nvPr>
        </p:nvSpPr>
        <p:spPr>
          <a:xfrm>
            <a:off x="912285" y="2665747"/>
            <a:ext cx="5183716" cy="3212237"/>
          </a:xfrm>
          <a:solidFill>
            <a:schemeClr val="accent6"/>
          </a:solidFill>
        </p:spPr>
        <p:txBody>
          <a:bodyPr/>
          <a:lstStyle/>
          <a:p>
            <a:r>
              <a:rPr lang="de-DE"/>
              <a:t>Bild durch Klicken auf Symbol hinzufügen</a:t>
            </a:r>
            <a:endParaRPr lang="de-AT"/>
          </a:p>
        </p:txBody>
      </p:sp>
      <p:sp>
        <p:nvSpPr>
          <p:cNvPr id="17" name="Bildplatzhalter 5"/>
          <p:cNvSpPr>
            <a:spLocks noGrp="1"/>
          </p:cNvSpPr>
          <p:nvPr>
            <p:ph type="pic" sz="quarter" idx="26"/>
          </p:nvPr>
        </p:nvSpPr>
        <p:spPr>
          <a:xfrm>
            <a:off x="6143383" y="2665747"/>
            <a:ext cx="2808000" cy="1588613"/>
          </a:xfrm>
          <a:solidFill>
            <a:schemeClr val="accent6"/>
          </a:solidFill>
        </p:spPr>
        <p:txBody>
          <a:bodyPr/>
          <a:lstStyle/>
          <a:p>
            <a:r>
              <a:rPr lang="de-DE"/>
              <a:t>Bild durch Klicken auf Symbol hinzufügen</a:t>
            </a:r>
            <a:endParaRPr lang="de-AT"/>
          </a:p>
        </p:txBody>
      </p:sp>
      <p:sp>
        <p:nvSpPr>
          <p:cNvPr id="18" name="Bildplatzhalter 5"/>
          <p:cNvSpPr>
            <a:spLocks noGrp="1"/>
          </p:cNvSpPr>
          <p:nvPr>
            <p:ph type="pic" sz="quarter" idx="27"/>
          </p:nvPr>
        </p:nvSpPr>
        <p:spPr>
          <a:xfrm>
            <a:off x="9004783" y="2665747"/>
            <a:ext cx="2808000" cy="1588613"/>
          </a:xfrm>
          <a:solidFill>
            <a:schemeClr val="accent6"/>
          </a:solidFill>
        </p:spPr>
        <p:txBody>
          <a:bodyPr/>
          <a:lstStyle/>
          <a:p>
            <a:r>
              <a:rPr lang="de-DE"/>
              <a:t>Bild durch Klicken auf Symbol hinzufügen</a:t>
            </a:r>
            <a:endParaRPr lang="de-AT"/>
          </a:p>
        </p:txBody>
      </p:sp>
      <p:sp>
        <p:nvSpPr>
          <p:cNvPr id="19" name="Bildplatzhalter 5"/>
          <p:cNvSpPr>
            <a:spLocks noGrp="1"/>
          </p:cNvSpPr>
          <p:nvPr>
            <p:ph type="pic" sz="quarter" idx="28"/>
          </p:nvPr>
        </p:nvSpPr>
        <p:spPr>
          <a:xfrm>
            <a:off x="6143383" y="4293428"/>
            <a:ext cx="2808000" cy="1588613"/>
          </a:xfrm>
          <a:solidFill>
            <a:schemeClr val="accent6"/>
          </a:solidFill>
        </p:spPr>
        <p:txBody>
          <a:bodyPr/>
          <a:lstStyle/>
          <a:p>
            <a:r>
              <a:rPr lang="de-DE"/>
              <a:t>Bild durch Klicken auf Symbol hinzufügen</a:t>
            </a:r>
            <a:endParaRPr lang="de-AT"/>
          </a:p>
        </p:txBody>
      </p:sp>
      <p:sp>
        <p:nvSpPr>
          <p:cNvPr id="20" name="Bildplatzhalter 5"/>
          <p:cNvSpPr>
            <a:spLocks noGrp="1"/>
          </p:cNvSpPr>
          <p:nvPr>
            <p:ph type="pic" sz="quarter" idx="29"/>
          </p:nvPr>
        </p:nvSpPr>
        <p:spPr>
          <a:xfrm>
            <a:off x="9004783" y="4293428"/>
            <a:ext cx="2808000" cy="1588613"/>
          </a:xfrm>
          <a:solidFill>
            <a:schemeClr val="accent6"/>
          </a:solidFill>
        </p:spPr>
        <p:txBody>
          <a:bodyPr/>
          <a:lstStyle/>
          <a:p>
            <a:r>
              <a:rPr lang="de-DE"/>
              <a:t>Bild durch Klicken auf Symbol hinzufügen</a:t>
            </a:r>
            <a:endParaRPr lang="de-AT"/>
          </a:p>
        </p:txBody>
      </p:sp>
      <p:sp>
        <p:nvSpPr>
          <p:cNvPr id="21" name="Textplatzhalter 9">
            <a:extLst>
              <a:ext uri="{FF2B5EF4-FFF2-40B4-BE49-F238E27FC236}">
                <a16:creationId xmlns:a16="http://schemas.microsoft.com/office/drawing/2014/main" id="{DC1F0069-18F1-4EE6-AB2C-94A04328CB5C}"/>
              </a:ext>
            </a:extLst>
          </p:cNvPr>
          <p:cNvSpPr>
            <a:spLocks noGrp="1"/>
          </p:cNvSpPr>
          <p:nvPr>
            <p:ph type="body" sz="quarter" idx="30" hasCustomPrompt="1"/>
          </p:nvPr>
        </p:nvSpPr>
        <p:spPr>
          <a:xfrm>
            <a:off x="912284" y="5733000"/>
            <a:ext cx="2544589" cy="144965"/>
          </a:xfrm>
        </p:spPr>
        <p:txBody>
          <a:bodyPr rIns="46800"/>
          <a:lstStyle>
            <a:lvl1pPr marL="0" indent="0" algn="l">
              <a:buFont typeface="Arial" panose="020B0604020202020204" pitchFamily="34" charset="0"/>
              <a:buNone/>
              <a:defRPr sz="933">
                <a:solidFill>
                  <a:schemeClr val="bg1"/>
                </a:solidFill>
              </a:defRPr>
            </a:lvl1pPr>
            <a:lvl2pPr marL="335992" indent="0" algn="r">
              <a:buNone/>
              <a:defRPr sz="1067">
                <a:solidFill>
                  <a:schemeClr val="bg1"/>
                </a:solidFill>
              </a:defRPr>
            </a:lvl2pPr>
            <a:lvl3pPr marL="623984" indent="0" algn="r">
              <a:buNone/>
              <a:defRPr sz="1067">
                <a:solidFill>
                  <a:schemeClr val="bg1"/>
                </a:solidFill>
              </a:defRPr>
            </a:lvl3pPr>
            <a:lvl4pPr marL="911977" indent="0" algn="r">
              <a:buNone/>
              <a:defRPr sz="1067">
                <a:solidFill>
                  <a:schemeClr val="bg1"/>
                </a:solidFill>
              </a:defRPr>
            </a:lvl4pPr>
            <a:lvl5pPr marL="1199970" indent="0" algn="r">
              <a:buNone/>
              <a:defRPr sz="1067">
                <a:solidFill>
                  <a:schemeClr val="bg1"/>
                </a:solidFill>
              </a:defRPr>
            </a:lvl5pPr>
          </a:lstStyle>
          <a:p>
            <a:pPr lvl="0"/>
            <a:r>
              <a:rPr lang="de-DE"/>
              <a:t>Bildnachweis bearbeiten</a:t>
            </a:r>
            <a:endParaRPr lang="de-AT"/>
          </a:p>
        </p:txBody>
      </p:sp>
    </p:spTree>
    <p:extLst>
      <p:ext uri="{BB962C8B-B14F-4D97-AF65-F5344CB8AC3E}">
        <p14:creationId xmlns:p14="http://schemas.microsoft.com/office/powerpoint/2010/main" val="39405428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x">
  <p:cSld name="Normal">
    <p:bg>
      <p:bgPr>
        <a:solidFill>
          <a:srgbClr val="FFFFFF"/>
        </a:solidFill>
        <a:effectLst/>
      </p:bgPr>
    </p:bg>
    <p:spTree>
      <p:nvGrpSpPr>
        <p:cNvPr id="1" name=""/>
        <p:cNvGrpSpPr/>
        <p:nvPr/>
      </p:nvGrpSpPr>
      <p:grpSpPr>
        <a:xfrm>
          <a:off x="0" y="0"/>
          <a:ext cx="0" cy="0"/>
          <a:chOff x="0" y="0"/>
          <a:chExt cx="0" cy="0"/>
        </a:xfrm>
      </p:grpSpPr>
      <p:sp>
        <p:nvSpPr>
          <p:cNvPr id="44" name="Body Level One…"/>
          <p:cNvSpPr txBox="1">
            <a:spLocks noGrp="1"/>
          </p:cNvSpPr>
          <p:nvPr>
            <p:ph type="body" idx="1"/>
          </p:nvPr>
        </p:nvSpPr>
        <p:spPr>
          <a:xfrm>
            <a:off x="400467" y="1410224"/>
            <a:ext cx="6877970" cy="4910482"/>
          </a:xfrm>
          <a:prstGeom prst="rect">
            <a:avLst/>
          </a:prstGeom>
        </p:spPr>
        <p:txBody>
          <a:bodyPr/>
          <a:lstStyle>
            <a:lvl1pPr marL="0" indent="0">
              <a:buClrTx/>
              <a:buSzTx/>
              <a:buNone/>
            </a:lvl1pPr>
            <a:lvl2pPr marL="0" indent="457200">
              <a:buClrTx/>
              <a:buSzTx/>
              <a:buNone/>
            </a:lvl2pPr>
            <a:lvl3pPr>
              <a:buClrTx/>
            </a:lvl3pPr>
            <a:lvl4pPr>
              <a:buClrTx/>
            </a:lvl4pPr>
            <a:lvl5pPr>
              <a:buClrTx/>
            </a:lvl5pPr>
          </a:lstStyle>
          <a:p>
            <a:r>
              <a:t>Body Level One</a:t>
            </a:r>
          </a:p>
          <a:p>
            <a:pPr lvl="1"/>
            <a:r>
              <a:t>Body Level Two</a:t>
            </a:r>
          </a:p>
          <a:p>
            <a:pPr lvl="2"/>
            <a:r>
              <a:t>Body Level Three</a:t>
            </a:r>
          </a:p>
          <a:p>
            <a:pPr lvl="3"/>
            <a:r>
              <a:t>Body Level Four</a:t>
            </a:r>
          </a:p>
          <a:p>
            <a:pPr lvl="4"/>
            <a:r>
              <a:t>Body Level Five</a:t>
            </a:r>
          </a:p>
        </p:txBody>
      </p:sp>
      <p:sp>
        <p:nvSpPr>
          <p:cNvPr id="45" name="Rechteck 6"/>
          <p:cNvSpPr/>
          <p:nvPr/>
        </p:nvSpPr>
        <p:spPr>
          <a:xfrm rot="5400000" flipH="1">
            <a:off x="5912639" y="578642"/>
            <a:ext cx="366713" cy="12192003"/>
          </a:xfrm>
          <a:prstGeom prst="rect">
            <a:avLst/>
          </a:prstGeom>
          <a:solidFill>
            <a:srgbClr val="0B4825"/>
          </a:solidFill>
          <a:ln w="12700">
            <a:miter lim="400000"/>
          </a:ln>
        </p:spPr>
        <p:txBody>
          <a:bodyPr lIns="45719" rIns="45719" anchor="ctr"/>
          <a:lstStyle/>
          <a:p>
            <a:pPr algn="ctr">
              <a:defRPr>
                <a:solidFill>
                  <a:srgbClr val="2ADE94"/>
                </a:solidFill>
              </a:defRPr>
            </a:pPr>
            <a:endParaRPr/>
          </a:p>
        </p:txBody>
      </p:sp>
      <p:sp>
        <p:nvSpPr>
          <p:cNvPr id="46" name="Vertikaler Textplatzhalter 8"/>
          <p:cNvSpPr>
            <a:spLocks noGrp="1"/>
          </p:cNvSpPr>
          <p:nvPr>
            <p:ph type="body" sz="quarter" idx="21" hasCustomPrompt="1"/>
          </p:nvPr>
        </p:nvSpPr>
        <p:spPr>
          <a:xfrm>
            <a:off x="222248" y="6541360"/>
            <a:ext cx="5461002" cy="296617"/>
          </a:xfrm>
          <a:prstGeom prst="rect">
            <a:avLst/>
          </a:prstGeom>
        </p:spPr>
        <p:txBody>
          <a:bodyPr anchor="ctr"/>
          <a:lstStyle>
            <a:lvl1pPr marL="0" indent="0" defTabSz="777240">
              <a:spcBef>
                <a:spcPts val="800"/>
              </a:spcBef>
              <a:buClrTx/>
              <a:buSzTx/>
              <a:buNone/>
              <a:defRPr sz="1360" cap="small">
                <a:solidFill>
                  <a:schemeClr val="accent2"/>
                </a:solidFill>
                <a:latin typeface="Arial Nova"/>
                <a:ea typeface="Arial Nova"/>
                <a:cs typeface="Arial Nova"/>
                <a:sym typeface="Arial Nova"/>
              </a:defRPr>
            </a:lvl1pPr>
          </a:lstStyle>
          <a:p>
            <a:r>
              <a:t>Folientitel</a:t>
            </a:r>
          </a:p>
        </p:txBody>
      </p:sp>
      <p:sp>
        <p:nvSpPr>
          <p:cNvPr id="47" name="Slide Number"/>
          <p:cNvSpPr txBox="1">
            <a:spLocks noGrp="1"/>
          </p:cNvSpPr>
          <p:nvPr>
            <p:ph type="sldNum" sz="quarter" idx="2"/>
          </p:nvPr>
        </p:nvSpPr>
        <p:spPr>
          <a:xfrm>
            <a:off x="5905501" y="6555323"/>
            <a:ext cx="273657" cy="281941"/>
          </a:xfrm>
          <a:prstGeom prst="rect">
            <a:avLst/>
          </a:prstGeom>
        </p:spPr>
        <p:txBody>
          <a:bodyPr/>
          <a:lstStyle>
            <a:lvl1pPr>
              <a:defRPr>
                <a:solidFill>
                  <a:schemeClr val="accent2"/>
                </a:solidFill>
                <a:latin typeface="Arial Nova"/>
                <a:ea typeface="Arial Nova"/>
                <a:cs typeface="Arial Nova"/>
                <a:sym typeface="Arial Nova"/>
              </a:defRPr>
            </a:lvl1pPr>
          </a:lstStyle>
          <a:p>
            <a:fld id="{86CB4B4D-7CA3-9044-876B-883B54F8677D}" type="slidenum">
              <a:t>‹Nr.›</a:t>
            </a:fld>
            <a:endParaRPr/>
          </a:p>
        </p:txBody>
      </p:sp>
      <p:sp>
        <p:nvSpPr>
          <p:cNvPr id="48" name="Title Text"/>
          <p:cNvSpPr txBox="1">
            <a:spLocks noGrp="1"/>
          </p:cNvSpPr>
          <p:nvPr>
            <p:ph type="title"/>
          </p:nvPr>
        </p:nvSpPr>
        <p:spPr>
          <a:xfrm>
            <a:off x="400467" y="181891"/>
            <a:ext cx="11413315" cy="896658"/>
          </a:xfrm>
          <a:prstGeom prst="rect">
            <a:avLst/>
          </a:prstGeom>
        </p:spPr>
        <p:txBody>
          <a:bodyPr/>
          <a:lstStyle>
            <a:lvl1pPr algn="r">
              <a:defRPr sz="3500"/>
            </a:lvl1pPr>
          </a:lstStyle>
          <a:p>
            <a:r>
              <a:t>Title Text</a:t>
            </a:r>
          </a:p>
        </p:txBody>
      </p:sp>
      <p:pic>
        <p:nvPicPr>
          <p:cNvPr id="49" name="Picture 51" descr="Picture 51"/>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0945035" y="6393962"/>
            <a:ext cx="1099325" cy="566261"/>
          </a:xfrm>
          <a:prstGeom prst="rect">
            <a:avLst/>
          </a:prstGeom>
          <a:ln w="12700">
            <a:miter lim="400000"/>
          </a:ln>
        </p:spPr>
      </p:pic>
    </p:spTree>
  </p:cSld>
  <p:clrMapOvr>
    <a:masterClrMapping/>
  </p:clrMapOvr>
  <p:transition spd="med"/>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Best Practice">
    <p:spTree>
      <p:nvGrpSpPr>
        <p:cNvPr id="1" name=""/>
        <p:cNvGrpSpPr/>
        <p:nvPr/>
      </p:nvGrpSpPr>
      <p:grpSpPr>
        <a:xfrm>
          <a:off x="0" y="0"/>
          <a:ext cx="0" cy="0"/>
          <a:chOff x="0" y="0"/>
          <a:chExt cx="0" cy="0"/>
        </a:xfrm>
      </p:grpSpPr>
      <p:sp>
        <p:nvSpPr>
          <p:cNvPr id="3" name="Foliennummernplatzhalter 2"/>
          <p:cNvSpPr>
            <a:spLocks noGrp="1"/>
          </p:cNvSpPr>
          <p:nvPr>
            <p:ph type="sldNum" sz="quarter" idx="10"/>
          </p:nvPr>
        </p:nvSpPr>
        <p:spPr/>
        <p:txBody>
          <a:bodyPr/>
          <a:lstStyle/>
          <a:p>
            <a:fld id="{52CF354A-3E7C-4AF0-94B3-C47ABC721F9D}" type="slidenum">
              <a:rPr lang="de-AT" smtClean="0"/>
              <a:pPr/>
              <a:t>‹Nr.›</a:t>
            </a:fld>
            <a:endParaRPr lang="de-AT"/>
          </a:p>
        </p:txBody>
      </p:sp>
      <p:sp>
        <p:nvSpPr>
          <p:cNvPr id="4" name="Fußzeilenplatzhalter 3"/>
          <p:cNvSpPr>
            <a:spLocks noGrp="1"/>
          </p:cNvSpPr>
          <p:nvPr>
            <p:ph type="ftr" sz="quarter" idx="11"/>
          </p:nvPr>
        </p:nvSpPr>
        <p:spPr/>
        <p:txBody>
          <a:bodyPr/>
          <a:lstStyle/>
          <a:p>
            <a:r>
              <a:rPr lang="de-DE"/>
              <a:t>Kapitelüberschrift</a:t>
            </a:r>
          </a:p>
        </p:txBody>
      </p:sp>
      <p:sp>
        <p:nvSpPr>
          <p:cNvPr id="5" name="Titel 1"/>
          <p:cNvSpPr>
            <a:spLocks noGrp="1"/>
          </p:cNvSpPr>
          <p:nvPr>
            <p:ph type="title" hasCustomPrompt="1"/>
          </p:nvPr>
        </p:nvSpPr>
        <p:spPr>
          <a:xfrm>
            <a:off x="912285" y="1507067"/>
            <a:ext cx="7920567" cy="443199"/>
          </a:xfrm>
        </p:spPr>
        <p:txBody>
          <a:bodyPr/>
          <a:lstStyle/>
          <a:p>
            <a:r>
              <a:rPr lang="de-DE"/>
              <a:t>Mastertitelformat bearbeiten</a:t>
            </a:r>
            <a:endParaRPr lang="de-AT"/>
          </a:p>
        </p:txBody>
      </p:sp>
      <p:sp>
        <p:nvSpPr>
          <p:cNvPr id="6" name="Textplatzhalter 7">
            <a:extLst>
              <a:ext uri="{FF2B5EF4-FFF2-40B4-BE49-F238E27FC236}">
                <a16:creationId xmlns:a16="http://schemas.microsoft.com/office/drawing/2014/main" id="{609D5913-DBE3-BE47-B792-11E24A0A0673}"/>
              </a:ext>
            </a:extLst>
          </p:cNvPr>
          <p:cNvSpPr>
            <a:spLocks noGrp="1"/>
          </p:cNvSpPr>
          <p:nvPr>
            <p:ph type="body" sz="quarter" idx="16"/>
          </p:nvPr>
        </p:nvSpPr>
        <p:spPr>
          <a:xfrm>
            <a:off x="912283" y="1963847"/>
            <a:ext cx="7920567" cy="347243"/>
          </a:xfrm>
        </p:spPr>
        <p:txBody>
          <a:bodyPr/>
          <a:lstStyle>
            <a:lvl1pPr marL="0" indent="0">
              <a:spcBef>
                <a:spcPts val="0"/>
              </a:spcBef>
              <a:buNone/>
              <a:defRPr kern="0" spc="107" baseline="0"/>
            </a:lvl1pPr>
          </a:lstStyle>
          <a:p>
            <a:pPr lvl="0"/>
            <a:r>
              <a:rPr lang="de-DE"/>
              <a:t>Mastertextformat bearbeiten</a:t>
            </a:r>
          </a:p>
        </p:txBody>
      </p:sp>
      <p:sp>
        <p:nvSpPr>
          <p:cNvPr id="11" name="Bildplatzhalter 5"/>
          <p:cNvSpPr>
            <a:spLocks noGrp="1"/>
          </p:cNvSpPr>
          <p:nvPr>
            <p:ph type="pic" sz="quarter" idx="25"/>
          </p:nvPr>
        </p:nvSpPr>
        <p:spPr>
          <a:xfrm>
            <a:off x="912285" y="2665747"/>
            <a:ext cx="5183716" cy="3212237"/>
          </a:xfrm>
          <a:solidFill>
            <a:schemeClr val="accent6"/>
          </a:solidFill>
        </p:spPr>
        <p:txBody>
          <a:bodyPr/>
          <a:lstStyle/>
          <a:p>
            <a:r>
              <a:rPr lang="de-DE"/>
              <a:t>Bild durch Klicken auf Symbol hinzufügen</a:t>
            </a:r>
            <a:endParaRPr lang="de-AT"/>
          </a:p>
        </p:txBody>
      </p:sp>
      <p:sp>
        <p:nvSpPr>
          <p:cNvPr id="18" name="Bildplatzhalter 5"/>
          <p:cNvSpPr>
            <a:spLocks noGrp="1"/>
          </p:cNvSpPr>
          <p:nvPr>
            <p:ph type="pic" sz="quarter" idx="27"/>
          </p:nvPr>
        </p:nvSpPr>
        <p:spPr>
          <a:xfrm>
            <a:off x="9004783" y="2665747"/>
            <a:ext cx="2808000" cy="1588613"/>
          </a:xfrm>
          <a:solidFill>
            <a:schemeClr val="accent6"/>
          </a:solidFill>
        </p:spPr>
        <p:txBody>
          <a:bodyPr/>
          <a:lstStyle/>
          <a:p>
            <a:r>
              <a:rPr lang="de-DE"/>
              <a:t>Bild durch Klicken auf Symbol hinzufügen</a:t>
            </a:r>
            <a:endParaRPr lang="de-AT"/>
          </a:p>
        </p:txBody>
      </p:sp>
      <p:sp>
        <p:nvSpPr>
          <p:cNvPr id="19" name="Bildplatzhalter 5"/>
          <p:cNvSpPr>
            <a:spLocks noGrp="1"/>
          </p:cNvSpPr>
          <p:nvPr>
            <p:ph type="pic" sz="quarter" idx="28"/>
          </p:nvPr>
        </p:nvSpPr>
        <p:spPr>
          <a:xfrm>
            <a:off x="6143383" y="4293428"/>
            <a:ext cx="2808000" cy="1588613"/>
          </a:xfrm>
          <a:solidFill>
            <a:schemeClr val="accent6"/>
          </a:solidFill>
        </p:spPr>
        <p:txBody>
          <a:bodyPr/>
          <a:lstStyle/>
          <a:p>
            <a:r>
              <a:rPr lang="de-DE"/>
              <a:t>Bild durch Klicken auf Symbol hinzufügen</a:t>
            </a:r>
            <a:endParaRPr lang="de-AT"/>
          </a:p>
        </p:txBody>
      </p:sp>
      <p:sp>
        <p:nvSpPr>
          <p:cNvPr id="21" name="Textplatzhalter 9">
            <a:extLst>
              <a:ext uri="{FF2B5EF4-FFF2-40B4-BE49-F238E27FC236}">
                <a16:creationId xmlns:a16="http://schemas.microsoft.com/office/drawing/2014/main" id="{DC1F0069-18F1-4EE6-AB2C-94A04328CB5C}"/>
              </a:ext>
            </a:extLst>
          </p:cNvPr>
          <p:cNvSpPr>
            <a:spLocks noGrp="1"/>
          </p:cNvSpPr>
          <p:nvPr>
            <p:ph type="body" sz="quarter" idx="30" hasCustomPrompt="1"/>
          </p:nvPr>
        </p:nvSpPr>
        <p:spPr>
          <a:xfrm>
            <a:off x="912284" y="5733000"/>
            <a:ext cx="2544589" cy="144965"/>
          </a:xfrm>
        </p:spPr>
        <p:txBody>
          <a:bodyPr rIns="46800"/>
          <a:lstStyle>
            <a:lvl1pPr marL="0" indent="0" algn="l">
              <a:buFont typeface="Arial" panose="020B0604020202020204" pitchFamily="34" charset="0"/>
              <a:buNone/>
              <a:defRPr sz="933">
                <a:solidFill>
                  <a:schemeClr val="bg1"/>
                </a:solidFill>
              </a:defRPr>
            </a:lvl1pPr>
            <a:lvl2pPr marL="335992" indent="0" algn="r">
              <a:buNone/>
              <a:defRPr sz="1067">
                <a:solidFill>
                  <a:schemeClr val="bg1"/>
                </a:solidFill>
              </a:defRPr>
            </a:lvl2pPr>
            <a:lvl3pPr marL="623984" indent="0" algn="r">
              <a:buNone/>
              <a:defRPr sz="1067">
                <a:solidFill>
                  <a:schemeClr val="bg1"/>
                </a:solidFill>
              </a:defRPr>
            </a:lvl3pPr>
            <a:lvl4pPr marL="911977" indent="0" algn="r">
              <a:buNone/>
              <a:defRPr sz="1067">
                <a:solidFill>
                  <a:schemeClr val="bg1"/>
                </a:solidFill>
              </a:defRPr>
            </a:lvl4pPr>
            <a:lvl5pPr marL="1199970" indent="0" algn="r">
              <a:buNone/>
              <a:defRPr sz="1067">
                <a:solidFill>
                  <a:schemeClr val="bg1"/>
                </a:solidFill>
              </a:defRPr>
            </a:lvl5pPr>
          </a:lstStyle>
          <a:p>
            <a:pPr lvl="0"/>
            <a:r>
              <a:rPr lang="de-DE"/>
              <a:t>Bildnachweis bearbeiten</a:t>
            </a:r>
            <a:endParaRPr lang="de-AT"/>
          </a:p>
        </p:txBody>
      </p:sp>
      <p:sp>
        <p:nvSpPr>
          <p:cNvPr id="7" name="Textplatzhalter 6"/>
          <p:cNvSpPr>
            <a:spLocks noGrp="1"/>
          </p:cNvSpPr>
          <p:nvPr>
            <p:ph type="body" sz="quarter" idx="31" hasCustomPrompt="1"/>
          </p:nvPr>
        </p:nvSpPr>
        <p:spPr>
          <a:xfrm>
            <a:off x="6143383" y="2665747"/>
            <a:ext cx="2808000" cy="1588613"/>
          </a:xfrm>
          <a:solidFill>
            <a:schemeClr val="accent1"/>
          </a:solidFill>
        </p:spPr>
        <p:txBody>
          <a:bodyPr/>
          <a:lstStyle>
            <a:lvl1pPr marL="355591" indent="-234945">
              <a:spcBef>
                <a:spcPts val="0"/>
              </a:spcBef>
              <a:defRPr sz="1333">
                <a:solidFill>
                  <a:schemeClr val="bg1"/>
                </a:solidFill>
              </a:defRPr>
            </a:lvl1pPr>
          </a:lstStyle>
          <a:p>
            <a:pPr lvl="0"/>
            <a:r>
              <a:rPr lang="de-DE"/>
              <a:t>Text</a:t>
            </a:r>
            <a:endParaRPr lang="de-AT"/>
          </a:p>
        </p:txBody>
      </p:sp>
      <p:sp>
        <p:nvSpPr>
          <p:cNvPr id="14" name="Textplatzhalter 6"/>
          <p:cNvSpPr>
            <a:spLocks noGrp="1"/>
          </p:cNvSpPr>
          <p:nvPr>
            <p:ph type="body" sz="quarter" idx="32" hasCustomPrompt="1"/>
          </p:nvPr>
        </p:nvSpPr>
        <p:spPr>
          <a:xfrm>
            <a:off x="9004783" y="4293428"/>
            <a:ext cx="2808000" cy="1588613"/>
          </a:xfrm>
          <a:solidFill>
            <a:schemeClr val="accent3"/>
          </a:solidFill>
        </p:spPr>
        <p:txBody>
          <a:bodyPr anchor="ctr"/>
          <a:lstStyle>
            <a:lvl1pPr marL="120646" indent="0" algn="ctr">
              <a:spcBef>
                <a:spcPts val="0"/>
              </a:spcBef>
              <a:buNone/>
              <a:defRPr sz="1333">
                <a:solidFill>
                  <a:schemeClr val="accent1"/>
                </a:solidFill>
              </a:defRPr>
            </a:lvl1pPr>
          </a:lstStyle>
          <a:p>
            <a:pPr lvl="0"/>
            <a:r>
              <a:rPr lang="de-DE"/>
              <a:t>Text</a:t>
            </a:r>
            <a:endParaRPr lang="de-AT"/>
          </a:p>
        </p:txBody>
      </p:sp>
    </p:spTree>
    <p:extLst>
      <p:ext uri="{BB962C8B-B14F-4D97-AF65-F5344CB8AC3E}">
        <p14:creationId xmlns:p14="http://schemas.microsoft.com/office/powerpoint/2010/main" val="277977081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6 Punkte mit Icons">
    <p:spTree>
      <p:nvGrpSpPr>
        <p:cNvPr id="1" name=""/>
        <p:cNvGrpSpPr/>
        <p:nvPr/>
      </p:nvGrpSpPr>
      <p:grpSpPr>
        <a:xfrm>
          <a:off x="0" y="0"/>
          <a:ext cx="0" cy="0"/>
          <a:chOff x="0" y="0"/>
          <a:chExt cx="0" cy="0"/>
        </a:xfrm>
      </p:grpSpPr>
      <p:sp>
        <p:nvSpPr>
          <p:cNvPr id="3" name="Foliennummernplatzhalter 2"/>
          <p:cNvSpPr>
            <a:spLocks noGrp="1"/>
          </p:cNvSpPr>
          <p:nvPr>
            <p:ph type="sldNum" sz="quarter" idx="10"/>
          </p:nvPr>
        </p:nvSpPr>
        <p:spPr/>
        <p:txBody>
          <a:bodyPr/>
          <a:lstStyle/>
          <a:p>
            <a:fld id="{52CF354A-3E7C-4AF0-94B3-C47ABC721F9D}" type="slidenum">
              <a:rPr lang="de-AT" smtClean="0"/>
              <a:pPr/>
              <a:t>‹Nr.›</a:t>
            </a:fld>
            <a:endParaRPr lang="de-AT"/>
          </a:p>
        </p:txBody>
      </p:sp>
      <p:sp>
        <p:nvSpPr>
          <p:cNvPr id="4" name="Fußzeilenplatzhalter 3"/>
          <p:cNvSpPr>
            <a:spLocks noGrp="1"/>
          </p:cNvSpPr>
          <p:nvPr>
            <p:ph type="ftr" sz="quarter" idx="11"/>
          </p:nvPr>
        </p:nvSpPr>
        <p:spPr/>
        <p:txBody>
          <a:bodyPr/>
          <a:lstStyle/>
          <a:p>
            <a:r>
              <a:rPr lang="de-DE"/>
              <a:t>Kapitelüberschrift</a:t>
            </a:r>
          </a:p>
        </p:txBody>
      </p:sp>
      <p:sp>
        <p:nvSpPr>
          <p:cNvPr id="5" name="Titel 1"/>
          <p:cNvSpPr>
            <a:spLocks noGrp="1"/>
          </p:cNvSpPr>
          <p:nvPr>
            <p:ph type="title" hasCustomPrompt="1"/>
          </p:nvPr>
        </p:nvSpPr>
        <p:spPr>
          <a:xfrm>
            <a:off x="912285" y="1507067"/>
            <a:ext cx="7920567" cy="443199"/>
          </a:xfrm>
        </p:spPr>
        <p:txBody>
          <a:bodyPr/>
          <a:lstStyle>
            <a:lvl1pPr>
              <a:defRPr>
                <a:solidFill>
                  <a:schemeClr val="accent1"/>
                </a:solidFill>
              </a:defRPr>
            </a:lvl1pPr>
          </a:lstStyle>
          <a:p>
            <a:r>
              <a:rPr lang="de-DE"/>
              <a:t>Mastertitelformat bearbeiten</a:t>
            </a:r>
            <a:endParaRPr lang="de-AT"/>
          </a:p>
        </p:txBody>
      </p:sp>
      <p:sp>
        <p:nvSpPr>
          <p:cNvPr id="6" name="Textplatzhalter 7">
            <a:extLst>
              <a:ext uri="{FF2B5EF4-FFF2-40B4-BE49-F238E27FC236}">
                <a16:creationId xmlns:a16="http://schemas.microsoft.com/office/drawing/2014/main" id="{609D5913-DBE3-BE47-B792-11E24A0A0673}"/>
              </a:ext>
            </a:extLst>
          </p:cNvPr>
          <p:cNvSpPr>
            <a:spLocks noGrp="1"/>
          </p:cNvSpPr>
          <p:nvPr>
            <p:ph type="body" sz="quarter" idx="16"/>
          </p:nvPr>
        </p:nvSpPr>
        <p:spPr>
          <a:xfrm>
            <a:off x="912283" y="1963847"/>
            <a:ext cx="7920567" cy="347243"/>
          </a:xfrm>
        </p:spPr>
        <p:txBody>
          <a:bodyPr/>
          <a:lstStyle>
            <a:lvl1pPr marL="0" indent="0">
              <a:spcBef>
                <a:spcPts val="0"/>
              </a:spcBef>
              <a:buNone/>
              <a:defRPr kern="0" spc="107" baseline="0">
                <a:solidFill>
                  <a:schemeClr val="accent1"/>
                </a:solidFill>
              </a:defRPr>
            </a:lvl1pPr>
          </a:lstStyle>
          <a:p>
            <a:pPr lvl="0"/>
            <a:r>
              <a:rPr lang="de-DE"/>
              <a:t>Mastertextformat bearbeiten</a:t>
            </a:r>
          </a:p>
        </p:txBody>
      </p:sp>
      <p:sp>
        <p:nvSpPr>
          <p:cNvPr id="7" name="Textplatzhalter 7"/>
          <p:cNvSpPr>
            <a:spLocks noGrp="1"/>
          </p:cNvSpPr>
          <p:nvPr>
            <p:ph type="body" sz="quarter" idx="18" hasCustomPrompt="1"/>
          </p:nvPr>
        </p:nvSpPr>
        <p:spPr>
          <a:xfrm>
            <a:off x="1272000" y="2675161"/>
            <a:ext cx="4824000" cy="249767"/>
          </a:xfrm>
        </p:spPr>
        <p:txBody>
          <a:bodyPr/>
          <a:lstStyle>
            <a:lvl1pPr marL="0" indent="0">
              <a:buNone/>
              <a:defRPr b="1">
                <a:solidFill>
                  <a:schemeClr val="accent1"/>
                </a:solidFill>
              </a:defRPr>
            </a:lvl1pPr>
          </a:lstStyle>
          <a:p>
            <a:pPr lvl="0"/>
            <a:r>
              <a:rPr lang="de-DE"/>
              <a:t>Überschrift</a:t>
            </a:r>
            <a:endParaRPr lang="de-AT"/>
          </a:p>
        </p:txBody>
      </p:sp>
      <p:sp>
        <p:nvSpPr>
          <p:cNvPr id="8" name="Textplatzhalter 7"/>
          <p:cNvSpPr>
            <a:spLocks noGrp="1"/>
          </p:cNvSpPr>
          <p:nvPr>
            <p:ph type="body" sz="quarter" idx="19" hasCustomPrompt="1"/>
          </p:nvPr>
        </p:nvSpPr>
        <p:spPr>
          <a:xfrm>
            <a:off x="1272000" y="2898915"/>
            <a:ext cx="4824000" cy="674085"/>
          </a:xfrm>
        </p:spPr>
        <p:txBody>
          <a:bodyPr/>
          <a:lstStyle>
            <a:lvl1pPr marL="0" indent="0">
              <a:spcBef>
                <a:spcPts val="0"/>
              </a:spcBef>
              <a:buNone/>
              <a:defRPr b="0">
                <a:solidFill>
                  <a:schemeClr val="accent1"/>
                </a:solidFill>
              </a:defRPr>
            </a:lvl1pPr>
          </a:lstStyle>
          <a:p>
            <a:pPr lvl="0"/>
            <a:r>
              <a:rPr lang="de-DE"/>
              <a:t>Titel</a:t>
            </a:r>
            <a:endParaRPr lang="de-AT"/>
          </a:p>
        </p:txBody>
      </p:sp>
      <p:sp>
        <p:nvSpPr>
          <p:cNvPr id="9" name="Bildplatzhalter 23"/>
          <p:cNvSpPr>
            <a:spLocks noGrp="1" noChangeAspect="1"/>
          </p:cNvSpPr>
          <p:nvPr>
            <p:ph type="pic" sz="quarter" idx="30" hasCustomPrompt="1"/>
          </p:nvPr>
        </p:nvSpPr>
        <p:spPr>
          <a:xfrm>
            <a:off x="912284" y="2671600"/>
            <a:ext cx="261784" cy="240000"/>
          </a:xfrm>
        </p:spPr>
        <p:txBody>
          <a:bodyPr anchor="ctr"/>
          <a:lstStyle>
            <a:lvl1pPr marL="0" indent="0" algn="ctr">
              <a:buNone/>
              <a:defRPr sz="1067">
                <a:solidFill>
                  <a:schemeClr val="accent1"/>
                </a:solidFill>
              </a:defRPr>
            </a:lvl1pPr>
          </a:lstStyle>
          <a:p>
            <a:r>
              <a:rPr lang="de-DE"/>
              <a:t>Icon</a:t>
            </a:r>
            <a:endParaRPr lang="de-AT"/>
          </a:p>
        </p:txBody>
      </p:sp>
      <p:sp>
        <p:nvSpPr>
          <p:cNvPr id="13" name="Textplatzhalter 7"/>
          <p:cNvSpPr>
            <a:spLocks noGrp="1"/>
          </p:cNvSpPr>
          <p:nvPr>
            <p:ph type="body" sz="quarter" idx="31" hasCustomPrompt="1"/>
          </p:nvPr>
        </p:nvSpPr>
        <p:spPr>
          <a:xfrm>
            <a:off x="1272000" y="4976879"/>
            <a:ext cx="4824000" cy="249767"/>
          </a:xfrm>
        </p:spPr>
        <p:txBody>
          <a:bodyPr/>
          <a:lstStyle>
            <a:lvl1pPr marL="0" indent="0">
              <a:buNone/>
              <a:defRPr b="1">
                <a:solidFill>
                  <a:schemeClr val="accent1"/>
                </a:solidFill>
              </a:defRPr>
            </a:lvl1pPr>
          </a:lstStyle>
          <a:p>
            <a:pPr lvl="0"/>
            <a:r>
              <a:rPr lang="de-DE"/>
              <a:t>Überschrift</a:t>
            </a:r>
            <a:endParaRPr lang="de-AT"/>
          </a:p>
        </p:txBody>
      </p:sp>
      <p:sp>
        <p:nvSpPr>
          <p:cNvPr id="14" name="Textplatzhalter 7"/>
          <p:cNvSpPr>
            <a:spLocks noGrp="1"/>
          </p:cNvSpPr>
          <p:nvPr>
            <p:ph type="body" sz="quarter" idx="32" hasCustomPrompt="1"/>
          </p:nvPr>
        </p:nvSpPr>
        <p:spPr>
          <a:xfrm>
            <a:off x="1272000" y="5200634"/>
            <a:ext cx="4824000" cy="674085"/>
          </a:xfrm>
        </p:spPr>
        <p:txBody>
          <a:bodyPr/>
          <a:lstStyle>
            <a:lvl1pPr marL="0" indent="0">
              <a:spcBef>
                <a:spcPts val="0"/>
              </a:spcBef>
              <a:buNone/>
              <a:defRPr b="0">
                <a:solidFill>
                  <a:schemeClr val="accent1"/>
                </a:solidFill>
              </a:defRPr>
            </a:lvl1pPr>
          </a:lstStyle>
          <a:p>
            <a:pPr lvl="0"/>
            <a:r>
              <a:rPr lang="de-DE"/>
              <a:t>Titel</a:t>
            </a:r>
            <a:endParaRPr lang="de-AT"/>
          </a:p>
        </p:txBody>
      </p:sp>
      <p:sp>
        <p:nvSpPr>
          <p:cNvPr id="15" name="Bildplatzhalter 23"/>
          <p:cNvSpPr>
            <a:spLocks noGrp="1" noChangeAspect="1"/>
          </p:cNvSpPr>
          <p:nvPr>
            <p:ph type="pic" sz="quarter" idx="33" hasCustomPrompt="1"/>
          </p:nvPr>
        </p:nvSpPr>
        <p:spPr>
          <a:xfrm>
            <a:off x="912284" y="4986255"/>
            <a:ext cx="261784" cy="240000"/>
          </a:xfrm>
        </p:spPr>
        <p:txBody>
          <a:bodyPr anchor="ctr"/>
          <a:lstStyle>
            <a:lvl1pPr marL="0" indent="0" algn="ctr">
              <a:buNone/>
              <a:defRPr sz="1067">
                <a:solidFill>
                  <a:schemeClr val="accent1"/>
                </a:solidFill>
              </a:defRPr>
            </a:lvl1pPr>
          </a:lstStyle>
          <a:p>
            <a:r>
              <a:rPr lang="de-DE"/>
              <a:t>Icon</a:t>
            </a:r>
            <a:endParaRPr lang="de-AT"/>
          </a:p>
        </p:txBody>
      </p:sp>
      <p:sp>
        <p:nvSpPr>
          <p:cNvPr id="16" name="Textplatzhalter 7"/>
          <p:cNvSpPr>
            <a:spLocks noGrp="1"/>
          </p:cNvSpPr>
          <p:nvPr>
            <p:ph type="body" sz="quarter" idx="34" hasCustomPrompt="1"/>
          </p:nvPr>
        </p:nvSpPr>
        <p:spPr>
          <a:xfrm>
            <a:off x="1272000" y="3826019"/>
            <a:ext cx="4824000" cy="249767"/>
          </a:xfrm>
        </p:spPr>
        <p:txBody>
          <a:bodyPr/>
          <a:lstStyle>
            <a:lvl1pPr marL="0" indent="0">
              <a:buNone/>
              <a:defRPr b="1">
                <a:solidFill>
                  <a:schemeClr val="accent1"/>
                </a:solidFill>
              </a:defRPr>
            </a:lvl1pPr>
          </a:lstStyle>
          <a:p>
            <a:pPr lvl="0"/>
            <a:r>
              <a:rPr lang="de-DE"/>
              <a:t>Überschrift</a:t>
            </a:r>
            <a:endParaRPr lang="de-AT"/>
          </a:p>
        </p:txBody>
      </p:sp>
      <p:sp>
        <p:nvSpPr>
          <p:cNvPr id="17" name="Textplatzhalter 7"/>
          <p:cNvSpPr>
            <a:spLocks noGrp="1"/>
          </p:cNvSpPr>
          <p:nvPr>
            <p:ph type="body" sz="quarter" idx="35" hasCustomPrompt="1"/>
          </p:nvPr>
        </p:nvSpPr>
        <p:spPr>
          <a:xfrm>
            <a:off x="1272000" y="4049774"/>
            <a:ext cx="4824000" cy="674085"/>
          </a:xfrm>
        </p:spPr>
        <p:txBody>
          <a:bodyPr/>
          <a:lstStyle>
            <a:lvl1pPr marL="0" indent="0">
              <a:spcBef>
                <a:spcPts val="0"/>
              </a:spcBef>
              <a:buNone/>
              <a:defRPr b="0">
                <a:solidFill>
                  <a:schemeClr val="accent1"/>
                </a:solidFill>
              </a:defRPr>
            </a:lvl1pPr>
          </a:lstStyle>
          <a:p>
            <a:pPr lvl="0"/>
            <a:r>
              <a:rPr lang="de-DE"/>
              <a:t>Titel</a:t>
            </a:r>
            <a:endParaRPr lang="de-AT"/>
          </a:p>
        </p:txBody>
      </p:sp>
      <p:sp>
        <p:nvSpPr>
          <p:cNvPr id="18" name="Bildplatzhalter 23"/>
          <p:cNvSpPr>
            <a:spLocks noGrp="1" noChangeAspect="1"/>
          </p:cNvSpPr>
          <p:nvPr>
            <p:ph type="pic" sz="quarter" idx="36" hasCustomPrompt="1"/>
          </p:nvPr>
        </p:nvSpPr>
        <p:spPr>
          <a:xfrm>
            <a:off x="912284" y="3826019"/>
            <a:ext cx="261784" cy="240000"/>
          </a:xfrm>
        </p:spPr>
        <p:txBody>
          <a:bodyPr anchor="ctr"/>
          <a:lstStyle>
            <a:lvl1pPr marL="0" indent="0" algn="ctr">
              <a:buNone/>
              <a:defRPr sz="1067">
                <a:solidFill>
                  <a:schemeClr val="accent1"/>
                </a:solidFill>
              </a:defRPr>
            </a:lvl1pPr>
          </a:lstStyle>
          <a:p>
            <a:r>
              <a:rPr lang="de-DE"/>
              <a:t>Icon</a:t>
            </a:r>
            <a:endParaRPr lang="de-AT"/>
          </a:p>
        </p:txBody>
      </p:sp>
      <p:sp>
        <p:nvSpPr>
          <p:cNvPr id="28" name="Textplatzhalter 7"/>
          <p:cNvSpPr>
            <a:spLocks noGrp="1"/>
          </p:cNvSpPr>
          <p:nvPr>
            <p:ph type="body" sz="quarter" idx="37" hasCustomPrompt="1"/>
          </p:nvPr>
        </p:nvSpPr>
        <p:spPr>
          <a:xfrm>
            <a:off x="6969267" y="2675161"/>
            <a:ext cx="4824000" cy="249767"/>
          </a:xfrm>
        </p:spPr>
        <p:txBody>
          <a:bodyPr/>
          <a:lstStyle>
            <a:lvl1pPr marL="0" indent="0">
              <a:buNone/>
              <a:defRPr b="1">
                <a:solidFill>
                  <a:schemeClr val="accent1"/>
                </a:solidFill>
              </a:defRPr>
            </a:lvl1pPr>
          </a:lstStyle>
          <a:p>
            <a:pPr lvl="0"/>
            <a:r>
              <a:rPr lang="de-DE"/>
              <a:t>Überschrift</a:t>
            </a:r>
            <a:endParaRPr lang="de-AT"/>
          </a:p>
        </p:txBody>
      </p:sp>
      <p:sp>
        <p:nvSpPr>
          <p:cNvPr id="29" name="Textplatzhalter 7"/>
          <p:cNvSpPr>
            <a:spLocks noGrp="1"/>
          </p:cNvSpPr>
          <p:nvPr>
            <p:ph type="body" sz="quarter" idx="38" hasCustomPrompt="1"/>
          </p:nvPr>
        </p:nvSpPr>
        <p:spPr>
          <a:xfrm>
            <a:off x="6969267" y="2898915"/>
            <a:ext cx="4824000" cy="674085"/>
          </a:xfrm>
        </p:spPr>
        <p:txBody>
          <a:bodyPr/>
          <a:lstStyle>
            <a:lvl1pPr marL="0" indent="0">
              <a:spcBef>
                <a:spcPts val="0"/>
              </a:spcBef>
              <a:buNone/>
              <a:defRPr b="0">
                <a:solidFill>
                  <a:schemeClr val="accent1"/>
                </a:solidFill>
              </a:defRPr>
            </a:lvl1pPr>
          </a:lstStyle>
          <a:p>
            <a:pPr lvl="0"/>
            <a:r>
              <a:rPr lang="de-DE"/>
              <a:t>Titel</a:t>
            </a:r>
            <a:endParaRPr lang="de-AT"/>
          </a:p>
        </p:txBody>
      </p:sp>
      <p:sp>
        <p:nvSpPr>
          <p:cNvPr id="30" name="Bildplatzhalter 23"/>
          <p:cNvSpPr>
            <a:spLocks noGrp="1" noChangeAspect="1"/>
          </p:cNvSpPr>
          <p:nvPr>
            <p:ph type="pic" sz="quarter" idx="39" hasCustomPrompt="1"/>
          </p:nvPr>
        </p:nvSpPr>
        <p:spPr>
          <a:xfrm>
            <a:off x="6609551" y="2671600"/>
            <a:ext cx="261784" cy="240000"/>
          </a:xfrm>
        </p:spPr>
        <p:txBody>
          <a:bodyPr anchor="ctr"/>
          <a:lstStyle>
            <a:lvl1pPr marL="0" indent="0" algn="ctr">
              <a:buNone/>
              <a:defRPr sz="1067">
                <a:solidFill>
                  <a:schemeClr val="accent1"/>
                </a:solidFill>
              </a:defRPr>
            </a:lvl1pPr>
          </a:lstStyle>
          <a:p>
            <a:r>
              <a:rPr lang="de-DE"/>
              <a:t>Icon</a:t>
            </a:r>
            <a:endParaRPr lang="de-AT"/>
          </a:p>
        </p:txBody>
      </p:sp>
      <p:sp>
        <p:nvSpPr>
          <p:cNvPr id="31" name="Textplatzhalter 7"/>
          <p:cNvSpPr>
            <a:spLocks noGrp="1"/>
          </p:cNvSpPr>
          <p:nvPr>
            <p:ph type="body" sz="quarter" idx="40" hasCustomPrompt="1"/>
          </p:nvPr>
        </p:nvSpPr>
        <p:spPr>
          <a:xfrm>
            <a:off x="6969267" y="4976879"/>
            <a:ext cx="4824000" cy="249767"/>
          </a:xfrm>
        </p:spPr>
        <p:txBody>
          <a:bodyPr/>
          <a:lstStyle>
            <a:lvl1pPr marL="0" indent="0">
              <a:buNone/>
              <a:defRPr b="1">
                <a:solidFill>
                  <a:schemeClr val="accent1"/>
                </a:solidFill>
              </a:defRPr>
            </a:lvl1pPr>
          </a:lstStyle>
          <a:p>
            <a:pPr lvl="0"/>
            <a:r>
              <a:rPr lang="de-DE"/>
              <a:t>Überschrift</a:t>
            </a:r>
            <a:endParaRPr lang="de-AT"/>
          </a:p>
        </p:txBody>
      </p:sp>
      <p:sp>
        <p:nvSpPr>
          <p:cNvPr id="32" name="Textplatzhalter 7"/>
          <p:cNvSpPr>
            <a:spLocks noGrp="1"/>
          </p:cNvSpPr>
          <p:nvPr>
            <p:ph type="body" sz="quarter" idx="41" hasCustomPrompt="1"/>
          </p:nvPr>
        </p:nvSpPr>
        <p:spPr>
          <a:xfrm>
            <a:off x="6969267" y="5200634"/>
            <a:ext cx="4824000" cy="674085"/>
          </a:xfrm>
        </p:spPr>
        <p:txBody>
          <a:bodyPr/>
          <a:lstStyle>
            <a:lvl1pPr marL="0" indent="0">
              <a:spcBef>
                <a:spcPts val="0"/>
              </a:spcBef>
              <a:buNone/>
              <a:defRPr b="0">
                <a:solidFill>
                  <a:schemeClr val="accent1"/>
                </a:solidFill>
              </a:defRPr>
            </a:lvl1pPr>
          </a:lstStyle>
          <a:p>
            <a:pPr lvl="0"/>
            <a:r>
              <a:rPr lang="de-DE"/>
              <a:t>Titel</a:t>
            </a:r>
            <a:endParaRPr lang="de-AT"/>
          </a:p>
        </p:txBody>
      </p:sp>
      <p:sp>
        <p:nvSpPr>
          <p:cNvPr id="33" name="Bildplatzhalter 23"/>
          <p:cNvSpPr>
            <a:spLocks noGrp="1" noChangeAspect="1"/>
          </p:cNvSpPr>
          <p:nvPr>
            <p:ph type="pic" sz="quarter" idx="42" hasCustomPrompt="1"/>
          </p:nvPr>
        </p:nvSpPr>
        <p:spPr>
          <a:xfrm>
            <a:off x="6609551" y="4986255"/>
            <a:ext cx="261784" cy="240000"/>
          </a:xfrm>
        </p:spPr>
        <p:txBody>
          <a:bodyPr anchor="ctr"/>
          <a:lstStyle>
            <a:lvl1pPr marL="0" indent="0" algn="ctr">
              <a:buNone/>
              <a:defRPr sz="1067">
                <a:solidFill>
                  <a:schemeClr val="accent1"/>
                </a:solidFill>
              </a:defRPr>
            </a:lvl1pPr>
          </a:lstStyle>
          <a:p>
            <a:r>
              <a:rPr lang="de-DE"/>
              <a:t>Icon</a:t>
            </a:r>
            <a:endParaRPr lang="de-AT"/>
          </a:p>
        </p:txBody>
      </p:sp>
      <p:sp>
        <p:nvSpPr>
          <p:cNvPr id="34" name="Textplatzhalter 7"/>
          <p:cNvSpPr>
            <a:spLocks noGrp="1"/>
          </p:cNvSpPr>
          <p:nvPr>
            <p:ph type="body" sz="quarter" idx="43" hasCustomPrompt="1"/>
          </p:nvPr>
        </p:nvSpPr>
        <p:spPr>
          <a:xfrm>
            <a:off x="6969267" y="3826019"/>
            <a:ext cx="4824000" cy="249767"/>
          </a:xfrm>
        </p:spPr>
        <p:txBody>
          <a:bodyPr/>
          <a:lstStyle>
            <a:lvl1pPr marL="0" indent="0">
              <a:buNone/>
              <a:defRPr b="1">
                <a:solidFill>
                  <a:schemeClr val="accent1"/>
                </a:solidFill>
              </a:defRPr>
            </a:lvl1pPr>
          </a:lstStyle>
          <a:p>
            <a:pPr lvl="0"/>
            <a:r>
              <a:rPr lang="de-DE"/>
              <a:t>Überschrift</a:t>
            </a:r>
            <a:endParaRPr lang="de-AT"/>
          </a:p>
        </p:txBody>
      </p:sp>
      <p:sp>
        <p:nvSpPr>
          <p:cNvPr id="35" name="Textplatzhalter 7"/>
          <p:cNvSpPr>
            <a:spLocks noGrp="1"/>
          </p:cNvSpPr>
          <p:nvPr>
            <p:ph type="body" sz="quarter" idx="44" hasCustomPrompt="1"/>
          </p:nvPr>
        </p:nvSpPr>
        <p:spPr>
          <a:xfrm>
            <a:off x="6969267" y="4049774"/>
            <a:ext cx="4824000" cy="674085"/>
          </a:xfrm>
        </p:spPr>
        <p:txBody>
          <a:bodyPr/>
          <a:lstStyle>
            <a:lvl1pPr marL="0" indent="0">
              <a:spcBef>
                <a:spcPts val="0"/>
              </a:spcBef>
              <a:buNone/>
              <a:defRPr b="0">
                <a:solidFill>
                  <a:schemeClr val="accent1"/>
                </a:solidFill>
              </a:defRPr>
            </a:lvl1pPr>
          </a:lstStyle>
          <a:p>
            <a:pPr lvl="0"/>
            <a:r>
              <a:rPr lang="de-DE"/>
              <a:t>Titel</a:t>
            </a:r>
            <a:endParaRPr lang="de-AT"/>
          </a:p>
        </p:txBody>
      </p:sp>
      <p:sp>
        <p:nvSpPr>
          <p:cNvPr id="36" name="Bildplatzhalter 23"/>
          <p:cNvSpPr>
            <a:spLocks noGrp="1" noChangeAspect="1"/>
          </p:cNvSpPr>
          <p:nvPr>
            <p:ph type="pic" sz="quarter" idx="45" hasCustomPrompt="1"/>
          </p:nvPr>
        </p:nvSpPr>
        <p:spPr>
          <a:xfrm>
            <a:off x="6609551" y="3826019"/>
            <a:ext cx="261784" cy="240000"/>
          </a:xfrm>
        </p:spPr>
        <p:txBody>
          <a:bodyPr anchor="ctr"/>
          <a:lstStyle>
            <a:lvl1pPr marL="0" indent="0" algn="ctr">
              <a:buNone/>
              <a:defRPr sz="1067">
                <a:solidFill>
                  <a:schemeClr val="accent1"/>
                </a:solidFill>
              </a:defRPr>
            </a:lvl1pPr>
          </a:lstStyle>
          <a:p>
            <a:r>
              <a:rPr lang="de-DE"/>
              <a:t>Icon</a:t>
            </a:r>
            <a:endParaRPr lang="de-AT"/>
          </a:p>
        </p:txBody>
      </p:sp>
    </p:spTree>
    <p:extLst>
      <p:ext uri="{BB962C8B-B14F-4D97-AF65-F5344CB8AC3E}">
        <p14:creationId xmlns:p14="http://schemas.microsoft.com/office/powerpoint/2010/main" val="149394382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3 Punkte 2">
    <p:spTree>
      <p:nvGrpSpPr>
        <p:cNvPr id="1" name=""/>
        <p:cNvGrpSpPr/>
        <p:nvPr/>
      </p:nvGrpSpPr>
      <p:grpSpPr>
        <a:xfrm>
          <a:off x="0" y="0"/>
          <a:ext cx="0" cy="0"/>
          <a:chOff x="0" y="0"/>
          <a:chExt cx="0" cy="0"/>
        </a:xfrm>
      </p:grpSpPr>
      <p:sp>
        <p:nvSpPr>
          <p:cNvPr id="3" name="Foliennummernplatzhalter 2"/>
          <p:cNvSpPr>
            <a:spLocks noGrp="1"/>
          </p:cNvSpPr>
          <p:nvPr>
            <p:ph type="sldNum" sz="quarter" idx="10"/>
          </p:nvPr>
        </p:nvSpPr>
        <p:spPr/>
        <p:txBody>
          <a:bodyPr/>
          <a:lstStyle/>
          <a:p>
            <a:fld id="{52CF354A-3E7C-4AF0-94B3-C47ABC721F9D}" type="slidenum">
              <a:rPr lang="de-AT" smtClean="0"/>
              <a:pPr/>
              <a:t>‹Nr.›</a:t>
            </a:fld>
            <a:endParaRPr lang="de-AT"/>
          </a:p>
        </p:txBody>
      </p:sp>
      <p:sp>
        <p:nvSpPr>
          <p:cNvPr id="4" name="Fußzeilenplatzhalter 3"/>
          <p:cNvSpPr>
            <a:spLocks noGrp="1"/>
          </p:cNvSpPr>
          <p:nvPr>
            <p:ph type="ftr" sz="quarter" idx="11"/>
          </p:nvPr>
        </p:nvSpPr>
        <p:spPr/>
        <p:txBody>
          <a:bodyPr/>
          <a:lstStyle/>
          <a:p>
            <a:r>
              <a:rPr lang="de-DE"/>
              <a:t>Kapitelüberschrift</a:t>
            </a:r>
          </a:p>
        </p:txBody>
      </p:sp>
      <p:sp>
        <p:nvSpPr>
          <p:cNvPr id="5" name="Titel 1"/>
          <p:cNvSpPr>
            <a:spLocks noGrp="1"/>
          </p:cNvSpPr>
          <p:nvPr>
            <p:ph type="title" hasCustomPrompt="1"/>
          </p:nvPr>
        </p:nvSpPr>
        <p:spPr>
          <a:xfrm>
            <a:off x="912285" y="1507067"/>
            <a:ext cx="7920567" cy="443199"/>
          </a:xfrm>
        </p:spPr>
        <p:txBody>
          <a:bodyPr/>
          <a:lstStyle/>
          <a:p>
            <a:r>
              <a:rPr lang="de-DE"/>
              <a:t>Mastertitelformat bearbeiten</a:t>
            </a:r>
            <a:endParaRPr lang="de-AT"/>
          </a:p>
        </p:txBody>
      </p:sp>
      <p:sp>
        <p:nvSpPr>
          <p:cNvPr id="6" name="Textplatzhalter 7">
            <a:extLst>
              <a:ext uri="{FF2B5EF4-FFF2-40B4-BE49-F238E27FC236}">
                <a16:creationId xmlns:a16="http://schemas.microsoft.com/office/drawing/2014/main" id="{609D5913-DBE3-BE47-B792-11E24A0A0673}"/>
              </a:ext>
            </a:extLst>
          </p:cNvPr>
          <p:cNvSpPr>
            <a:spLocks noGrp="1"/>
          </p:cNvSpPr>
          <p:nvPr>
            <p:ph type="body" sz="quarter" idx="16"/>
          </p:nvPr>
        </p:nvSpPr>
        <p:spPr>
          <a:xfrm>
            <a:off x="912283" y="1963847"/>
            <a:ext cx="7920567" cy="347243"/>
          </a:xfrm>
        </p:spPr>
        <p:txBody>
          <a:bodyPr/>
          <a:lstStyle>
            <a:lvl1pPr marL="0" indent="0">
              <a:spcBef>
                <a:spcPts val="0"/>
              </a:spcBef>
              <a:buNone/>
              <a:defRPr kern="0" spc="107" baseline="0"/>
            </a:lvl1pPr>
          </a:lstStyle>
          <a:p>
            <a:pPr lvl="0"/>
            <a:r>
              <a:rPr lang="de-DE"/>
              <a:t>Mastertextformat bearbeiten</a:t>
            </a:r>
          </a:p>
        </p:txBody>
      </p:sp>
      <p:sp>
        <p:nvSpPr>
          <p:cNvPr id="7" name="Inhaltsplatzhalter 20"/>
          <p:cNvSpPr>
            <a:spLocks noGrp="1"/>
          </p:cNvSpPr>
          <p:nvPr>
            <p:ph sz="quarter" idx="14"/>
          </p:nvPr>
        </p:nvSpPr>
        <p:spPr>
          <a:xfrm>
            <a:off x="912285" y="5109615"/>
            <a:ext cx="1375017" cy="768351"/>
          </a:xfrm>
          <a:prstGeom prst="rect">
            <a:avLst/>
          </a:prstGeom>
          <a:solidFill>
            <a:schemeClr val="accent1"/>
          </a:solidFill>
        </p:spPr>
        <p:txBody>
          <a:bodyPr anchor="ctr"/>
          <a:lstStyle>
            <a:lvl1pPr marL="0" indent="0" algn="l">
              <a:buNone/>
              <a:defRPr>
                <a:solidFill>
                  <a:schemeClr val="bg1"/>
                </a:solidFill>
              </a:defRPr>
            </a:lvl1pPr>
          </a:lstStyle>
          <a:p>
            <a:pPr lvl="0"/>
            <a:r>
              <a:rPr lang="de-DE"/>
              <a:t>Mastertextformat bearbeiten</a:t>
            </a:r>
          </a:p>
        </p:txBody>
      </p:sp>
      <p:sp>
        <p:nvSpPr>
          <p:cNvPr id="8" name="Inhaltsplatzhalter 20"/>
          <p:cNvSpPr>
            <a:spLocks noGrp="1"/>
          </p:cNvSpPr>
          <p:nvPr>
            <p:ph sz="quarter" idx="15"/>
          </p:nvPr>
        </p:nvSpPr>
        <p:spPr>
          <a:xfrm>
            <a:off x="2386787" y="5109615"/>
            <a:ext cx="6446063" cy="768351"/>
          </a:xfrm>
          <a:prstGeom prst="rect">
            <a:avLst/>
          </a:prstGeom>
          <a:noFill/>
          <a:ln>
            <a:solidFill>
              <a:schemeClr val="accent1"/>
            </a:solidFill>
          </a:ln>
        </p:spPr>
        <p:txBody>
          <a:bodyPr anchor="ctr"/>
          <a:lstStyle>
            <a:lvl1pPr marL="120648" indent="0">
              <a:spcBef>
                <a:spcPts val="0"/>
              </a:spcBef>
              <a:buNone/>
              <a:defRPr/>
            </a:lvl1pPr>
          </a:lstStyle>
          <a:p>
            <a:pPr lvl="0"/>
            <a:r>
              <a:rPr lang="de-DE"/>
              <a:t>Mastertextformat bearbeiten</a:t>
            </a:r>
          </a:p>
        </p:txBody>
      </p:sp>
      <p:sp>
        <p:nvSpPr>
          <p:cNvPr id="9" name="Inhaltsplatzhalter 20"/>
          <p:cNvSpPr>
            <a:spLocks noGrp="1"/>
          </p:cNvSpPr>
          <p:nvPr>
            <p:ph sz="quarter" idx="17"/>
          </p:nvPr>
        </p:nvSpPr>
        <p:spPr>
          <a:xfrm>
            <a:off x="912284" y="3885133"/>
            <a:ext cx="1375017" cy="768351"/>
          </a:xfrm>
          <a:prstGeom prst="rect">
            <a:avLst/>
          </a:prstGeom>
          <a:solidFill>
            <a:schemeClr val="accent1"/>
          </a:solidFill>
        </p:spPr>
        <p:txBody>
          <a:bodyPr anchor="ctr"/>
          <a:lstStyle>
            <a:lvl1pPr marL="0" indent="0" algn="l">
              <a:buNone/>
              <a:defRPr>
                <a:solidFill>
                  <a:schemeClr val="bg1"/>
                </a:solidFill>
              </a:defRPr>
            </a:lvl1pPr>
          </a:lstStyle>
          <a:p>
            <a:pPr lvl="0"/>
            <a:r>
              <a:rPr lang="de-DE"/>
              <a:t>Mastertextformat bearbeiten</a:t>
            </a:r>
          </a:p>
        </p:txBody>
      </p:sp>
      <p:sp>
        <p:nvSpPr>
          <p:cNvPr id="10" name="Inhaltsplatzhalter 20"/>
          <p:cNvSpPr>
            <a:spLocks noGrp="1"/>
          </p:cNvSpPr>
          <p:nvPr>
            <p:ph sz="quarter" idx="18"/>
          </p:nvPr>
        </p:nvSpPr>
        <p:spPr>
          <a:xfrm>
            <a:off x="2386786" y="3885133"/>
            <a:ext cx="6446063" cy="768351"/>
          </a:xfrm>
          <a:prstGeom prst="rect">
            <a:avLst/>
          </a:prstGeom>
          <a:noFill/>
          <a:ln>
            <a:solidFill>
              <a:schemeClr val="accent1"/>
            </a:solidFill>
          </a:ln>
        </p:spPr>
        <p:txBody>
          <a:bodyPr anchor="ctr"/>
          <a:lstStyle>
            <a:lvl1pPr marL="120648" indent="0">
              <a:spcBef>
                <a:spcPts val="0"/>
              </a:spcBef>
              <a:buNone/>
              <a:defRPr/>
            </a:lvl1pPr>
          </a:lstStyle>
          <a:p>
            <a:pPr lvl="0"/>
            <a:r>
              <a:rPr lang="de-DE"/>
              <a:t>Mastertextformat bearbeiten</a:t>
            </a:r>
          </a:p>
        </p:txBody>
      </p:sp>
      <p:sp>
        <p:nvSpPr>
          <p:cNvPr id="11" name="Inhaltsplatzhalter 20"/>
          <p:cNvSpPr>
            <a:spLocks noGrp="1"/>
          </p:cNvSpPr>
          <p:nvPr>
            <p:ph sz="quarter" idx="19"/>
          </p:nvPr>
        </p:nvSpPr>
        <p:spPr>
          <a:xfrm>
            <a:off x="912284" y="2660651"/>
            <a:ext cx="1375017" cy="768351"/>
          </a:xfrm>
          <a:prstGeom prst="rect">
            <a:avLst/>
          </a:prstGeom>
          <a:solidFill>
            <a:schemeClr val="accent1"/>
          </a:solidFill>
        </p:spPr>
        <p:txBody>
          <a:bodyPr anchor="ctr"/>
          <a:lstStyle>
            <a:lvl1pPr marL="0" indent="0" algn="l">
              <a:buNone/>
              <a:defRPr>
                <a:solidFill>
                  <a:schemeClr val="bg1"/>
                </a:solidFill>
              </a:defRPr>
            </a:lvl1pPr>
          </a:lstStyle>
          <a:p>
            <a:pPr lvl="0"/>
            <a:r>
              <a:rPr lang="de-DE"/>
              <a:t>Mastertextformat bearbeiten</a:t>
            </a:r>
          </a:p>
        </p:txBody>
      </p:sp>
      <p:sp>
        <p:nvSpPr>
          <p:cNvPr id="12" name="Inhaltsplatzhalter 20"/>
          <p:cNvSpPr>
            <a:spLocks noGrp="1"/>
          </p:cNvSpPr>
          <p:nvPr>
            <p:ph sz="quarter" idx="20"/>
          </p:nvPr>
        </p:nvSpPr>
        <p:spPr>
          <a:xfrm>
            <a:off x="2386786" y="2660651"/>
            <a:ext cx="6446063" cy="768351"/>
          </a:xfrm>
          <a:prstGeom prst="rect">
            <a:avLst/>
          </a:prstGeom>
          <a:noFill/>
          <a:ln>
            <a:solidFill>
              <a:schemeClr val="accent1"/>
            </a:solidFill>
          </a:ln>
        </p:spPr>
        <p:txBody>
          <a:bodyPr anchor="ctr"/>
          <a:lstStyle>
            <a:lvl1pPr marL="120648" indent="0">
              <a:spcBef>
                <a:spcPts val="0"/>
              </a:spcBef>
              <a:buNone/>
              <a:defRPr/>
            </a:lvl1pPr>
          </a:lstStyle>
          <a:p>
            <a:pPr lvl="0"/>
            <a:r>
              <a:rPr lang="de-DE"/>
              <a:t>Mastertextformat bearbeiten</a:t>
            </a:r>
          </a:p>
        </p:txBody>
      </p:sp>
    </p:spTree>
    <p:extLst>
      <p:ext uri="{BB962C8B-B14F-4D97-AF65-F5344CB8AC3E}">
        <p14:creationId xmlns:p14="http://schemas.microsoft.com/office/powerpoint/2010/main" val="179656332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4 Punkte">
    <p:spTree>
      <p:nvGrpSpPr>
        <p:cNvPr id="1" name=""/>
        <p:cNvGrpSpPr/>
        <p:nvPr/>
      </p:nvGrpSpPr>
      <p:grpSpPr>
        <a:xfrm>
          <a:off x="0" y="0"/>
          <a:ext cx="0" cy="0"/>
          <a:chOff x="0" y="0"/>
          <a:chExt cx="0" cy="0"/>
        </a:xfrm>
      </p:grpSpPr>
      <p:sp>
        <p:nvSpPr>
          <p:cNvPr id="3" name="Foliennummernplatzhalter 2"/>
          <p:cNvSpPr>
            <a:spLocks noGrp="1"/>
          </p:cNvSpPr>
          <p:nvPr>
            <p:ph type="sldNum" sz="quarter" idx="10"/>
          </p:nvPr>
        </p:nvSpPr>
        <p:spPr/>
        <p:txBody>
          <a:bodyPr/>
          <a:lstStyle/>
          <a:p>
            <a:fld id="{52CF354A-3E7C-4AF0-94B3-C47ABC721F9D}" type="slidenum">
              <a:rPr lang="de-AT" smtClean="0"/>
              <a:pPr/>
              <a:t>‹Nr.›</a:t>
            </a:fld>
            <a:endParaRPr lang="de-AT"/>
          </a:p>
        </p:txBody>
      </p:sp>
      <p:sp>
        <p:nvSpPr>
          <p:cNvPr id="4" name="Fußzeilenplatzhalter 3"/>
          <p:cNvSpPr>
            <a:spLocks noGrp="1"/>
          </p:cNvSpPr>
          <p:nvPr>
            <p:ph type="ftr" sz="quarter" idx="11"/>
          </p:nvPr>
        </p:nvSpPr>
        <p:spPr/>
        <p:txBody>
          <a:bodyPr/>
          <a:lstStyle/>
          <a:p>
            <a:r>
              <a:rPr lang="de-DE"/>
              <a:t>Kapitelüberschrift</a:t>
            </a:r>
          </a:p>
        </p:txBody>
      </p:sp>
      <p:sp>
        <p:nvSpPr>
          <p:cNvPr id="5" name="Titel 1"/>
          <p:cNvSpPr>
            <a:spLocks noGrp="1"/>
          </p:cNvSpPr>
          <p:nvPr>
            <p:ph type="title" hasCustomPrompt="1"/>
          </p:nvPr>
        </p:nvSpPr>
        <p:spPr>
          <a:xfrm>
            <a:off x="912285" y="1507067"/>
            <a:ext cx="7920567" cy="443199"/>
          </a:xfrm>
        </p:spPr>
        <p:txBody>
          <a:bodyPr/>
          <a:lstStyle/>
          <a:p>
            <a:r>
              <a:rPr lang="de-DE"/>
              <a:t>Mastertitelformat bearbeiten</a:t>
            </a:r>
            <a:endParaRPr lang="de-AT"/>
          </a:p>
        </p:txBody>
      </p:sp>
      <p:sp>
        <p:nvSpPr>
          <p:cNvPr id="6" name="Textplatzhalter 7">
            <a:extLst>
              <a:ext uri="{FF2B5EF4-FFF2-40B4-BE49-F238E27FC236}">
                <a16:creationId xmlns:a16="http://schemas.microsoft.com/office/drawing/2014/main" id="{609D5913-DBE3-BE47-B792-11E24A0A0673}"/>
              </a:ext>
            </a:extLst>
          </p:cNvPr>
          <p:cNvSpPr>
            <a:spLocks noGrp="1"/>
          </p:cNvSpPr>
          <p:nvPr>
            <p:ph type="body" sz="quarter" idx="16"/>
          </p:nvPr>
        </p:nvSpPr>
        <p:spPr>
          <a:xfrm>
            <a:off x="912283" y="1963847"/>
            <a:ext cx="7920567" cy="347243"/>
          </a:xfrm>
        </p:spPr>
        <p:txBody>
          <a:bodyPr/>
          <a:lstStyle>
            <a:lvl1pPr marL="0" indent="0">
              <a:spcBef>
                <a:spcPts val="0"/>
              </a:spcBef>
              <a:buNone/>
              <a:defRPr kern="0" spc="107" baseline="0"/>
            </a:lvl1pPr>
          </a:lstStyle>
          <a:p>
            <a:pPr lvl="0"/>
            <a:r>
              <a:rPr lang="de-DE"/>
              <a:t>Mastertextformat bearbeiten</a:t>
            </a:r>
          </a:p>
        </p:txBody>
      </p:sp>
      <p:sp>
        <p:nvSpPr>
          <p:cNvPr id="11" name="Inhaltsplatzhalter 20"/>
          <p:cNvSpPr>
            <a:spLocks noGrp="1"/>
          </p:cNvSpPr>
          <p:nvPr>
            <p:ph sz="quarter" idx="19"/>
          </p:nvPr>
        </p:nvSpPr>
        <p:spPr>
          <a:xfrm>
            <a:off x="912284" y="2660652"/>
            <a:ext cx="1375017" cy="624349"/>
          </a:xfrm>
          <a:prstGeom prst="rect">
            <a:avLst/>
          </a:prstGeom>
          <a:solidFill>
            <a:schemeClr val="accent1"/>
          </a:solidFill>
        </p:spPr>
        <p:txBody>
          <a:bodyPr anchor="ctr"/>
          <a:lstStyle>
            <a:lvl1pPr marL="0" indent="0" algn="l">
              <a:buNone/>
              <a:defRPr>
                <a:solidFill>
                  <a:schemeClr val="bg1"/>
                </a:solidFill>
              </a:defRPr>
            </a:lvl1pPr>
          </a:lstStyle>
          <a:p>
            <a:pPr lvl="0"/>
            <a:r>
              <a:rPr lang="de-DE"/>
              <a:t>Mastertextformat bearbeiten</a:t>
            </a:r>
          </a:p>
        </p:txBody>
      </p:sp>
      <p:sp>
        <p:nvSpPr>
          <p:cNvPr id="12" name="Inhaltsplatzhalter 20"/>
          <p:cNvSpPr>
            <a:spLocks noGrp="1"/>
          </p:cNvSpPr>
          <p:nvPr>
            <p:ph sz="quarter" idx="20"/>
          </p:nvPr>
        </p:nvSpPr>
        <p:spPr>
          <a:xfrm>
            <a:off x="2386786" y="2660652"/>
            <a:ext cx="6446063" cy="624349"/>
          </a:xfrm>
          <a:prstGeom prst="rect">
            <a:avLst/>
          </a:prstGeom>
          <a:noFill/>
          <a:ln>
            <a:solidFill>
              <a:schemeClr val="accent1"/>
            </a:solidFill>
          </a:ln>
        </p:spPr>
        <p:txBody>
          <a:bodyPr anchor="ctr"/>
          <a:lstStyle>
            <a:lvl1pPr marL="120648" indent="0">
              <a:spcBef>
                <a:spcPts val="0"/>
              </a:spcBef>
              <a:buNone/>
              <a:defRPr/>
            </a:lvl1pPr>
          </a:lstStyle>
          <a:p>
            <a:pPr lvl="0"/>
            <a:r>
              <a:rPr lang="de-DE"/>
              <a:t>Mastertextformat bearbeiten</a:t>
            </a:r>
          </a:p>
        </p:txBody>
      </p:sp>
      <p:sp>
        <p:nvSpPr>
          <p:cNvPr id="13" name="Inhaltsplatzhalter 20"/>
          <p:cNvSpPr>
            <a:spLocks noGrp="1"/>
          </p:cNvSpPr>
          <p:nvPr>
            <p:ph sz="quarter" idx="21"/>
          </p:nvPr>
        </p:nvSpPr>
        <p:spPr>
          <a:xfrm>
            <a:off x="912284" y="5253616"/>
            <a:ext cx="1375017" cy="624349"/>
          </a:xfrm>
          <a:prstGeom prst="rect">
            <a:avLst/>
          </a:prstGeom>
          <a:solidFill>
            <a:schemeClr val="accent1"/>
          </a:solidFill>
        </p:spPr>
        <p:txBody>
          <a:bodyPr anchor="ctr"/>
          <a:lstStyle>
            <a:lvl1pPr marL="0" indent="0" algn="l">
              <a:buNone/>
              <a:defRPr>
                <a:solidFill>
                  <a:schemeClr val="bg1"/>
                </a:solidFill>
              </a:defRPr>
            </a:lvl1pPr>
          </a:lstStyle>
          <a:p>
            <a:pPr lvl="0"/>
            <a:r>
              <a:rPr lang="de-DE"/>
              <a:t>Mastertextformat bearbeiten</a:t>
            </a:r>
          </a:p>
        </p:txBody>
      </p:sp>
      <p:sp>
        <p:nvSpPr>
          <p:cNvPr id="14" name="Inhaltsplatzhalter 20"/>
          <p:cNvSpPr>
            <a:spLocks noGrp="1"/>
          </p:cNvSpPr>
          <p:nvPr>
            <p:ph sz="quarter" idx="22"/>
          </p:nvPr>
        </p:nvSpPr>
        <p:spPr>
          <a:xfrm>
            <a:off x="2386786" y="5253616"/>
            <a:ext cx="6446063" cy="624349"/>
          </a:xfrm>
          <a:prstGeom prst="rect">
            <a:avLst/>
          </a:prstGeom>
          <a:noFill/>
          <a:ln>
            <a:solidFill>
              <a:schemeClr val="accent1"/>
            </a:solidFill>
          </a:ln>
        </p:spPr>
        <p:txBody>
          <a:bodyPr anchor="ctr"/>
          <a:lstStyle>
            <a:lvl1pPr marL="120648" indent="0">
              <a:spcBef>
                <a:spcPts val="0"/>
              </a:spcBef>
              <a:buNone/>
              <a:defRPr/>
            </a:lvl1pPr>
          </a:lstStyle>
          <a:p>
            <a:pPr lvl="0"/>
            <a:r>
              <a:rPr lang="de-DE"/>
              <a:t>Mastertextformat bearbeiten</a:t>
            </a:r>
          </a:p>
        </p:txBody>
      </p:sp>
      <p:sp>
        <p:nvSpPr>
          <p:cNvPr id="15" name="Inhaltsplatzhalter 20"/>
          <p:cNvSpPr>
            <a:spLocks noGrp="1"/>
          </p:cNvSpPr>
          <p:nvPr>
            <p:ph sz="quarter" idx="23"/>
          </p:nvPr>
        </p:nvSpPr>
        <p:spPr>
          <a:xfrm>
            <a:off x="912284" y="3536816"/>
            <a:ext cx="1375017" cy="624349"/>
          </a:xfrm>
          <a:prstGeom prst="rect">
            <a:avLst/>
          </a:prstGeom>
          <a:solidFill>
            <a:schemeClr val="accent1"/>
          </a:solidFill>
        </p:spPr>
        <p:txBody>
          <a:bodyPr anchor="ctr"/>
          <a:lstStyle>
            <a:lvl1pPr marL="0" indent="0" algn="l">
              <a:buNone/>
              <a:defRPr>
                <a:solidFill>
                  <a:schemeClr val="bg1"/>
                </a:solidFill>
              </a:defRPr>
            </a:lvl1pPr>
          </a:lstStyle>
          <a:p>
            <a:pPr lvl="0"/>
            <a:r>
              <a:rPr lang="de-DE"/>
              <a:t>Mastertextformat bearbeiten</a:t>
            </a:r>
          </a:p>
        </p:txBody>
      </p:sp>
      <p:sp>
        <p:nvSpPr>
          <p:cNvPr id="16" name="Inhaltsplatzhalter 20"/>
          <p:cNvSpPr>
            <a:spLocks noGrp="1"/>
          </p:cNvSpPr>
          <p:nvPr>
            <p:ph sz="quarter" idx="24"/>
          </p:nvPr>
        </p:nvSpPr>
        <p:spPr>
          <a:xfrm>
            <a:off x="2386786" y="3536816"/>
            <a:ext cx="6446063" cy="624349"/>
          </a:xfrm>
          <a:prstGeom prst="rect">
            <a:avLst/>
          </a:prstGeom>
          <a:noFill/>
          <a:ln>
            <a:solidFill>
              <a:schemeClr val="accent1"/>
            </a:solidFill>
          </a:ln>
        </p:spPr>
        <p:txBody>
          <a:bodyPr anchor="ctr"/>
          <a:lstStyle>
            <a:lvl1pPr marL="120648" indent="0">
              <a:spcBef>
                <a:spcPts val="0"/>
              </a:spcBef>
              <a:buNone/>
              <a:defRPr/>
            </a:lvl1pPr>
          </a:lstStyle>
          <a:p>
            <a:pPr lvl="0"/>
            <a:r>
              <a:rPr lang="de-DE"/>
              <a:t>Mastertextformat bearbeiten</a:t>
            </a:r>
          </a:p>
        </p:txBody>
      </p:sp>
      <p:sp>
        <p:nvSpPr>
          <p:cNvPr id="17" name="Inhaltsplatzhalter 20"/>
          <p:cNvSpPr>
            <a:spLocks noGrp="1"/>
          </p:cNvSpPr>
          <p:nvPr>
            <p:ph sz="quarter" idx="25"/>
          </p:nvPr>
        </p:nvSpPr>
        <p:spPr>
          <a:xfrm>
            <a:off x="912284" y="4413308"/>
            <a:ext cx="1375017" cy="624349"/>
          </a:xfrm>
          <a:prstGeom prst="rect">
            <a:avLst/>
          </a:prstGeom>
          <a:solidFill>
            <a:schemeClr val="accent1"/>
          </a:solidFill>
        </p:spPr>
        <p:txBody>
          <a:bodyPr anchor="ctr"/>
          <a:lstStyle>
            <a:lvl1pPr marL="0" indent="0" algn="l">
              <a:buNone/>
              <a:defRPr>
                <a:solidFill>
                  <a:schemeClr val="bg1"/>
                </a:solidFill>
              </a:defRPr>
            </a:lvl1pPr>
          </a:lstStyle>
          <a:p>
            <a:pPr lvl="0"/>
            <a:r>
              <a:rPr lang="de-DE"/>
              <a:t>Mastertextformat bearbeiten</a:t>
            </a:r>
          </a:p>
        </p:txBody>
      </p:sp>
      <p:sp>
        <p:nvSpPr>
          <p:cNvPr id="18" name="Inhaltsplatzhalter 20"/>
          <p:cNvSpPr>
            <a:spLocks noGrp="1"/>
          </p:cNvSpPr>
          <p:nvPr>
            <p:ph sz="quarter" idx="26"/>
          </p:nvPr>
        </p:nvSpPr>
        <p:spPr>
          <a:xfrm>
            <a:off x="2386786" y="4413308"/>
            <a:ext cx="6446063" cy="624349"/>
          </a:xfrm>
          <a:prstGeom prst="rect">
            <a:avLst/>
          </a:prstGeom>
          <a:noFill/>
          <a:ln>
            <a:solidFill>
              <a:schemeClr val="accent1"/>
            </a:solidFill>
          </a:ln>
        </p:spPr>
        <p:txBody>
          <a:bodyPr anchor="ctr"/>
          <a:lstStyle>
            <a:lvl1pPr marL="120648" indent="0">
              <a:spcBef>
                <a:spcPts val="0"/>
              </a:spcBef>
              <a:buNone/>
              <a:defRPr/>
            </a:lvl1pPr>
          </a:lstStyle>
          <a:p>
            <a:pPr lvl="0"/>
            <a:r>
              <a:rPr lang="de-DE"/>
              <a:t>Mastertextformat bearbeiten</a:t>
            </a:r>
          </a:p>
        </p:txBody>
      </p:sp>
    </p:spTree>
    <p:extLst>
      <p:ext uri="{BB962C8B-B14F-4D97-AF65-F5344CB8AC3E}">
        <p14:creationId xmlns:p14="http://schemas.microsoft.com/office/powerpoint/2010/main" val="149278540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3 Varianten 2">
    <p:spTree>
      <p:nvGrpSpPr>
        <p:cNvPr id="1" name=""/>
        <p:cNvGrpSpPr/>
        <p:nvPr/>
      </p:nvGrpSpPr>
      <p:grpSpPr>
        <a:xfrm>
          <a:off x="0" y="0"/>
          <a:ext cx="0" cy="0"/>
          <a:chOff x="0" y="0"/>
          <a:chExt cx="0" cy="0"/>
        </a:xfrm>
      </p:grpSpPr>
      <p:sp>
        <p:nvSpPr>
          <p:cNvPr id="3" name="Foliennummernplatzhalter 2"/>
          <p:cNvSpPr>
            <a:spLocks noGrp="1"/>
          </p:cNvSpPr>
          <p:nvPr>
            <p:ph type="sldNum" sz="quarter" idx="10"/>
          </p:nvPr>
        </p:nvSpPr>
        <p:spPr/>
        <p:txBody>
          <a:bodyPr/>
          <a:lstStyle/>
          <a:p>
            <a:fld id="{52CF354A-3E7C-4AF0-94B3-C47ABC721F9D}" type="slidenum">
              <a:rPr lang="de-AT" smtClean="0"/>
              <a:pPr/>
              <a:t>‹Nr.›</a:t>
            </a:fld>
            <a:endParaRPr lang="de-AT"/>
          </a:p>
        </p:txBody>
      </p:sp>
      <p:sp>
        <p:nvSpPr>
          <p:cNvPr id="4" name="Fußzeilenplatzhalter 3"/>
          <p:cNvSpPr>
            <a:spLocks noGrp="1"/>
          </p:cNvSpPr>
          <p:nvPr>
            <p:ph type="ftr" sz="quarter" idx="11"/>
          </p:nvPr>
        </p:nvSpPr>
        <p:spPr/>
        <p:txBody>
          <a:bodyPr/>
          <a:lstStyle/>
          <a:p>
            <a:r>
              <a:rPr lang="de-DE"/>
              <a:t>Kapitelüberschrift</a:t>
            </a:r>
          </a:p>
        </p:txBody>
      </p:sp>
      <p:sp>
        <p:nvSpPr>
          <p:cNvPr id="5" name="Titel 1"/>
          <p:cNvSpPr>
            <a:spLocks noGrp="1"/>
          </p:cNvSpPr>
          <p:nvPr>
            <p:ph type="title" hasCustomPrompt="1"/>
          </p:nvPr>
        </p:nvSpPr>
        <p:spPr>
          <a:xfrm>
            <a:off x="912285" y="1507067"/>
            <a:ext cx="7920567" cy="443199"/>
          </a:xfrm>
        </p:spPr>
        <p:txBody>
          <a:bodyPr/>
          <a:lstStyle/>
          <a:p>
            <a:r>
              <a:rPr lang="de-DE"/>
              <a:t>Mastertitelformat bearbeiten</a:t>
            </a:r>
            <a:endParaRPr lang="de-AT"/>
          </a:p>
        </p:txBody>
      </p:sp>
      <p:sp>
        <p:nvSpPr>
          <p:cNvPr id="6" name="Textplatzhalter 7">
            <a:extLst>
              <a:ext uri="{FF2B5EF4-FFF2-40B4-BE49-F238E27FC236}">
                <a16:creationId xmlns:a16="http://schemas.microsoft.com/office/drawing/2014/main" id="{609D5913-DBE3-BE47-B792-11E24A0A0673}"/>
              </a:ext>
            </a:extLst>
          </p:cNvPr>
          <p:cNvSpPr>
            <a:spLocks noGrp="1"/>
          </p:cNvSpPr>
          <p:nvPr>
            <p:ph type="body" sz="quarter" idx="16"/>
          </p:nvPr>
        </p:nvSpPr>
        <p:spPr>
          <a:xfrm>
            <a:off x="912283" y="1963847"/>
            <a:ext cx="7920567" cy="347243"/>
          </a:xfrm>
        </p:spPr>
        <p:txBody>
          <a:bodyPr/>
          <a:lstStyle>
            <a:lvl1pPr marL="0" indent="0">
              <a:spcBef>
                <a:spcPts val="0"/>
              </a:spcBef>
              <a:buNone/>
              <a:defRPr kern="0" spc="107" baseline="0"/>
            </a:lvl1pPr>
          </a:lstStyle>
          <a:p>
            <a:pPr lvl="0"/>
            <a:r>
              <a:rPr lang="de-DE"/>
              <a:t>Mastertextformat bearbeiten</a:t>
            </a:r>
          </a:p>
        </p:txBody>
      </p:sp>
      <p:sp>
        <p:nvSpPr>
          <p:cNvPr id="19" name="Inhaltsplatzhalter 4">
            <a:extLst>
              <a:ext uri="{FF2B5EF4-FFF2-40B4-BE49-F238E27FC236}">
                <a16:creationId xmlns:a16="http://schemas.microsoft.com/office/drawing/2014/main" id="{D69CC8FC-2DBA-4D86-8BE5-972D81272FA8}"/>
              </a:ext>
            </a:extLst>
          </p:cNvPr>
          <p:cNvSpPr>
            <a:spLocks noGrp="1"/>
          </p:cNvSpPr>
          <p:nvPr>
            <p:ph sz="quarter" idx="26" hasCustomPrompt="1"/>
          </p:nvPr>
        </p:nvSpPr>
        <p:spPr>
          <a:xfrm>
            <a:off x="912284" y="2691333"/>
            <a:ext cx="2375715" cy="414265"/>
          </a:xfrm>
          <a:solidFill>
            <a:schemeClr val="accent1"/>
          </a:solidFill>
        </p:spPr>
        <p:txBody>
          <a:bodyPr anchor="ctr"/>
          <a:lstStyle>
            <a:lvl1pPr marL="0" indent="0" algn="ctr">
              <a:buNone/>
              <a:defRPr b="1" baseline="0">
                <a:solidFill>
                  <a:schemeClr val="bg1"/>
                </a:solidFill>
              </a:defRPr>
            </a:lvl1pPr>
          </a:lstStyle>
          <a:p>
            <a:pPr lvl="0"/>
            <a:r>
              <a:rPr lang="de-DE"/>
              <a:t>Variante I</a:t>
            </a:r>
            <a:endParaRPr lang="de-AT"/>
          </a:p>
        </p:txBody>
      </p:sp>
      <p:sp>
        <p:nvSpPr>
          <p:cNvPr id="20" name="Inhaltsplatzhalter 4">
            <a:extLst>
              <a:ext uri="{FF2B5EF4-FFF2-40B4-BE49-F238E27FC236}">
                <a16:creationId xmlns:a16="http://schemas.microsoft.com/office/drawing/2014/main" id="{D69CC8FC-2DBA-4D86-8BE5-972D81272FA8}"/>
              </a:ext>
            </a:extLst>
          </p:cNvPr>
          <p:cNvSpPr>
            <a:spLocks noGrp="1"/>
          </p:cNvSpPr>
          <p:nvPr>
            <p:ph sz="quarter" idx="31" hasCustomPrompt="1"/>
          </p:nvPr>
        </p:nvSpPr>
        <p:spPr>
          <a:xfrm>
            <a:off x="912284" y="3220032"/>
            <a:ext cx="2375715" cy="2232000"/>
          </a:xfrm>
          <a:noFill/>
          <a:ln w="12700">
            <a:solidFill>
              <a:schemeClr val="accent1"/>
            </a:solidFill>
          </a:ln>
        </p:spPr>
        <p:txBody>
          <a:bodyPr anchor="ctr"/>
          <a:lstStyle>
            <a:lvl1pPr marL="0" indent="0" algn="ctr">
              <a:buNone/>
              <a:defRPr b="0" baseline="0">
                <a:solidFill>
                  <a:schemeClr val="accent1"/>
                </a:solidFill>
              </a:defRPr>
            </a:lvl1pPr>
          </a:lstStyle>
          <a:p>
            <a:pPr lvl="0"/>
            <a:r>
              <a:rPr lang="de-DE"/>
              <a:t>Beschreibung Variante I</a:t>
            </a:r>
            <a:endParaRPr lang="de-AT"/>
          </a:p>
        </p:txBody>
      </p:sp>
      <p:sp>
        <p:nvSpPr>
          <p:cNvPr id="21" name="Inhaltsplatzhalter 4">
            <a:extLst>
              <a:ext uri="{FF2B5EF4-FFF2-40B4-BE49-F238E27FC236}">
                <a16:creationId xmlns:a16="http://schemas.microsoft.com/office/drawing/2014/main" id="{D69CC8FC-2DBA-4D86-8BE5-972D81272FA8}"/>
              </a:ext>
            </a:extLst>
          </p:cNvPr>
          <p:cNvSpPr>
            <a:spLocks noGrp="1"/>
          </p:cNvSpPr>
          <p:nvPr>
            <p:ph sz="quarter" idx="32" hasCustomPrompt="1"/>
          </p:nvPr>
        </p:nvSpPr>
        <p:spPr>
          <a:xfrm>
            <a:off x="6452263" y="2691333"/>
            <a:ext cx="2375715" cy="414265"/>
          </a:xfrm>
          <a:solidFill>
            <a:schemeClr val="accent1"/>
          </a:solidFill>
        </p:spPr>
        <p:txBody>
          <a:bodyPr anchor="ctr"/>
          <a:lstStyle>
            <a:lvl1pPr marL="0" indent="0" algn="ctr">
              <a:buNone/>
              <a:defRPr b="1" baseline="0">
                <a:solidFill>
                  <a:schemeClr val="bg1"/>
                </a:solidFill>
              </a:defRPr>
            </a:lvl1pPr>
          </a:lstStyle>
          <a:p>
            <a:pPr lvl="0"/>
            <a:r>
              <a:rPr lang="de-DE"/>
              <a:t>Variante III</a:t>
            </a:r>
            <a:endParaRPr lang="de-AT"/>
          </a:p>
        </p:txBody>
      </p:sp>
      <p:sp>
        <p:nvSpPr>
          <p:cNvPr id="22" name="Inhaltsplatzhalter 4">
            <a:extLst>
              <a:ext uri="{FF2B5EF4-FFF2-40B4-BE49-F238E27FC236}">
                <a16:creationId xmlns:a16="http://schemas.microsoft.com/office/drawing/2014/main" id="{D69CC8FC-2DBA-4D86-8BE5-972D81272FA8}"/>
              </a:ext>
            </a:extLst>
          </p:cNvPr>
          <p:cNvSpPr>
            <a:spLocks noGrp="1"/>
          </p:cNvSpPr>
          <p:nvPr>
            <p:ph sz="quarter" idx="33" hasCustomPrompt="1"/>
          </p:nvPr>
        </p:nvSpPr>
        <p:spPr>
          <a:xfrm>
            <a:off x="6452263" y="3220032"/>
            <a:ext cx="2375715" cy="2232000"/>
          </a:xfrm>
          <a:noFill/>
          <a:ln w="12700">
            <a:solidFill>
              <a:schemeClr val="accent1"/>
            </a:solidFill>
          </a:ln>
        </p:spPr>
        <p:txBody>
          <a:bodyPr anchor="ctr"/>
          <a:lstStyle>
            <a:lvl1pPr marL="0" indent="0" algn="ctr">
              <a:buNone/>
              <a:defRPr b="0" baseline="0">
                <a:solidFill>
                  <a:schemeClr val="accent1"/>
                </a:solidFill>
              </a:defRPr>
            </a:lvl1pPr>
          </a:lstStyle>
          <a:p>
            <a:pPr lvl="0"/>
            <a:r>
              <a:rPr lang="de-DE"/>
              <a:t>Beschreibung Variante III</a:t>
            </a:r>
            <a:endParaRPr lang="de-AT"/>
          </a:p>
        </p:txBody>
      </p:sp>
      <p:sp>
        <p:nvSpPr>
          <p:cNvPr id="23" name="Inhaltsplatzhalter 4">
            <a:extLst>
              <a:ext uri="{FF2B5EF4-FFF2-40B4-BE49-F238E27FC236}">
                <a16:creationId xmlns:a16="http://schemas.microsoft.com/office/drawing/2014/main" id="{D69CC8FC-2DBA-4D86-8BE5-972D81272FA8}"/>
              </a:ext>
            </a:extLst>
          </p:cNvPr>
          <p:cNvSpPr>
            <a:spLocks noGrp="1"/>
          </p:cNvSpPr>
          <p:nvPr>
            <p:ph sz="quarter" idx="34" hasCustomPrompt="1"/>
          </p:nvPr>
        </p:nvSpPr>
        <p:spPr>
          <a:xfrm>
            <a:off x="3682273" y="2691333"/>
            <a:ext cx="2375715" cy="414265"/>
          </a:xfrm>
          <a:solidFill>
            <a:schemeClr val="accent1"/>
          </a:solidFill>
        </p:spPr>
        <p:txBody>
          <a:bodyPr anchor="ctr"/>
          <a:lstStyle>
            <a:lvl1pPr marL="0" indent="0" algn="ctr">
              <a:buNone/>
              <a:defRPr b="1" baseline="0">
                <a:solidFill>
                  <a:schemeClr val="bg1"/>
                </a:solidFill>
              </a:defRPr>
            </a:lvl1pPr>
          </a:lstStyle>
          <a:p>
            <a:pPr lvl="0"/>
            <a:r>
              <a:rPr lang="de-DE"/>
              <a:t>Variante II</a:t>
            </a:r>
            <a:endParaRPr lang="de-AT"/>
          </a:p>
        </p:txBody>
      </p:sp>
      <p:sp>
        <p:nvSpPr>
          <p:cNvPr id="24" name="Inhaltsplatzhalter 4">
            <a:extLst>
              <a:ext uri="{FF2B5EF4-FFF2-40B4-BE49-F238E27FC236}">
                <a16:creationId xmlns:a16="http://schemas.microsoft.com/office/drawing/2014/main" id="{D69CC8FC-2DBA-4D86-8BE5-972D81272FA8}"/>
              </a:ext>
            </a:extLst>
          </p:cNvPr>
          <p:cNvSpPr>
            <a:spLocks noGrp="1"/>
          </p:cNvSpPr>
          <p:nvPr>
            <p:ph sz="quarter" idx="35" hasCustomPrompt="1"/>
          </p:nvPr>
        </p:nvSpPr>
        <p:spPr>
          <a:xfrm>
            <a:off x="3682273" y="3220032"/>
            <a:ext cx="2375715" cy="2232000"/>
          </a:xfrm>
          <a:noFill/>
          <a:ln w="12700">
            <a:solidFill>
              <a:schemeClr val="accent1"/>
            </a:solidFill>
          </a:ln>
        </p:spPr>
        <p:txBody>
          <a:bodyPr anchor="ctr"/>
          <a:lstStyle>
            <a:lvl1pPr marL="0" indent="0" algn="ctr">
              <a:buNone/>
              <a:defRPr b="0" baseline="0">
                <a:solidFill>
                  <a:schemeClr val="accent1"/>
                </a:solidFill>
              </a:defRPr>
            </a:lvl1pPr>
          </a:lstStyle>
          <a:p>
            <a:pPr lvl="0"/>
            <a:r>
              <a:rPr lang="de-DE"/>
              <a:t>Beschreibung Variante II</a:t>
            </a:r>
            <a:endParaRPr lang="de-AT"/>
          </a:p>
        </p:txBody>
      </p:sp>
    </p:spTree>
    <p:extLst>
      <p:ext uri="{BB962C8B-B14F-4D97-AF65-F5344CB8AC3E}">
        <p14:creationId xmlns:p14="http://schemas.microsoft.com/office/powerpoint/2010/main" val="141008966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4 Varianten">
    <p:spTree>
      <p:nvGrpSpPr>
        <p:cNvPr id="1" name=""/>
        <p:cNvGrpSpPr/>
        <p:nvPr/>
      </p:nvGrpSpPr>
      <p:grpSpPr>
        <a:xfrm>
          <a:off x="0" y="0"/>
          <a:ext cx="0" cy="0"/>
          <a:chOff x="0" y="0"/>
          <a:chExt cx="0" cy="0"/>
        </a:xfrm>
      </p:grpSpPr>
      <p:sp>
        <p:nvSpPr>
          <p:cNvPr id="3" name="Foliennummernplatzhalter 2"/>
          <p:cNvSpPr>
            <a:spLocks noGrp="1"/>
          </p:cNvSpPr>
          <p:nvPr>
            <p:ph type="sldNum" sz="quarter" idx="10"/>
          </p:nvPr>
        </p:nvSpPr>
        <p:spPr/>
        <p:txBody>
          <a:bodyPr/>
          <a:lstStyle/>
          <a:p>
            <a:fld id="{52CF354A-3E7C-4AF0-94B3-C47ABC721F9D}" type="slidenum">
              <a:rPr lang="de-AT" smtClean="0"/>
              <a:pPr/>
              <a:t>‹Nr.›</a:t>
            </a:fld>
            <a:endParaRPr lang="de-AT"/>
          </a:p>
        </p:txBody>
      </p:sp>
      <p:sp>
        <p:nvSpPr>
          <p:cNvPr id="4" name="Fußzeilenplatzhalter 3"/>
          <p:cNvSpPr>
            <a:spLocks noGrp="1"/>
          </p:cNvSpPr>
          <p:nvPr>
            <p:ph type="ftr" sz="quarter" idx="11"/>
          </p:nvPr>
        </p:nvSpPr>
        <p:spPr/>
        <p:txBody>
          <a:bodyPr/>
          <a:lstStyle/>
          <a:p>
            <a:r>
              <a:rPr lang="de-DE"/>
              <a:t>Kapitelüberschrift</a:t>
            </a:r>
          </a:p>
        </p:txBody>
      </p:sp>
      <p:sp>
        <p:nvSpPr>
          <p:cNvPr id="5" name="Titel 1"/>
          <p:cNvSpPr>
            <a:spLocks noGrp="1"/>
          </p:cNvSpPr>
          <p:nvPr>
            <p:ph type="title" hasCustomPrompt="1"/>
          </p:nvPr>
        </p:nvSpPr>
        <p:spPr>
          <a:xfrm>
            <a:off x="912285" y="1507067"/>
            <a:ext cx="7920567" cy="443199"/>
          </a:xfrm>
        </p:spPr>
        <p:txBody>
          <a:bodyPr/>
          <a:lstStyle/>
          <a:p>
            <a:r>
              <a:rPr lang="de-DE"/>
              <a:t>Mastertitelformat bearbeiten</a:t>
            </a:r>
            <a:endParaRPr lang="de-AT"/>
          </a:p>
        </p:txBody>
      </p:sp>
      <p:sp>
        <p:nvSpPr>
          <p:cNvPr id="6" name="Textplatzhalter 7">
            <a:extLst>
              <a:ext uri="{FF2B5EF4-FFF2-40B4-BE49-F238E27FC236}">
                <a16:creationId xmlns:a16="http://schemas.microsoft.com/office/drawing/2014/main" id="{609D5913-DBE3-BE47-B792-11E24A0A0673}"/>
              </a:ext>
            </a:extLst>
          </p:cNvPr>
          <p:cNvSpPr>
            <a:spLocks noGrp="1"/>
          </p:cNvSpPr>
          <p:nvPr>
            <p:ph type="body" sz="quarter" idx="16"/>
          </p:nvPr>
        </p:nvSpPr>
        <p:spPr>
          <a:xfrm>
            <a:off x="912283" y="1963847"/>
            <a:ext cx="7920567" cy="347243"/>
          </a:xfrm>
        </p:spPr>
        <p:txBody>
          <a:bodyPr/>
          <a:lstStyle>
            <a:lvl1pPr marL="0" indent="0">
              <a:spcBef>
                <a:spcPts val="0"/>
              </a:spcBef>
              <a:buNone/>
              <a:defRPr kern="0" spc="107" baseline="0"/>
            </a:lvl1pPr>
          </a:lstStyle>
          <a:p>
            <a:pPr lvl="0"/>
            <a:r>
              <a:rPr lang="de-DE"/>
              <a:t>Mastertextformat bearbeiten</a:t>
            </a:r>
          </a:p>
        </p:txBody>
      </p:sp>
      <p:sp>
        <p:nvSpPr>
          <p:cNvPr id="12" name="Inhaltsplatzhalter 4">
            <a:extLst>
              <a:ext uri="{FF2B5EF4-FFF2-40B4-BE49-F238E27FC236}">
                <a16:creationId xmlns:a16="http://schemas.microsoft.com/office/drawing/2014/main" id="{D69CC8FC-2DBA-4D86-8BE5-972D81272FA8}"/>
              </a:ext>
            </a:extLst>
          </p:cNvPr>
          <p:cNvSpPr>
            <a:spLocks noGrp="1"/>
          </p:cNvSpPr>
          <p:nvPr>
            <p:ph sz="quarter" idx="26" hasCustomPrompt="1"/>
          </p:nvPr>
        </p:nvSpPr>
        <p:spPr>
          <a:xfrm>
            <a:off x="912283" y="2653889"/>
            <a:ext cx="1727715" cy="414265"/>
          </a:xfrm>
          <a:solidFill>
            <a:schemeClr val="accent1"/>
          </a:solidFill>
        </p:spPr>
        <p:txBody>
          <a:bodyPr anchor="ctr"/>
          <a:lstStyle>
            <a:lvl1pPr marL="0" indent="0" algn="ctr">
              <a:buNone/>
              <a:defRPr b="1" baseline="0">
                <a:solidFill>
                  <a:schemeClr val="bg1"/>
                </a:solidFill>
              </a:defRPr>
            </a:lvl1pPr>
          </a:lstStyle>
          <a:p>
            <a:pPr lvl="0"/>
            <a:r>
              <a:rPr lang="de-DE"/>
              <a:t>Variante I</a:t>
            </a:r>
            <a:endParaRPr lang="de-AT"/>
          </a:p>
        </p:txBody>
      </p:sp>
      <p:sp>
        <p:nvSpPr>
          <p:cNvPr id="13" name="Inhaltsplatzhalter 4">
            <a:extLst>
              <a:ext uri="{FF2B5EF4-FFF2-40B4-BE49-F238E27FC236}">
                <a16:creationId xmlns:a16="http://schemas.microsoft.com/office/drawing/2014/main" id="{D69CC8FC-2DBA-4D86-8BE5-972D81272FA8}"/>
              </a:ext>
            </a:extLst>
          </p:cNvPr>
          <p:cNvSpPr>
            <a:spLocks noGrp="1"/>
          </p:cNvSpPr>
          <p:nvPr>
            <p:ph sz="quarter" idx="27" hasCustomPrompt="1"/>
          </p:nvPr>
        </p:nvSpPr>
        <p:spPr>
          <a:xfrm>
            <a:off x="7105133" y="2653889"/>
            <a:ext cx="1727715" cy="414265"/>
          </a:xfrm>
          <a:solidFill>
            <a:schemeClr val="accent1"/>
          </a:solidFill>
        </p:spPr>
        <p:txBody>
          <a:bodyPr anchor="ctr"/>
          <a:lstStyle>
            <a:lvl1pPr marL="0" indent="0" algn="ctr">
              <a:buNone/>
              <a:defRPr b="1" baseline="0">
                <a:solidFill>
                  <a:schemeClr val="bg1"/>
                </a:solidFill>
              </a:defRPr>
            </a:lvl1pPr>
          </a:lstStyle>
          <a:p>
            <a:pPr lvl="0"/>
            <a:r>
              <a:rPr lang="de-DE"/>
              <a:t>Variante IV</a:t>
            </a:r>
            <a:endParaRPr lang="de-AT"/>
          </a:p>
        </p:txBody>
      </p:sp>
      <p:sp>
        <p:nvSpPr>
          <p:cNvPr id="14" name="Inhaltsplatzhalter 4">
            <a:extLst>
              <a:ext uri="{FF2B5EF4-FFF2-40B4-BE49-F238E27FC236}">
                <a16:creationId xmlns:a16="http://schemas.microsoft.com/office/drawing/2014/main" id="{D69CC8FC-2DBA-4D86-8BE5-972D81272FA8}"/>
              </a:ext>
            </a:extLst>
          </p:cNvPr>
          <p:cNvSpPr>
            <a:spLocks noGrp="1"/>
          </p:cNvSpPr>
          <p:nvPr>
            <p:ph sz="quarter" idx="29" hasCustomPrompt="1"/>
          </p:nvPr>
        </p:nvSpPr>
        <p:spPr>
          <a:xfrm>
            <a:off x="5023316" y="2653889"/>
            <a:ext cx="1727715" cy="414265"/>
          </a:xfrm>
          <a:solidFill>
            <a:schemeClr val="accent1"/>
          </a:solidFill>
        </p:spPr>
        <p:txBody>
          <a:bodyPr anchor="ctr"/>
          <a:lstStyle>
            <a:lvl1pPr marL="0" indent="0" algn="ctr">
              <a:buNone/>
              <a:defRPr b="1" baseline="0">
                <a:solidFill>
                  <a:schemeClr val="bg1"/>
                </a:solidFill>
              </a:defRPr>
            </a:lvl1pPr>
          </a:lstStyle>
          <a:p>
            <a:pPr lvl="0"/>
            <a:r>
              <a:rPr lang="de-DE"/>
              <a:t>Variante III</a:t>
            </a:r>
            <a:endParaRPr lang="de-AT"/>
          </a:p>
        </p:txBody>
      </p:sp>
      <p:sp>
        <p:nvSpPr>
          <p:cNvPr id="15" name="Inhaltsplatzhalter 4">
            <a:extLst>
              <a:ext uri="{FF2B5EF4-FFF2-40B4-BE49-F238E27FC236}">
                <a16:creationId xmlns:a16="http://schemas.microsoft.com/office/drawing/2014/main" id="{D69CC8FC-2DBA-4D86-8BE5-972D81272FA8}"/>
              </a:ext>
            </a:extLst>
          </p:cNvPr>
          <p:cNvSpPr>
            <a:spLocks noGrp="1"/>
          </p:cNvSpPr>
          <p:nvPr>
            <p:ph sz="quarter" idx="30" hasCustomPrompt="1"/>
          </p:nvPr>
        </p:nvSpPr>
        <p:spPr>
          <a:xfrm>
            <a:off x="2964424" y="2653888"/>
            <a:ext cx="1727715" cy="414265"/>
          </a:xfrm>
          <a:solidFill>
            <a:schemeClr val="accent1"/>
          </a:solidFill>
        </p:spPr>
        <p:txBody>
          <a:bodyPr anchor="ctr"/>
          <a:lstStyle>
            <a:lvl1pPr marL="0" indent="0" algn="ctr">
              <a:buNone/>
              <a:defRPr b="1" baseline="0">
                <a:solidFill>
                  <a:schemeClr val="bg1"/>
                </a:solidFill>
              </a:defRPr>
            </a:lvl1pPr>
          </a:lstStyle>
          <a:p>
            <a:pPr lvl="0"/>
            <a:r>
              <a:rPr lang="de-DE"/>
              <a:t>Variante II</a:t>
            </a:r>
            <a:endParaRPr lang="de-AT"/>
          </a:p>
        </p:txBody>
      </p:sp>
      <p:sp>
        <p:nvSpPr>
          <p:cNvPr id="16" name="Inhaltsplatzhalter 4">
            <a:extLst>
              <a:ext uri="{FF2B5EF4-FFF2-40B4-BE49-F238E27FC236}">
                <a16:creationId xmlns:a16="http://schemas.microsoft.com/office/drawing/2014/main" id="{D69CC8FC-2DBA-4D86-8BE5-972D81272FA8}"/>
              </a:ext>
            </a:extLst>
          </p:cNvPr>
          <p:cNvSpPr>
            <a:spLocks noGrp="1"/>
          </p:cNvSpPr>
          <p:nvPr>
            <p:ph sz="quarter" idx="31" hasCustomPrompt="1"/>
          </p:nvPr>
        </p:nvSpPr>
        <p:spPr>
          <a:xfrm>
            <a:off x="912283" y="3182588"/>
            <a:ext cx="1727715" cy="1656000"/>
          </a:xfrm>
          <a:noFill/>
          <a:ln w="12700">
            <a:solidFill>
              <a:schemeClr val="accent1"/>
            </a:solidFill>
          </a:ln>
        </p:spPr>
        <p:txBody>
          <a:bodyPr anchor="ctr"/>
          <a:lstStyle>
            <a:lvl1pPr marL="0" indent="0" algn="ctr">
              <a:buNone/>
              <a:defRPr b="0" baseline="0">
                <a:solidFill>
                  <a:schemeClr val="accent1"/>
                </a:solidFill>
              </a:defRPr>
            </a:lvl1pPr>
          </a:lstStyle>
          <a:p>
            <a:pPr lvl="0"/>
            <a:r>
              <a:rPr lang="de-DE"/>
              <a:t>Beschreibung Variante I</a:t>
            </a:r>
            <a:endParaRPr lang="de-AT"/>
          </a:p>
        </p:txBody>
      </p:sp>
      <p:sp>
        <p:nvSpPr>
          <p:cNvPr id="17" name="Inhaltsplatzhalter 4">
            <a:extLst>
              <a:ext uri="{FF2B5EF4-FFF2-40B4-BE49-F238E27FC236}">
                <a16:creationId xmlns:a16="http://schemas.microsoft.com/office/drawing/2014/main" id="{D69CC8FC-2DBA-4D86-8BE5-972D81272FA8}"/>
              </a:ext>
            </a:extLst>
          </p:cNvPr>
          <p:cNvSpPr>
            <a:spLocks noGrp="1"/>
          </p:cNvSpPr>
          <p:nvPr>
            <p:ph sz="quarter" idx="32" hasCustomPrompt="1"/>
          </p:nvPr>
        </p:nvSpPr>
        <p:spPr>
          <a:xfrm>
            <a:off x="2964424" y="3182588"/>
            <a:ext cx="1727715" cy="1656000"/>
          </a:xfrm>
          <a:noFill/>
          <a:ln w="12700">
            <a:solidFill>
              <a:schemeClr val="accent1"/>
            </a:solidFill>
          </a:ln>
        </p:spPr>
        <p:txBody>
          <a:bodyPr anchor="ctr"/>
          <a:lstStyle>
            <a:lvl1pPr marL="0" indent="0" algn="ctr">
              <a:buNone/>
              <a:defRPr b="0" baseline="0">
                <a:solidFill>
                  <a:schemeClr val="accent1"/>
                </a:solidFill>
              </a:defRPr>
            </a:lvl1pPr>
          </a:lstStyle>
          <a:p>
            <a:pPr lvl="0"/>
            <a:r>
              <a:rPr lang="de-DE"/>
              <a:t>Beschreibung Variante II</a:t>
            </a:r>
            <a:endParaRPr lang="de-AT"/>
          </a:p>
        </p:txBody>
      </p:sp>
      <p:sp>
        <p:nvSpPr>
          <p:cNvPr id="18" name="Inhaltsplatzhalter 4">
            <a:extLst>
              <a:ext uri="{FF2B5EF4-FFF2-40B4-BE49-F238E27FC236}">
                <a16:creationId xmlns:a16="http://schemas.microsoft.com/office/drawing/2014/main" id="{D69CC8FC-2DBA-4D86-8BE5-972D81272FA8}"/>
              </a:ext>
            </a:extLst>
          </p:cNvPr>
          <p:cNvSpPr>
            <a:spLocks noGrp="1"/>
          </p:cNvSpPr>
          <p:nvPr>
            <p:ph sz="quarter" idx="33" hasCustomPrompt="1"/>
          </p:nvPr>
        </p:nvSpPr>
        <p:spPr>
          <a:xfrm>
            <a:off x="5010905" y="3182588"/>
            <a:ext cx="1727715" cy="1656000"/>
          </a:xfrm>
          <a:noFill/>
          <a:ln w="12700">
            <a:solidFill>
              <a:schemeClr val="accent1"/>
            </a:solidFill>
          </a:ln>
        </p:spPr>
        <p:txBody>
          <a:bodyPr anchor="ctr"/>
          <a:lstStyle>
            <a:lvl1pPr marL="0" indent="0" algn="ctr">
              <a:buNone/>
              <a:defRPr b="0" baseline="0">
                <a:solidFill>
                  <a:schemeClr val="accent1"/>
                </a:solidFill>
              </a:defRPr>
            </a:lvl1pPr>
          </a:lstStyle>
          <a:p>
            <a:pPr lvl="0"/>
            <a:r>
              <a:rPr lang="de-DE"/>
              <a:t>Beschreibung Variante II</a:t>
            </a:r>
            <a:endParaRPr lang="de-AT"/>
          </a:p>
        </p:txBody>
      </p:sp>
      <p:sp>
        <p:nvSpPr>
          <p:cNvPr id="25" name="Inhaltsplatzhalter 4">
            <a:extLst>
              <a:ext uri="{FF2B5EF4-FFF2-40B4-BE49-F238E27FC236}">
                <a16:creationId xmlns:a16="http://schemas.microsoft.com/office/drawing/2014/main" id="{D69CC8FC-2DBA-4D86-8BE5-972D81272FA8}"/>
              </a:ext>
            </a:extLst>
          </p:cNvPr>
          <p:cNvSpPr>
            <a:spLocks noGrp="1"/>
          </p:cNvSpPr>
          <p:nvPr>
            <p:ph sz="quarter" idx="34" hasCustomPrompt="1"/>
          </p:nvPr>
        </p:nvSpPr>
        <p:spPr>
          <a:xfrm>
            <a:off x="7105133" y="3182588"/>
            <a:ext cx="1727715" cy="1656000"/>
          </a:xfrm>
          <a:noFill/>
          <a:ln w="12700">
            <a:solidFill>
              <a:schemeClr val="accent1"/>
            </a:solidFill>
          </a:ln>
        </p:spPr>
        <p:txBody>
          <a:bodyPr anchor="ctr"/>
          <a:lstStyle>
            <a:lvl1pPr marL="0" indent="0" algn="ctr">
              <a:buNone/>
              <a:defRPr b="0" baseline="0">
                <a:solidFill>
                  <a:schemeClr val="accent1"/>
                </a:solidFill>
              </a:defRPr>
            </a:lvl1pPr>
          </a:lstStyle>
          <a:p>
            <a:pPr lvl="0"/>
            <a:r>
              <a:rPr lang="de-DE"/>
              <a:t>Beschreibung Variante II</a:t>
            </a:r>
            <a:endParaRPr lang="de-AT"/>
          </a:p>
        </p:txBody>
      </p:sp>
    </p:spTree>
    <p:extLst>
      <p:ext uri="{BB962C8B-B14F-4D97-AF65-F5344CB8AC3E}">
        <p14:creationId xmlns:p14="http://schemas.microsoft.com/office/powerpoint/2010/main" val="336948494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Darstellung Gästebewertungen">
    <p:spTree>
      <p:nvGrpSpPr>
        <p:cNvPr id="1" name=""/>
        <p:cNvGrpSpPr/>
        <p:nvPr/>
      </p:nvGrpSpPr>
      <p:grpSpPr>
        <a:xfrm>
          <a:off x="0" y="0"/>
          <a:ext cx="0" cy="0"/>
          <a:chOff x="0" y="0"/>
          <a:chExt cx="0" cy="0"/>
        </a:xfrm>
      </p:grpSpPr>
      <p:sp>
        <p:nvSpPr>
          <p:cNvPr id="3" name="Foliennummernplatzhalter 2"/>
          <p:cNvSpPr>
            <a:spLocks noGrp="1"/>
          </p:cNvSpPr>
          <p:nvPr>
            <p:ph type="sldNum" sz="quarter" idx="10"/>
          </p:nvPr>
        </p:nvSpPr>
        <p:spPr/>
        <p:txBody>
          <a:bodyPr/>
          <a:lstStyle/>
          <a:p>
            <a:fld id="{52CF354A-3E7C-4AF0-94B3-C47ABC721F9D}" type="slidenum">
              <a:rPr lang="de-AT" smtClean="0"/>
              <a:pPr/>
              <a:t>‹Nr.›</a:t>
            </a:fld>
            <a:endParaRPr lang="de-AT"/>
          </a:p>
        </p:txBody>
      </p:sp>
      <p:sp>
        <p:nvSpPr>
          <p:cNvPr id="4" name="Fußzeilenplatzhalter 3"/>
          <p:cNvSpPr>
            <a:spLocks noGrp="1"/>
          </p:cNvSpPr>
          <p:nvPr>
            <p:ph type="ftr" sz="quarter" idx="11"/>
          </p:nvPr>
        </p:nvSpPr>
        <p:spPr/>
        <p:txBody>
          <a:bodyPr/>
          <a:lstStyle/>
          <a:p>
            <a:r>
              <a:rPr lang="de-DE"/>
              <a:t>Kapitelüberschrift</a:t>
            </a:r>
          </a:p>
        </p:txBody>
      </p:sp>
      <p:sp>
        <p:nvSpPr>
          <p:cNvPr id="5" name="Titel 1"/>
          <p:cNvSpPr>
            <a:spLocks noGrp="1"/>
          </p:cNvSpPr>
          <p:nvPr>
            <p:ph type="title" hasCustomPrompt="1"/>
          </p:nvPr>
        </p:nvSpPr>
        <p:spPr>
          <a:xfrm>
            <a:off x="912285" y="1507067"/>
            <a:ext cx="7920567" cy="443199"/>
          </a:xfrm>
        </p:spPr>
        <p:txBody>
          <a:bodyPr/>
          <a:lstStyle/>
          <a:p>
            <a:r>
              <a:rPr lang="de-DE"/>
              <a:t>Mastertitelformat bearbeiten</a:t>
            </a:r>
            <a:endParaRPr lang="de-AT"/>
          </a:p>
        </p:txBody>
      </p:sp>
      <p:sp>
        <p:nvSpPr>
          <p:cNvPr id="6" name="Textplatzhalter 7">
            <a:extLst>
              <a:ext uri="{FF2B5EF4-FFF2-40B4-BE49-F238E27FC236}">
                <a16:creationId xmlns:a16="http://schemas.microsoft.com/office/drawing/2014/main" id="{609D5913-DBE3-BE47-B792-11E24A0A0673}"/>
              </a:ext>
            </a:extLst>
          </p:cNvPr>
          <p:cNvSpPr>
            <a:spLocks noGrp="1"/>
          </p:cNvSpPr>
          <p:nvPr>
            <p:ph type="body" sz="quarter" idx="16"/>
          </p:nvPr>
        </p:nvSpPr>
        <p:spPr>
          <a:xfrm>
            <a:off x="912283" y="1963847"/>
            <a:ext cx="7920567" cy="347243"/>
          </a:xfrm>
        </p:spPr>
        <p:txBody>
          <a:bodyPr/>
          <a:lstStyle>
            <a:lvl1pPr marL="0" indent="0">
              <a:spcBef>
                <a:spcPts val="0"/>
              </a:spcBef>
              <a:buNone/>
              <a:defRPr kern="0" spc="107" baseline="0"/>
            </a:lvl1pPr>
          </a:lstStyle>
          <a:p>
            <a:pPr lvl="0"/>
            <a:r>
              <a:rPr lang="de-DE"/>
              <a:t>Mastertextformat bearbeiten</a:t>
            </a:r>
          </a:p>
        </p:txBody>
      </p:sp>
      <p:pic>
        <p:nvPicPr>
          <p:cNvPr id="7" name="Grafik 6">
            <a:extLst>
              <a:ext uri="{FF2B5EF4-FFF2-40B4-BE49-F238E27FC236}">
                <a16:creationId xmlns:a16="http://schemas.microsoft.com/office/drawing/2014/main" id="{1A500228-01FF-2410-3771-3804120D211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84000" y="2721171"/>
            <a:ext cx="360000" cy="360000"/>
          </a:xfrm>
          <a:prstGeom prst="rect">
            <a:avLst/>
          </a:prstGeom>
        </p:spPr>
      </p:pic>
      <p:pic>
        <p:nvPicPr>
          <p:cNvPr id="8" name="Grafik 7">
            <a:extLst>
              <a:ext uri="{FF2B5EF4-FFF2-40B4-BE49-F238E27FC236}">
                <a16:creationId xmlns:a16="http://schemas.microsoft.com/office/drawing/2014/main" id="{3983EDA8-B926-D190-CB1A-237524D4DFA3}"/>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14993" t="6606" r="15320" b="12469"/>
          <a:stretch/>
        </p:blipFill>
        <p:spPr>
          <a:xfrm>
            <a:off x="5376966" y="2735059"/>
            <a:ext cx="612897" cy="322059"/>
          </a:xfrm>
          <a:prstGeom prst="rect">
            <a:avLst/>
          </a:prstGeom>
        </p:spPr>
      </p:pic>
      <p:sp>
        <p:nvSpPr>
          <p:cNvPr id="9" name="Rechteck 8">
            <a:extLst>
              <a:ext uri="{FF2B5EF4-FFF2-40B4-BE49-F238E27FC236}">
                <a16:creationId xmlns:a16="http://schemas.microsoft.com/office/drawing/2014/main" id="{A2FD1BC5-54D2-C731-89EC-77D52E4B8C7C}"/>
              </a:ext>
            </a:extLst>
          </p:cNvPr>
          <p:cNvSpPr/>
          <p:nvPr userDrawn="1"/>
        </p:nvSpPr>
        <p:spPr>
          <a:xfrm>
            <a:off x="912285" y="2660652"/>
            <a:ext cx="5183716" cy="48104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2400"/>
          </a:p>
        </p:txBody>
      </p:sp>
      <p:sp>
        <p:nvSpPr>
          <p:cNvPr id="10" name="Textplatzhalter 7"/>
          <p:cNvSpPr>
            <a:spLocks noGrp="1"/>
          </p:cNvSpPr>
          <p:nvPr>
            <p:ph type="body" sz="quarter" idx="25" hasCustomPrompt="1"/>
          </p:nvPr>
        </p:nvSpPr>
        <p:spPr>
          <a:xfrm>
            <a:off x="1463919" y="2713453"/>
            <a:ext cx="2153844" cy="168428"/>
          </a:xfrm>
        </p:spPr>
        <p:txBody>
          <a:bodyPr anchor="ctr"/>
          <a:lstStyle>
            <a:lvl1pPr marL="0" indent="0">
              <a:buNone/>
              <a:defRPr sz="1333" b="0" baseline="0">
                <a:solidFill>
                  <a:schemeClr val="accent1"/>
                </a:solidFill>
              </a:defRPr>
            </a:lvl1pPr>
          </a:lstStyle>
          <a:p>
            <a:pPr lvl="0"/>
            <a:r>
              <a:rPr lang="de-DE"/>
              <a:t>Punkte von Punkten</a:t>
            </a:r>
            <a:endParaRPr lang="de-AT"/>
          </a:p>
        </p:txBody>
      </p:sp>
      <p:sp>
        <p:nvSpPr>
          <p:cNvPr id="11" name="Textplatzhalter 7"/>
          <p:cNvSpPr>
            <a:spLocks noGrp="1"/>
          </p:cNvSpPr>
          <p:nvPr>
            <p:ph type="body" sz="quarter" idx="28" hasCustomPrompt="1"/>
          </p:nvPr>
        </p:nvSpPr>
        <p:spPr>
          <a:xfrm>
            <a:off x="1463918" y="2918033"/>
            <a:ext cx="2153844" cy="168428"/>
          </a:xfrm>
        </p:spPr>
        <p:txBody>
          <a:bodyPr anchor="ctr"/>
          <a:lstStyle>
            <a:lvl1pPr marL="0" indent="0">
              <a:buNone/>
              <a:defRPr sz="1333" b="0" baseline="0">
                <a:solidFill>
                  <a:schemeClr val="accent1"/>
                </a:solidFill>
              </a:defRPr>
            </a:lvl1pPr>
          </a:lstStyle>
          <a:p>
            <a:pPr lvl="0"/>
            <a:r>
              <a:rPr lang="de-DE"/>
              <a:t>Anzahl Rezensionen</a:t>
            </a:r>
            <a:endParaRPr lang="de-AT"/>
          </a:p>
        </p:txBody>
      </p:sp>
      <p:pic>
        <p:nvPicPr>
          <p:cNvPr id="12" name="Grafik 11">
            <a:extLst>
              <a:ext uri="{FF2B5EF4-FFF2-40B4-BE49-F238E27FC236}">
                <a16:creationId xmlns:a16="http://schemas.microsoft.com/office/drawing/2014/main" id="{1A500228-01FF-2410-3771-3804120D211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97449" y="2721171"/>
            <a:ext cx="360000" cy="360000"/>
          </a:xfrm>
          <a:prstGeom prst="rect">
            <a:avLst/>
          </a:prstGeom>
        </p:spPr>
      </p:pic>
      <p:sp>
        <p:nvSpPr>
          <p:cNvPr id="13" name="Rechteck 12">
            <a:extLst>
              <a:ext uri="{FF2B5EF4-FFF2-40B4-BE49-F238E27FC236}">
                <a16:creationId xmlns:a16="http://schemas.microsoft.com/office/drawing/2014/main" id="{A2FD1BC5-54D2-C731-89EC-77D52E4B8C7C}"/>
              </a:ext>
            </a:extLst>
          </p:cNvPr>
          <p:cNvSpPr/>
          <p:nvPr userDrawn="1"/>
        </p:nvSpPr>
        <p:spPr>
          <a:xfrm>
            <a:off x="6625734" y="2660652"/>
            <a:ext cx="5183716" cy="48104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2400"/>
          </a:p>
        </p:txBody>
      </p:sp>
      <p:sp>
        <p:nvSpPr>
          <p:cNvPr id="14" name="Textplatzhalter 7"/>
          <p:cNvSpPr>
            <a:spLocks noGrp="1"/>
          </p:cNvSpPr>
          <p:nvPr>
            <p:ph type="body" sz="quarter" idx="29" hasCustomPrompt="1"/>
          </p:nvPr>
        </p:nvSpPr>
        <p:spPr>
          <a:xfrm>
            <a:off x="7177369" y="2713453"/>
            <a:ext cx="2153844" cy="168428"/>
          </a:xfrm>
        </p:spPr>
        <p:txBody>
          <a:bodyPr anchor="ctr"/>
          <a:lstStyle>
            <a:lvl1pPr marL="0" indent="0">
              <a:buNone/>
              <a:defRPr sz="1333" b="0" baseline="0">
                <a:solidFill>
                  <a:schemeClr val="accent1"/>
                </a:solidFill>
              </a:defRPr>
            </a:lvl1pPr>
          </a:lstStyle>
          <a:p>
            <a:pPr lvl="0"/>
            <a:r>
              <a:rPr lang="de-DE"/>
              <a:t>Punkte von Punkten</a:t>
            </a:r>
            <a:endParaRPr lang="de-AT"/>
          </a:p>
        </p:txBody>
      </p:sp>
      <p:sp>
        <p:nvSpPr>
          <p:cNvPr id="15" name="Textplatzhalter 7"/>
          <p:cNvSpPr>
            <a:spLocks noGrp="1"/>
          </p:cNvSpPr>
          <p:nvPr>
            <p:ph type="body" sz="quarter" idx="30" hasCustomPrompt="1"/>
          </p:nvPr>
        </p:nvSpPr>
        <p:spPr>
          <a:xfrm>
            <a:off x="7177367" y="2918033"/>
            <a:ext cx="2153844" cy="168428"/>
          </a:xfrm>
        </p:spPr>
        <p:txBody>
          <a:bodyPr anchor="ctr"/>
          <a:lstStyle>
            <a:lvl1pPr marL="0" indent="0">
              <a:buNone/>
              <a:defRPr sz="1333" b="0" baseline="0">
                <a:solidFill>
                  <a:schemeClr val="accent1"/>
                </a:solidFill>
              </a:defRPr>
            </a:lvl1pPr>
          </a:lstStyle>
          <a:p>
            <a:pPr lvl="0"/>
            <a:r>
              <a:rPr lang="de-DE"/>
              <a:t>Anzahl Rezensionen</a:t>
            </a:r>
            <a:endParaRPr lang="de-AT"/>
          </a:p>
        </p:txBody>
      </p:sp>
      <p:pic>
        <p:nvPicPr>
          <p:cNvPr id="16" name="Picture 2" descr="Booking.Com Logo, symbol, meaning, history, PNG"/>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208000" y="2757295"/>
            <a:ext cx="493488" cy="277587"/>
          </a:xfrm>
          <a:prstGeom prst="rect">
            <a:avLst/>
          </a:prstGeom>
          <a:noFill/>
          <a:extLst>
            <a:ext uri="{909E8E84-426E-40DD-AFC4-6F175D3DCCD1}">
              <a14:hiddenFill xmlns:a14="http://schemas.microsoft.com/office/drawing/2010/main">
                <a:solidFill>
                  <a:srgbClr val="FFFFFF"/>
                </a:solidFill>
              </a14:hiddenFill>
            </a:ext>
          </a:extLst>
        </p:spPr>
      </p:pic>
      <p:sp>
        <p:nvSpPr>
          <p:cNvPr id="18" name="Textplatzhalter 17"/>
          <p:cNvSpPr>
            <a:spLocks noGrp="1"/>
          </p:cNvSpPr>
          <p:nvPr>
            <p:ph type="body" sz="quarter" idx="31" hasCustomPrompt="1"/>
          </p:nvPr>
        </p:nvSpPr>
        <p:spPr>
          <a:xfrm>
            <a:off x="912283" y="3177845"/>
            <a:ext cx="5183717" cy="2700121"/>
          </a:xfrm>
        </p:spPr>
        <p:txBody>
          <a:bodyPr/>
          <a:lstStyle>
            <a:lvl1pPr>
              <a:defRPr/>
            </a:lvl1pPr>
          </a:lstStyle>
          <a:p>
            <a:pPr lvl="0"/>
            <a:r>
              <a:rPr lang="de-DE"/>
              <a:t>Text</a:t>
            </a:r>
            <a:endParaRPr lang="de-AT"/>
          </a:p>
        </p:txBody>
      </p:sp>
      <p:sp>
        <p:nvSpPr>
          <p:cNvPr id="19" name="Textplatzhalter 17"/>
          <p:cNvSpPr>
            <a:spLocks noGrp="1"/>
          </p:cNvSpPr>
          <p:nvPr>
            <p:ph type="body" sz="quarter" idx="32" hasCustomPrompt="1"/>
          </p:nvPr>
        </p:nvSpPr>
        <p:spPr>
          <a:xfrm>
            <a:off x="6623051" y="3177845"/>
            <a:ext cx="5183717" cy="2700121"/>
          </a:xfrm>
        </p:spPr>
        <p:txBody>
          <a:bodyPr/>
          <a:lstStyle>
            <a:lvl1pPr>
              <a:defRPr/>
            </a:lvl1pPr>
          </a:lstStyle>
          <a:p>
            <a:pPr lvl="0"/>
            <a:r>
              <a:rPr lang="de-DE"/>
              <a:t>Text</a:t>
            </a:r>
            <a:endParaRPr lang="de-AT"/>
          </a:p>
        </p:txBody>
      </p:sp>
    </p:spTree>
    <p:extLst>
      <p:ext uri="{BB962C8B-B14F-4D97-AF65-F5344CB8AC3E}">
        <p14:creationId xmlns:p14="http://schemas.microsoft.com/office/powerpoint/2010/main" val="40135243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ouristisches Angebot">
    <p:spTree>
      <p:nvGrpSpPr>
        <p:cNvPr id="1" name=""/>
        <p:cNvGrpSpPr/>
        <p:nvPr/>
      </p:nvGrpSpPr>
      <p:grpSpPr>
        <a:xfrm>
          <a:off x="0" y="0"/>
          <a:ext cx="0" cy="0"/>
          <a:chOff x="0" y="0"/>
          <a:chExt cx="0" cy="0"/>
        </a:xfrm>
      </p:grpSpPr>
      <p:sp>
        <p:nvSpPr>
          <p:cNvPr id="3" name="Foliennummernplatzhalter 2"/>
          <p:cNvSpPr>
            <a:spLocks noGrp="1"/>
          </p:cNvSpPr>
          <p:nvPr>
            <p:ph type="sldNum" sz="quarter" idx="10"/>
          </p:nvPr>
        </p:nvSpPr>
        <p:spPr/>
        <p:txBody>
          <a:bodyPr/>
          <a:lstStyle/>
          <a:p>
            <a:fld id="{52CF354A-3E7C-4AF0-94B3-C47ABC721F9D}" type="slidenum">
              <a:rPr lang="de-AT" smtClean="0"/>
              <a:pPr/>
              <a:t>‹Nr.›</a:t>
            </a:fld>
            <a:endParaRPr lang="de-AT"/>
          </a:p>
        </p:txBody>
      </p:sp>
      <p:sp>
        <p:nvSpPr>
          <p:cNvPr id="4" name="Fußzeilenplatzhalter 3"/>
          <p:cNvSpPr>
            <a:spLocks noGrp="1"/>
          </p:cNvSpPr>
          <p:nvPr>
            <p:ph type="ftr" sz="quarter" idx="11"/>
          </p:nvPr>
        </p:nvSpPr>
        <p:spPr/>
        <p:txBody>
          <a:bodyPr/>
          <a:lstStyle/>
          <a:p>
            <a:r>
              <a:rPr lang="de-DE"/>
              <a:t>Kapitelüberschrift</a:t>
            </a:r>
          </a:p>
        </p:txBody>
      </p:sp>
      <p:sp>
        <p:nvSpPr>
          <p:cNvPr id="7" name="Textplatzhalter 10">
            <a:extLst>
              <a:ext uri="{FF2B5EF4-FFF2-40B4-BE49-F238E27FC236}">
                <a16:creationId xmlns:a16="http://schemas.microsoft.com/office/drawing/2014/main" id="{E70C82A2-0894-49CF-8B8F-901649556511}"/>
              </a:ext>
            </a:extLst>
          </p:cNvPr>
          <p:cNvSpPr>
            <a:spLocks noGrp="1"/>
          </p:cNvSpPr>
          <p:nvPr>
            <p:ph type="body" sz="quarter" idx="23"/>
          </p:nvPr>
        </p:nvSpPr>
        <p:spPr>
          <a:xfrm>
            <a:off x="912283" y="3035121"/>
            <a:ext cx="5183716" cy="2842863"/>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8" name="Bildplatzhalter 2"/>
          <p:cNvSpPr>
            <a:spLocks noGrp="1"/>
          </p:cNvSpPr>
          <p:nvPr>
            <p:ph type="pic" sz="quarter" idx="40" hasCustomPrompt="1"/>
          </p:nvPr>
        </p:nvSpPr>
        <p:spPr>
          <a:xfrm>
            <a:off x="5783999" y="2671895"/>
            <a:ext cx="312000" cy="313819"/>
          </a:xfrm>
          <a:ln>
            <a:noFill/>
          </a:ln>
        </p:spPr>
        <p:txBody>
          <a:bodyPr anchor="ctr"/>
          <a:lstStyle>
            <a:lvl1pPr marL="0" indent="0" algn="ctr">
              <a:buNone/>
              <a:defRPr sz="1067"/>
            </a:lvl1pPr>
          </a:lstStyle>
          <a:p>
            <a:r>
              <a:rPr lang="de-DE"/>
              <a:t>Icon</a:t>
            </a:r>
            <a:endParaRPr lang="de-AT"/>
          </a:p>
        </p:txBody>
      </p:sp>
      <p:sp>
        <p:nvSpPr>
          <p:cNvPr id="9" name="Inhaltsplatzhalter 4">
            <a:extLst>
              <a:ext uri="{FF2B5EF4-FFF2-40B4-BE49-F238E27FC236}">
                <a16:creationId xmlns:a16="http://schemas.microsoft.com/office/drawing/2014/main" id="{D69CC8FC-2DBA-4D86-8BE5-972D81272FA8}"/>
              </a:ext>
            </a:extLst>
          </p:cNvPr>
          <p:cNvSpPr>
            <a:spLocks noGrp="1"/>
          </p:cNvSpPr>
          <p:nvPr>
            <p:ph sz="quarter" idx="26" hasCustomPrompt="1"/>
          </p:nvPr>
        </p:nvSpPr>
        <p:spPr>
          <a:xfrm>
            <a:off x="912286" y="2663134"/>
            <a:ext cx="4775997" cy="322580"/>
          </a:xfrm>
          <a:solidFill>
            <a:schemeClr val="accent1"/>
          </a:solidFill>
        </p:spPr>
        <p:txBody>
          <a:bodyPr anchor="ctr"/>
          <a:lstStyle>
            <a:lvl1pPr marL="120648" indent="0" algn="l">
              <a:buNone/>
              <a:defRPr b="1" baseline="0">
                <a:solidFill>
                  <a:schemeClr val="bg1"/>
                </a:solidFill>
              </a:defRPr>
            </a:lvl1pPr>
          </a:lstStyle>
          <a:p>
            <a:pPr lvl="0"/>
            <a:r>
              <a:rPr lang="de-DE"/>
              <a:t>Touristisches Angebot </a:t>
            </a:r>
            <a:endParaRPr lang="de-AT"/>
          </a:p>
        </p:txBody>
      </p:sp>
      <p:sp>
        <p:nvSpPr>
          <p:cNvPr id="10" name="Bildplatzhalter 6">
            <a:extLst>
              <a:ext uri="{FF2B5EF4-FFF2-40B4-BE49-F238E27FC236}">
                <a16:creationId xmlns:a16="http://schemas.microsoft.com/office/drawing/2014/main" id="{7E2974A5-5DB7-4D6A-997D-ABDCB08D58FD}"/>
              </a:ext>
            </a:extLst>
          </p:cNvPr>
          <p:cNvSpPr>
            <a:spLocks noGrp="1"/>
          </p:cNvSpPr>
          <p:nvPr>
            <p:ph type="pic" sz="quarter" idx="25"/>
          </p:nvPr>
        </p:nvSpPr>
        <p:spPr>
          <a:xfrm>
            <a:off x="6621229" y="1507067"/>
            <a:ext cx="2544000" cy="2160000"/>
          </a:xfrm>
          <a:solidFill>
            <a:schemeClr val="accent6"/>
          </a:solidFill>
        </p:spPr>
        <p:txBody>
          <a:bodyPr/>
          <a:lstStyle>
            <a:lvl1pPr marL="0" indent="0">
              <a:buNone/>
              <a:defRPr/>
            </a:lvl1pPr>
          </a:lstStyle>
          <a:p>
            <a:r>
              <a:rPr lang="de-DE"/>
              <a:t>Bild durch Klicken auf Symbol hinzufügen</a:t>
            </a:r>
            <a:endParaRPr lang="de-AT"/>
          </a:p>
        </p:txBody>
      </p:sp>
      <p:sp>
        <p:nvSpPr>
          <p:cNvPr id="11" name="Bildplatzhalter 6">
            <a:extLst>
              <a:ext uri="{FF2B5EF4-FFF2-40B4-BE49-F238E27FC236}">
                <a16:creationId xmlns:a16="http://schemas.microsoft.com/office/drawing/2014/main" id="{CEFC6B6B-FFD6-4752-894C-46E06C2F7F6F}"/>
              </a:ext>
            </a:extLst>
          </p:cNvPr>
          <p:cNvSpPr>
            <a:spLocks noGrp="1"/>
          </p:cNvSpPr>
          <p:nvPr>
            <p:ph type="pic" sz="quarter" idx="28"/>
          </p:nvPr>
        </p:nvSpPr>
        <p:spPr>
          <a:xfrm>
            <a:off x="9262177" y="1507067"/>
            <a:ext cx="2544000" cy="2160000"/>
          </a:xfrm>
          <a:solidFill>
            <a:schemeClr val="accent6"/>
          </a:solidFill>
        </p:spPr>
        <p:txBody>
          <a:bodyPr/>
          <a:lstStyle>
            <a:lvl1pPr marL="0" indent="0">
              <a:buNone/>
              <a:defRPr/>
            </a:lvl1pPr>
          </a:lstStyle>
          <a:p>
            <a:r>
              <a:rPr lang="de-DE"/>
              <a:t>Bild durch Klicken auf Symbol hinzufügen</a:t>
            </a:r>
            <a:endParaRPr lang="de-AT"/>
          </a:p>
        </p:txBody>
      </p:sp>
      <p:sp>
        <p:nvSpPr>
          <p:cNvPr id="12" name="Bildplatzhalter 6">
            <a:extLst>
              <a:ext uri="{FF2B5EF4-FFF2-40B4-BE49-F238E27FC236}">
                <a16:creationId xmlns:a16="http://schemas.microsoft.com/office/drawing/2014/main" id="{8B319661-8B16-4394-945C-95D0FD13A77A}"/>
              </a:ext>
            </a:extLst>
          </p:cNvPr>
          <p:cNvSpPr>
            <a:spLocks noGrp="1"/>
          </p:cNvSpPr>
          <p:nvPr>
            <p:ph type="pic" sz="quarter" idx="29"/>
          </p:nvPr>
        </p:nvSpPr>
        <p:spPr>
          <a:xfrm>
            <a:off x="9251617" y="3735096"/>
            <a:ext cx="2544000" cy="2142888"/>
          </a:xfrm>
          <a:solidFill>
            <a:schemeClr val="accent6"/>
          </a:solidFill>
        </p:spPr>
        <p:txBody>
          <a:bodyPr/>
          <a:lstStyle>
            <a:lvl1pPr marL="0" indent="0">
              <a:buNone/>
              <a:defRPr/>
            </a:lvl1pPr>
          </a:lstStyle>
          <a:p>
            <a:r>
              <a:rPr lang="de-DE"/>
              <a:t>Bild durch Klicken auf Symbol hinzufügen</a:t>
            </a:r>
            <a:endParaRPr lang="de-AT"/>
          </a:p>
        </p:txBody>
      </p:sp>
      <p:sp>
        <p:nvSpPr>
          <p:cNvPr id="13" name="Bildplatzhalter 6">
            <a:extLst>
              <a:ext uri="{FF2B5EF4-FFF2-40B4-BE49-F238E27FC236}">
                <a16:creationId xmlns:a16="http://schemas.microsoft.com/office/drawing/2014/main" id="{51507D81-7121-45E6-A0EB-7491ABE30ABF}"/>
              </a:ext>
            </a:extLst>
          </p:cNvPr>
          <p:cNvSpPr>
            <a:spLocks noGrp="1"/>
          </p:cNvSpPr>
          <p:nvPr>
            <p:ph type="pic" sz="quarter" idx="31"/>
          </p:nvPr>
        </p:nvSpPr>
        <p:spPr>
          <a:xfrm>
            <a:off x="6634200" y="3735096"/>
            <a:ext cx="2544000" cy="2142888"/>
          </a:xfrm>
          <a:solidFill>
            <a:schemeClr val="accent6"/>
          </a:solidFill>
        </p:spPr>
        <p:txBody>
          <a:bodyPr/>
          <a:lstStyle>
            <a:lvl1pPr marL="0" indent="0">
              <a:buNone/>
              <a:defRPr/>
            </a:lvl1pPr>
          </a:lstStyle>
          <a:p>
            <a:r>
              <a:rPr lang="de-DE"/>
              <a:t>Bild durch Klicken auf Symbol hinzufügen</a:t>
            </a:r>
            <a:endParaRPr lang="de-AT"/>
          </a:p>
        </p:txBody>
      </p:sp>
      <p:sp>
        <p:nvSpPr>
          <p:cNvPr id="14" name="Textplatzhalter 9">
            <a:extLst>
              <a:ext uri="{FF2B5EF4-FFF2-40B4-BE49-F238E27FC236}">
                <a16:creationId xmlns:a16="http://schemas.microsoft.com/office/drawing/2014/main" id="{DC1F0069-18F1-4EE6-AB2C-94A04328CB5C}"/>
              </a:ext>
            </a:extLst>
          </p:cNvPr>
          <p:cNvSpPr>
            <a:spLocks noGrp="1"/>
          </p:cNvSpPr>
          <p:nvPr>
            <p:ph type="body" sz="quarter" idx="30" hasCustomPrompt="1"/>
          </p:nvPr>
        </p:nvSpPr>
        <p:spPr>
          <a:xfrm>
            <a:off x="9262178" y="5733000"/>
            <a:ext cx="2544589" cy="144965"/>
          </a:xfrm>
        </p:spPr>
        <p:txBody>
          <a:bodyPr rIns="46800"/>
          <a:lstStyle>
            <a:lvl1pPr marL="0" indent="0" algn="r">
              <a:buFont typeface="Arial" panose="020B0604020202020204" pitchFamily="34" charset="0"/>
              <a:buNone/>
              <a:defRPr sz="933">
                <a:solidFill>
                  <a:schemeClr val="bg1"/>
                </a:solidFill>
              </a:defRPr>
            </a:lvl1pPr>
            <a:lvl2pPr marL="335992" indent="0" algn="r">
              <a:buNone/>
              <a:defRPr sz="1067">
                <a:solidFill>
                  <a:schemeClr val="bg1"/>
                </a:solidFill>
              </a:defRPr>
            </a:lvl2pPr>
            <a:lvl3pPr marL="623984" indent="0" algn="r">
              <a:buNone/>
              <a:defRPr sz="1067">
                <a:solidFill>
                  <a:schemeClr val="bg1"/>
                </a:solidFill>
              </a:defRPr>
            </a:lvl3pPr>
            <a:lvl4pPr marL="911977" indent="0" algn="r">
              <a:buNone/>
              <a:defRPr sz="1067">
                <a:solidFill>
                  <a:schemeClr val="bg1"/>
                </a:solidFill>
              </a:defRPr>
            </a:lvl4pPr>
            <a:lvl5pPr marL="1199970" indent="0" algn="r">
              <a:buNone/>
              <a:defRPr sz="1067">
                <a:solidFill>
                  <a:schemeClr val="bg1"/>
                </a:solidFill>
              </a:defRPr>
            </a:lvl5pPr>
          </a:lstStyle>
          <a:p>
            <a:pPr lvl="0"/>
            <a:r>
              <a:rPr lang="de-DE"/>
              <a:t>Bildnachweis bearbeiten</a:t>
            </a:r>
            <a:endParaRPr lang="de-AT"/>
          </a:p>
        </p:txBody>
      </p:sp>
      <p:sp>
        <p:nvSpPr>
          <p:cNvPr id="15" name="Textplatzhalter 9">
            <a:extLst>
              <a:ext uri="{FF2B5EF4-FFF2-40B4-BE49-F238E27FC236}">
                <a16:creationId xmlns:a16="http://schemas.microsoft.com/office/drawing/2014/main" id="{DC1F0069-18F1-4EE6-AB2C-94A04328CB5C}"/>
              </a:ext>
            </a:extLst>
          </p:cNvPr>
          <p:cNvSpPr>
            <a:spLocks noGrp="1"/>
          </p:cNvSpPr>
          <p:nvPr>
            <p:ph type="body" sz="quarter" idx="41" hasCustomPrompt="1"/>
          </p:nvPr>
        </p:nvSpPr>
        <p:spPr>
          <a:xfrm>
            <a:off x="6623051" y="5733000"/>
            <a:ext cx="2544589" cy="144965"/>
          </a:xfrm>
        </p:spPr>
        <p:txBody>
          <a:bodyPr rIns="46800"/>
          <a:lstStyle>
            <a:lvl1pPr marL="0" indent="0" algn="r">
              <a:buFont typeface="Arial" panose="020B0604020202020204" pitchFamily="34" charset="0"/>
              <a:buNone/>
              <a:defRPr sz="933">
                <a:solidFill>
                  <a:schemeClr val="bg1"/>
                </a:solidFill>
              </a:defRPr>
            </a:lvl1pPr>
            <a:lvl2pPr marL="335992" indent="0" algn="r">
              <a:buNone/>
              <a:defRPr sz="1067">
                <a:solidFill>
                  <a:schemeClr val="bg1"/>
                </a:solidFill>
              </a:defRPr>
            </a:lvl2pPr>
            <a:lvl3pPr marL="623984" indent="0" algn="r">
              <a:buNone/>
              <a:defRPr sz="1067">
                <a:solidFill>
                  <a:schemeClr val="bg1"/>
                </a:solidFill>
              </a:defRPr>
            </a:lvl3pPr>
            <a:lvl4pPr marL="911977" indent="0" algn="r">
              <a:buNone/>
              <a:defRPr sz="1067">
                <a:solidFill>
                  <a:schemeClr val="bg1"/>
                </a:solidFill>
              </a:defRPr>
            </a:lvl4pPr>
            <a:lvl5pPr marL="1199970" indent="0" algn="r">
              <a:buNone/>
              <a:defRPr sz="1067">
                <a:solidFill>
                  <a:schemeClr val="bg1"/>
                </a:solidFill>
              </a:defRPr>
            </a:lvl5pPr>
          </a:lstStyle>
          <a:p>
            <a:pPr lvl="0"/>
            <a:r>
              <a:rPr lang="de-DE"/>
              <a:t>Bildnachweis bearbeiten</a:t>
            </a:r>
            <a:endParaRPr lang="de-AT"/>
          </a:p>
        </p:txBody>
      </p:sp>
      <p:sp>
        <p:nvSpPr>
          <p:cNvPr id="18" name="Textplatzhalter 9">
            <a:extLst>
              <a:ext uri="{FF2B5EF4-FFF2-40B4-BE49-F238E27FC236}">
                <a16:creationId xmlns:a16="http://schemas.microsoft.com/office/drawing/2014/main" id="{DC1F0069-18F1-4EE6-AB2C-94A04328CB5C}"/>
              </a:ext>
            </a:extLst>
          </p:cNvPr>
          <p:cNvSpPr>
            <a:spLocks noGrp="1"/>
          </p:cNvSpPr>
          <p:nvPr>
            <p:ph type="body" sz="quarter" idx="42" hasCustomPrompt="1"/>
          </p:nvPr>
        </p:nvSpPr>
        <p:spPr>
          <a:xfrm>
            <a:off x="6609040" y="3502503"/>
            <a:ext cx="2544589" cy="144965"/>
          </a:xfrm>
        </p:spPr>
        <p:txBody>
          <a:bodyPr rIns="46800"/>
          <a:lstStyle>
            <a:lvl1pPr marL="0" indent="0" algn="r">
              <a:buFont typeface="Arial" panose="020B0604020202020204" pitchFamily="34" charset="0"/>
              <a:buNone/>
              <a:defRPr sz="933">
                <a:solidFill>
                  <a:schemeClr val="bg1"/>
                </a:solidFill>
              </a:defRPr>
            </a:lvl1pPr>
            <a:lvl2pPr marL="335992" indent="0" algn="r">
              <a:buNone/>
              <a:defRPr sz="1067">
                <a:solidFill>
                  <a:schemeClr val="bg1"/>
                </a:solidFill>
              </a:defRPr>
            </a:lvl2pPr>
            <a:lvl3pPr marL="623984" indent="0" algn="r">
              <a:buNone/>
              <a:defRPr sz="1067">
                <a:solidFill>
                  <a:schemeClr val="bg1"/>
                </a:solidFill>
              </a:defRPr>
            </a:lvl3pPr>
            <a:lvl4pPr marL="911977" indent="0" algn="r">
              <a:buNone/>
              <a:defRPr sz="1067">
                <a:solidFill>
                  <a:schemeClr val="bg1"/>
                </a:solidFill>
              </a:defRPr>
            </a:lvl4pPr>
            <a:lvl5pPr marL="1199970" indent="0" algn="r">
              <a:buNone/>
              <a:defRPr sz="1067">
                <a:solidFill>
                  <a:schemeClr val="bg1"/>
                </a:solidFill>
              </a:defRPr>
            </a:lvl5pPr>
          </a:lstStyle>
          <a:p>
            <a:pPr lvl="0"/>
            <a:r>
              <a:rPr lang="de-DE"/>
              <a:t>Bildnachweis bearbeiten</a:t>
            </a:r>
            <a:endParaRPr lang="de-AT"/>
          </a:p>
        </p:txBody>
      </p:sp>
      <p:sp>
        <p:nvSpPr>
          <p:cNvPr id="20" name="Textplatzhalter 9">
            <a:extLst>
              <a:ext uri="{FF2B5EF4-FFF2-40B4-BE49-F238E27FC236}">
                <a16:creationId xmlns:a16="http://schemas.microsoft.com/office/drawing/2014/main" id="{DC1F0069-18F1-4EE6-AB2C-94A04328CB5C}"/>
              </a:ext>
            </a:extLst>
          </p:cNvPr>
          <p:cNvSpPr>
            <a:spLocks noGrp="1"/>
          </p:cNvSpPr>
          <p:nvPr>
            <p:ph type="body" sz="quarter" idx="44" hasCustomPrompt="1"/>
          </p:nvPr>
        </p:nvSpPr>
        <p:spPr>
          <a:xfrm>
            <a:off x="9259678" y="3521921"/>
            <a:ext cx="2544589" cy="144965"/>
          </a:xfrm>
        </p:spPr>
        <p:txBody>
          <a:bodyPr rIns="46800"/>
          <a:lstStyle>
            <a:lvl1pPr marL="0" indent="0" algn="r">
              <a:buFont typeface="Arial" panose="020B0604020202020204" pitchFamily="34" charset="0"/>
              <a:buNone/>
              <a:defRPr sz="933">
                <a:solidFill>
                  <a:schemeClr val="bg1"/>
                </a:solidFill>
              </a:defRPr>
            </a:lvl1pPr>
            <a:lvl2pPr marL="335992" indent="0" algn="r">
              <a:buNone/>
              <a:defRPr sz="1067">
                <a:solidFill>
                  <a:schemeClr val="bg1"/>
                </a:solidFill>
              </a:defRPr>
            </a:lvl2pPr>
            <a:lvl3pPr marL="623984" indent="0" algn="r">
              <a:buNone/>
              <a:defRPr sz="1067">
                <a:solidFill>
                  <a:schemeClr val="bg1"/>
                </a:solidFill>
              </a:defRPr>
            </a:lvl3pPr>
            <a:lvl4pPr marL="911977" indent="0" algn="r">
              <a:buNone/>
              <a:defRPr sz="1067">
                <a:solidFill>
                  <a:schemeClr val="bg1"/>
                </a:solidFill>
              </a:defRPr>
            </a:lvl4pPr>
            <a:lvl5pPr marL="1199970" indent="0" algn="r">
              <a:buNone/>
              <a:defRPr sz="1067">
                <a:solidFill>
                  <a:schemeClr val="bg1"/>
                </a:solidFill>
              </a:defRPr>
            </a:lvl5pPr>
          </a:lstStyle>
          <a:p>
            <a:pPr lvl="0"/>
            <a:r>
              <a:rPr lang="de-DE"/>
              <a:t>Bildnachweis bearbeiten</a:t>
            </a:r>
            <a:endParaRPr lang="de-AT"/>
          </a:p>
        </p:txBody>
      </p:sp>
      <p:sp>
        <p:nvSpPr>
          <p:cNvPr id="21" name="Titel 1"/>
          <p:cNvSpPr>
            <a:spLocks noGrp="1"/>
          </p:cNvSpPr>
          <p:nvPr>
            <p:ph type="title" hasCustomPrompt="1"/>
          </p:nvPr>
        </p:nvSpPr>
        <p:spPr>
          <a:xfrm>
            <a:off x="912285" y="1063869"/>
            <a:ext cx="5183716" cy="886397"/>
          </a:xfrm>
        </p:spPr>
        <p:txBody>
          <a:bodyPr/>
          <a:lstStyle/>
          <a:p>
            <a:r>
              <a:rPr lang="de-DE"/>
              <a:t>Mastertitelformat bearbeiten</a:t>
            </a:r>
            <a:endParaRPr lang="de-AT"/>
          </a:p>
        </p:txBody>
      </p:sp>
      <p:sp>
        <p:nvSpPr>
          <p:cNvPr id="22" name="Textplatzhalter 7">
            <a:extLst>
              <a:ext uri="{FF2B5EF4-FFF2-40B4-BE49-F238E27FC236}">
                <a16:creationId xmlns:a16="http://schemas.microsoft.com/office/drawing/2014/main" id="{609D5913-DBE3-BE47-B792-11E24A0A0673}"/>
              </a:ext>
            </a:extLst>
          </p:cNvPr>
          <p:cNvSpPr>
            <a:spLocks noGrp="1"/>
          </p:cNvSpPr>
          <p:nvPr>
            <p:ph type="body" sz="quarter" idx="16"/>
          </p:nvPr>
        </p:nvSpPr>
        <p:spPr>
          <a:xfrm>
            <a:off x="912283" y="1963847"/>
            <a:ext cx="5183716" cy="347243"/>
          </a:xfrm>
        </p:spPr>
        <p:txBody>
          <a:bodyPr/>
          <a:lstStyle>
            <a:lvl1pPr marL="0" indent="0">
              <a:spcBef>
                <a:spcPts val="0"/>
              </a:spcBef>
              <a:buNone/>
              <a:defRPr kern="0" spc="107" baseline="0"/>
            </a:lvl1pPr>
          </a:lstStyle>
          <a:p>
            <a:pPr lvl="0"/>
            <a:r>
              <a:rPr lang="de-DE"/>
              <a:t>Mastertextformat bearbeiten</a:t>
            </a:r>
          </a:p>
        </p:txBody>
      </p:sp>
    </p:spTree>
    <p:extLst>
      <p:ext uri="{BB962C8B-B14F-4D97-AF65-F5344CB8AC3E}">
        <p14:creationId xmlns:p14="http://schemas.microsoft.com/office/powerpoint/2010/main" val="392027358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1_Standard Text">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baseline="0"/>
            </a:lvl1pPr>
          </a:lstStyle>
          <a:p>
            <a:r>
              <a:rPr lang="de-DE"/>
              <a:t>Schlussbemerkung bearbeiten</a:t>
            </a:r>
            <a:endParaRPr lang="de-AT"/>
          </a:p>
        </p:txBody>
      </p:sp>
      <p:sp>
        <p:nvSpPr>
          <p:cNvPr id="3" name="Foliennummernplatzhalter 2"/>
          <p:cNvSpPr>
            <a:spLocks noGrp="1"/>
          </p:cNvSpPr>
          <p:nvPr>
            <p:ph type="sldNum" sz="quarter" idx="10"/>
          </p:nvPr>
        </p:nvSpPr>
        <p:spPr/>
        <p:txBody>
          <a:bodyPr/>
          <a:lstStyle/>
          <a:p>
            <a:fld id="{52CF354A-3E7C-4AF0-94B3-C47ABC721F9D}" type="slidenum">
              <a:rPr lang="de-AT" smtClean="0"/>
              <a:pPr/>
              <a:t>‹Nr.›</a:t>
            </a:fld>
            <a:endParaRPr lang="de-AT"/>
          </a:p>
        </p:txBody>
      </p:sp>
      <p:sp>
        <p:nvSpPr>
          <p:cNvPr id="4" name="Fußzeilenplatzhalter 3"/>
          <p:cNvSpPr>
            <a:spLocks noGrp="1"/>
          </p:cNvSpPr>
          <p:nvPr>
            <p:ph type="ftr" sz="quarter" idx="11"/>
          </p:nvPr>
        </p:nvSpPr>
        <p:spPr/>
        <p:txBody>
          <a:bodyPr/>
          <a:lstStyle/>
          <a:p>
            <a:r>
              <a:rPr lang="de-DE"/>
              <a:t>Kapitelüberschrift</a:t>
            </a:r>
          </a:p>
        </p:txBody>
      </p:sp>
      <p:sp>
        <p:nvSpPr>
          <p:cNvPr id="6" name="Textplatzhalter 7">
            <a:extLst>
              <a:ext uri="{FF2B5EF4-FFF2-40B4-BE49-F238E27FC236}">
                <a16:creationId xmlns:a16="http://schemas.microsoft.com/office/drawing/2014/main" id="{609D5913-DBE3-BE47-B792-11E24A0A0673}"/>
              </a:ext>
            </a:extLst>
          </p:cNvPr>
          <p:cNvSpPr>
            <a:spLocks noGrp="1"/>
          </p:cNvSpPr>
          <p:nvPr>
            <p:ph type="body" sz="quarter" idx="16"/>
          </p:nvPr>
        </p:nvSpPr>
        <p:spPr>
          <a:xfrm>
            <a:off x="912283" y="1963847"/>
            <a:ext cx="7920567" cy="347243"/>
          </a:xfrm>
        </p:spPr>
        <p:txBody>
          <a:bodyPr/>
          <a:lstStyle>
            <a:lvl1pPr marL="0" indent="0">
              <a:spcBef>
                <a:spcPts val="0"/>
              </a:spcBef>
              <a:buNone/>
              <a:defRPr kern="0" spc="107" baseline="0"/>
            </a:lvl1pPr>
          </a:lstStyle>
          <a:p>
            <a:pPr lvl="0"/>
            <a:r>
              <a:rPr lang="de-DE"/>
              <a:t>Mastertextformat bearbeiten</a:t>
            </a:r>
          </a:p>
        </p:txBody>
      </p:sp>
      <p:sp>
        <p:nvSpPr>
          <p:cNvPr id="7" name="Textfeld 6"/>
          <p:cNvSpPr txBox="1"/>
          <p:nvPr userDrawn="1"/>
        </p:nvSpPr>
        <p:spPr>
          <a:xfrm>
            <a:off x="912001" y="2690543"/>
            <a:ext cx="7920567" cy="1898468"/>
          </a:xfrm>
          <a:prstGeom prst="rect">
            <a:avLst/>
          </a:prstGeom>
          <a:noFill/>
        </p:spPr>
        <p:txBody>
          <a:bodyPr wrap="square" lIns="0" rtlCol="0" anchor="ctr">
            <a:spAutoFit/>
          </a:bodyPr>
          <a:lstStyle/>
          <a:p>
            <a:r>
              <a:rPr lang="de-DE" sz="1467">
                <a:solidFill>
                  <a:schemeClr val="accent1"/>
                </a:solidFill>
              </a:rPr>
              <a:t>Die vorgehenden Informationen wurden durch die "Kohl &amp; Partner GmbH" nach bestem Wissen und Gewissen erstellt. Sie beruhen auf spezifischen Branchenerfahrungswerten, entsprechen dem letzten Wissens- und Informationsstand der "Kohl &amp; Partner GmbH" und basieren auf Informationen, die der </a:t>
            </a:r>
            <a:br>
              <a:rPr lang="de-DE" sz="1467">
                <a:solidFill>
                  <a:schemeClr val="accent1"/>
                </a:solidFill>
              </a:rPr>
            </a:br>
            <a:r>
              <a:rPr lang="de-DE" sz="1467">
                <a:solidFill>
                  <a:schemeClr val="accent1"/>
                </a:solidFill>
              </a:rPr>
              <a:t>"Kohl &amp; Partner GmbH" zum Zeitpunkt der Berichtsausarbeitung zur Verfügung standen. </a:t>
            </a:r>
            <a:br>
              <a:rPr lang="de-DE" sz="1467">
                <a:solidFill>
                  <a:schemeClr val="accent1"/>
                </a:solidFill>
              </a:rPr>
            </a:br>
            <a:r>
              <a:rPr lang="de-DE" sz="1467">
                <a:solidFill>
                  <a:schemeClr val="accent1"/>
                </a:solidFill>
              </a:rPr>
              <a:t>Die "Kohl &amp; Partner GmbH" übernimmt keine Haftung für die dargestellten Zahlen. Jede Entscheidung, die auf Basis der aufbereiteten Unterlagen getroffen wird, geschieht auf Verantwortung des Verwenders.</a:t>
            </a:r>
          </a:p>
        </p:txBody>
      </p:sp>
      <p:cxnSp>
        <p:nvCxnSpPr>
          <p:cNvPr id="8" name="Gerader Verbinder 7"/>
          <p:cNvCxnSpPr/>
          <p:nvPr userDrawn="1"/>
        </p:nvCxnSpPr>
        <p:spPr>
          <a:xfrm>
            <a:off x="912000" y="5365123"/>
            <a:ext cx="4042669" cy="0"/>
          </a:xfrm>
          <a:prstGeom prst="line">
            <a:avLst/>
          </a:prstGeom>
        </p:spPr>
        <p:style>
          <a:lnRef idx="1">
            <a:schemeClr val="accent1"/>
          </a:lnRef>
          <a:fillRef idx="0">
            <a:schemeClr val="accent1"/>
          </a:fillRef>
          <a:effectRef idx="0">
            <a:schemeClr val="accent1"/>
          </a:effectRef>
          <a:fontRef idx="minor">
            <a:schemeClr val="tx1"/>
          </a:fontRef>
        </p:style>
      </p:cxnSp>
      <p:sp>
        <p:nvSpPr>
          <p:cNvPr id="9" name="Bildplatzhalter 18"/>
          <p:cNvSpPr>
            <a:spLocks noGrp="1"/>
          </p:cNvSpPr>
          <p:nvPr>
            <p:ph type="pic" sz="quarter" idx="12" hasCustomPrompt="1"/>
          </p:nvPr>
        </p:nvSpPr>
        <p:spPr>
          <a:xfrm>
            <a:off x="912002" y="4624464"/>
            <a:ext cx="4042669" cy="707384"/>
          </a:xfrm>
        </p:spPr>
        <p:txBody>
          <a:bodyPr/>
          <a:lstStyle>
            <a:lvl1pPr marL="0" indent="0" algn="l">
              <a:buNone/>
              <a:defRPr sz="1067" baseline="0"/>
            </a:lvl1pPr>
          </a:lstStyle>
          <a:p>
            <a:r>
              <a:rPr lang="de-DE"/>
              <a:t>Unterschrift Berater; eventuell auf einpassen drücken (rechts oben)</a:t>
            </a:r>
            <a:endParaRPr lang="de-AT"/>
          </a:p>
        </p:txBody>
      </p:sp>
      <p:sp>
        <p:nvSpPr>
          <p:cNvPr id="10" name="Textplatzhalter 7"/>
          <p:cNvSpPr>
            <a:spLocks noGrp="1"/>
          </p:cNvSpPr>
          <p:nvPr>
            <p:ph type="body" sz="quarter" idx="18" hasCustomPrompt="1"/>
          </p:nvPr>
        </p:nvSpPr>
        <p:spPr>
          <a:xfrm>
            <a:off x="912000" y="5368730"/>
            <a:ext cx="4034680" cy="279436"/>
          </a:xfrm>
        </p:spPr>
        <p:txBody>
          <a:bodyPr anchor="b"/>
          <a:lstStyle>
            <a:lvl1pPr marL="0" indent="0" algn="l">
              <a:buNone/>
              <a:defRPr b="1"/>
            </a:lvl1pPr>
          </a:lstStyle>
          <a:p>
            <a:pPr lvl="0"/>
            <a:r>
              <a:rPr lang="de-DE"/>
              <a:t>Name</a:t>
            </a:r>
            <a:endParaRPr lang="de-AT"/>
          </a:p>
        </p:txBody>
      </p:sp>
      <p:sp>
        <p:nvSpPr>
          <p:cNvPr id="11" name="Textplatzhalter 7"/>
          <p:cNvSpPr>
            <a:spLocks noGrp="1"/>
          </p:cNvSpPr>
          <p:nvPr>
            <p:ph type="body" sz="quarter" idx="19" hasCustomPrompt="1"/>
          </p:nvPr>
        </p:nvSpPr>
        <p:spPr>
          <a:xfrm>
            <a:off x="912000" y="5597565"/>
            <a:ext cx="4034680" cy="279436"/>
          </a:xfrm>
        </p:spPr>
        <p:txBody>
          <a:bodyPr anchor="b"/>
          <a:lstStyle>
            <a:lvl1pPr marL="0" indent="0" algn="l">
              <a:buNone/>
              <a:defRPr b="0"/>
            </a:lvl1pPr>
          </a:lstStyle>
          <a:p>
            <a:pPr lvl="0"/>
            <a:r>
              <a:rPr lang="de-DE"/>
              <a:t>Titel</a:t>
            </a:r>
            <a:endParaRPr lang="de-AT"/>
          </a:p>
        </p:txBody>
      </p:sp>
    </p:spTree>
    <p:extLst>
      <p:ext uri="{BB962C8B-B14F-4D97-AF65-F5344CB8AC3E}">
        <p14:creationId xmlns:p14="http://schemas.microsoft.com/office/powerpoint/2010/main" val="258923196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Newsletter K&gt;P">
    <p:spTree>
      <p:nvGrpSpPr>
        <p:cNvPr id="1" name=""/>
        <p:cNvGrpSpPr/>
        <p:nvPr/>
      </p:nvGrpSpPr>
      <p:grpSpPr>
        <a:xfrm>
          <a:off x="0" y="0"/>
          <a:ext cx="0" cy="0"/>
          <a:chOff x="0" y="0"/>
          <a:chExt cx="0" cy="0"/>
        </a:xfrm>
      </p:grpSpPr>
      <p:sp>
        <p:nvSpPr>
          <p:cNvPr id="4" name="Fußzeilenplatzhalter 3"/>
          <p:cNvSpPr>
            <a:spLocks noGrp="1"/>
          </p:cNvSpPr>
          <p:nvPr>
            <p:ph type="ftr" sz="quarter" idx="11"/>
          </p:nvPr>
        </p:nvSpPr>
        <p:spPr/>
        <p:txBody>
          <a:bodyPr/>
          <a:lstStyle>
            <a:lvl1pPr>
              <a:defRPr/>
            </a:lvl1pPr>
          </a:lstStyle>
          <a:p>
            <a:endParaRPr lang="de-DE"/>
          </a:p>
        </p:txBody>
      </p:sp>
      <p:pic>
        <p:nvPicPr>
          <p:cNvPr id="5" name="Grafik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26383" y="1557000"/>
            <a:ext cx="3120000" cy="3120000"/>
          </a:xfrm>
          <a:prstGeom prst="rect">
            <a:avLst/>
          </a:prstGeom>
        </p:spPr>
      </p:pic>
      <p:sp>
        <p:nvSpPr>
          <p:cNvPr id="6" name="Titel 1"/>
          <p:cNvSpPr>
            <a:spLocks noGrp="1"/>
          </p:cNvSpPr>
          <p:nvPr>
            <p:ph type="title" hasCustomPrompt="1"/>
          </p:nvPr>
        </p:nvSpPr>
        <p:spPr>
          <a:xfrm>
            <a:off x="3888318" y="2678622"/>
            <a:ext cx="7920567" cy="664797"/>
          </a:xfrm>
        </p:spPr>
        <p:txBody>
          <a:bodyPr/>
          <a:lstStyle>
            <a:lvl1pPr algn="r">
              <a:defRPr sz="4800"/>
            </a:lvl1pPr>
          </a:lstStyle>
          <a:p>
            <a:r>
              <a:rPr lang="de-DE" err="1"/>
              <a:t>Mondays</a:t>
            </a:r>
            <a:r>
              <a:rPr lang="de-DE"/>
              <a:t> </a:t>
            </a:r>
            <a:r>
              <a:rPr lang="de-DE" err="1"/>
              <a:t>for</a:t>
            </a:r>
            <a:r>
              <a:rPr lang="de-DE"/>
              <a:t> </a:t>
            </a:r>
            <a:r>
              <a:rPr lang="de-DE" err="1"/>
              <a:t>Tourism</a:t>
            </a:r>
            <a:endParaRPr lang="de-AT"/>
          </a:p>
        </p:txBody>
      </p:sp>
      <p:sp>
        <p:nvSpPr>
          <p:cNvPr id="7" name="Textplatzhalter 7">
            <a:extLst>
              <a:ext uri="{FF2B5EF4-FFF2-40B4-BE49-F238E27FC236}">
                <a16:creationId xmlns:a16="http://schemas.microsoft.com/office/drawing/2014/main" id="{609D5913-DBE3-BE47-B792-11E24A0A0673}"/>
              </a:ext>
            </a:extLst>
          </p:cNvPr>
          <p:cNvSpPr>
            <a:spLocks noGrp="1"/>
          </p:cNvSpPr>
          <p:nvPr>
            <p:ph type="body" sz="quarter" idx="16" hasCustomPrompt="1"/>
          </p:nvPr>
        </p:nvSpPr>
        <p:spPr>
          <a:xfrm>
            <a:off x="3888317" y="3357000"/>
            <a:ext cx="7920567" cy="347243"/>
          </a:xfrm>
        </p:spPr>
        <p:txBody>
          <a:bodyPr/>
          <a:lstStyle>
            <a:lvl1pPr marL="0" indent="0">
              <a:spcBef>
                <a:spcPts val="0"/>
              </a:spcBef>
              <a:buNone/>
              <a:defRPr kern="0" spc="0" baseline="0"/>
            </a:lvl1pPr>
          </a:lstStyle>
          <a:p>
            <a:pPr algn="r"/>
            <a:r>
              <a:rPr lang="de-DE"/>
              <a:t>Starten Sie durch - mit dem Kohl </a:t>
            </a:r>
            <a:r>
              <a:rPr lang="de-AT">
                <a:sym typeface="Wingdings 3" panose="05040102010807070707" pitchFamily="18" charset="2"/>
              </a:rPr>
              <a:t></a:t>
            </a:r>
            <a:r>
              <a:rPr lang="de-DE"/>
              <a:t> Partner Newsletter </a:t>
            </a:r>
            <a:r>
              <a:rPr lang="de-AT"/>
              <a:t>immer auf dem Laufenden!</a:t>
            </a:r>
            <a:endParaRPr lang="de-DE"/>
          </a:p>
        </p:txBody>
      </p:sp>
      <p:sp>
        <p:nvSpPr>
          <p:cNvPr id="8" name="Foliennummernplatzhalter 2"/>
          <p:cNvSpPr>
            <a:spLocks noGrp="1"/>
          </p:cNvSpPr>
          <p:nvPr>
            <p:ph type="sldNum" sz="quarter" idx="10"/>
          </p:nvPr>
        </p:nvSpPr>
        <p:spPr>
          <a:xfrm>
            <a:off x="11280001" y="6238790"/>
            <a:ext cx="528884" cy="358861"/>
          </a:xfrm>
        </p:spPr>
        <p:txBody>
          <a:bodyPr/>
          <a:lstStyle/>
          <a:p>
            <a:fld id="{52CF354A-3E7C-4AF0-94B3-C47ABC721F9D}" type="slidenum">
              <a:rPr lang="de-AT" smtClean="0"/>
              <a:pPr/>
              <a:t>‹Nr.›</a:t>
            </a:fld>
            <a:endParaRPr lang="de-AT"/>
          </a:p>
        </p:txBody>
      </p:sp>
      <p:pic>
        <p:nvPicPr>
          <p:cNvPr id="9" name="Grafik 8" descr="Ein Bild, das Text, Gerät, Anzeige, Messanzeige enthält.&#10;&#10;Automatisch generierte Beschreibung">
            <a:extLst>
              <a:ext uri="{FF2B5EF4-FFF2-40B4-BE49-F238E27FC236}">
                <a16:creationId xmlns:a16="http://schemas.microsoft.com/office/drawing/2014/main" id="{BB30AC0F-BDBF-4013-8218-2576884701E0}"/>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0430761" y="4189500"/>
            <a:ext cx="1200000" cy="975000"/>
          </a:xfrm>
          <a:prstGeom prst="rect">
            <a:avLst/>
          </a:prstGeom>
        </p:spPr>
      </p:pic>
    </p:spTree>
    <p:extLst>
      <p:ext uri="{BB962C8B-B14F-4D97-AF65-F5344CB8AC3E}">
        <p14:creationId xmlns:p14="http://schemas.microsoft.com/office/powerpoint/2010/main" val="33678583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x">
  <p:cSld name="Ohne Titel">
    <p:bg>
      <p:bgPr>
        <a:solidFill>
          <a:srgbClr val="FFFFFF"/>
        </a:solidFill>
        <a:effectLst/>
      </p:bgPr>
    </p:bg>
    <p:spTree>
      <p:nvGrpSpPr>
        <p:cNvPr id="1" name=""/>
        <p:cNvGrpSpPr/>
        <p:nvPr/>
      </p:nvGrpSpPr>
      <p:grpSpPr>
        <a:xfrm>
          <a:off x="0" y="0"/>
          <a:ext cx="0" cy="0"/>
          <a:chOff x="0" y="0"/>
          <a:chExt cx="0" cy="0"/>
        </a:xfrm>
      </p:grpSpPr>
      <p:sp>
        <p:nvSpPr>
          <p:cNvPr id="56" name="Rechteck 6"/>
          <p:cNvSpPr/>
          <p:nvPr/>
        </p:nvSpPr>
        <p:spPr>
          <a:xfrm rot="5400000" flipH="1">
            <a:off x="5912639" y="578642"/>
            <a:ext cx="366713" cy="12192003"/>
          </a:xfrm>
          <a:prstGeom prst="rect">
            <a:avLst/>
          </a:prstGeom>
          <a:solidFill>
            <a:srgbClr val="0B4825"/>
          </a:solidFill>
          <a:ln w="12700">
            <a:miter lim="400000"/>
          </a:ln>
        </p:spPr>
        <p:txBody>
          <a:bodyPr lIns="45719" rIns="45719" anchor="ctr"/>
          <a:lstStyle/>
          <a:p>
            <a:pPr algn="ctr">
              <a:defRPr>
                <a:solidFill>
                  <a:srgbClr val="2ADE94"/>
                </a:solidFill>
              </a:defRPr>
            </a:pPr>
            <a:endParaRPr/>
          </a:p>
        </p:txBody>
      </p:sp>
      <p:sp>
        <p:nvSpPr>
          <p:cNvPr id="57" name="Body Level One…"/>
          <p:cNvSpPr txBox="1">
            <a:spLocks noGrp="1"/>
          </p:cNvSpPr>
          <p:nvPr>
            <p:ph type="body" sz="quarter" idx="1" hasCustomPrompt="1"/>
          </p:nvPr>
        </p:nvSpPr>
        <p:spPr>
          <a:xfrm rot="5400000">
            <a:off x="2804441" y="3959168"/>
            <a:ext cx="296617" cy="5461002"/>
          </a:xfrm>
          <a:prstGeom prst="rect">
            <a:avLst/>
          </a:prstGeom>
        </p:spPr>
        <p:txBody>
          <a:bodyPr anchor="ctr"/>
          <a:lstStyle>
            <a:lvl1pPr marL="0" indent="0">
              <a:buClrTx/>
              <a:buSzTx/>
              <a:buNone/>
              <a:defRPr sz="1600" cap="small">
                <a:solidFill>
                  <a:schemeClr val="accent2"/>
                </a:solidFill>
                <a:latin typeface="Arial Nova"/>
                <a:ea typeface="Arial Nova"/>
                <a:cs typeface="Arial Nova"/>
                <a:sym typeface="Arial Nova"/>
              </a:defRPr>
            </a:lvl1pPr>
            <a:lvl2pPr marL="609600" indent="-152400">
              <a:buClrTx/>
              <a:defRPr sz="1600" cap="small">
                <a:solidFill>
                  <a:schemeClr val="accent2"/>
                </a:solidFill>
                <a:latin typeface="Arial Nova"/>
                <a:ea typeface="Arial Nova"/>
                <a:cs typeface="Arial Nova"/>
                <a:sym typeface="Arial Nova"/>
              </a:defRPr>
            </a:lvl2pPr>
            <a:lvl3pPr marL="1097280" indent="-182880">
              <a:buClrTx/>
              <a:defRPr sz="1600" cap="small">
                <a:solidFill>
                  <a:schemeClr val="accent2"/>
                </a:solidFill>
                <a:latin typeface="Arial Nova"/>
                <a:ea typeface="Arial Nova"/>
                <a:cs typeface="Arial Nova"/>
                <a:sym typeface="Arial Nova"/>
              </a:defRPr>
            </a:lvl3pPr>
            <a:lvl4pPr marL="1574800" indent="-203200">
              <a:buClrTx/>
              <a:defRPr sz="1600" cap="small">
                <a:solidFill>
                  <a:schemeClr val="accent2"/>
                </a:solidFill>
                <a:latin typeface="Arial Nova"/>
                <a:ea typeface="Arial Nova"/>
                <a:cs typeface="Arial Nova"/>
                <a:sym typeface="Arial Nova"/>
              </a:defRPr>
            </a:lvl4pPr>
            <a:lvl5pPr marL="2032000" indent="-203200">
              <a:buClrTx/>
              <a:defRPr sz="1600" cap="small">
                <a:solidFill>
                  <a:schemeClr val="accent2"/>
                </a:solidFill>
                <a:latin typeface="Arial Nova"/>
                <a:ea typeface="Arial Nova"/>
                <a:cs typeface="Arial Nova"/>
                <a:sym typeface="Arial Nova"/>
              </a:defRPr>
            </a:lvl5pPr>
          </a:lstStyle>
          <a:p>
            <a:r>
              <a:t>Folientitel</a:t>
            </a:r>
          </a:p>
          <a:p>
            <a:pPr lvl="1"/>
            <a:endParaRPr/>
          </a:p>
          <a:p>
            <a:pPr lvl="2"/>
            <a:endParaRPr/>
          </a:p>
          <a:p>
            <a:pPr lvl="3"/>
            <a:endParaRPr/>
          </a:p>
          <a:p>
            <a:pPr lvl="4"/>
            <a:endParaRPr/>
          </a:p>
        </p:txBody>
      </p:sp>
      <p:sp>
        <p:nvSpPr>
          <p:cNvPr id="58" name="Slide Number"/>
          <p:cNvSpPr txBox="1">
            <a:spLocks noGrp="1"/>
          </p:cNvSpPr>
          <p:nvPr>
            <p:ph type="sldNum" sz="quarter" idx="2"/>
          </p:nvPr>
        </p:nvSpPr>
        <p:spPr>
          <a:xfrm>
            <a:off x="5905501" y="6555323"/>
            <a:ext cx="273657" cy="281941"/>
          </a:xfrm>
          <a:prstGeom prst="rect">
            <a:avLst/>
          </a:prstGeom>
        </p:spPr>
        <p:txBody>
          <a:bodyPr/>
          <a:lstStyle>
            <a:lvl1pPr>
              <a:defRPr>
                <a:solidFill>
                  <a:schemeClr val="accent2"/>
                </a:solidFill>
                <a:latin typeface="Arial Nova"/>
                <a:ea typeface="Arial Nova"/>
                <a:cs typeface="Arial Nova"/>
                <a:sym typeface="Arial Nova"/>
              </a:defRPr>
            </a:lvl1pPr>
          </a:lstStyle>
          <a:p>
            <a:fld id="{86CB4B4D-7CA3-9044-876B-883B54F8677D}" type="slidenum">
              <a:t>‹Nr.›</a:t>
            </a:fld>
            <a:endParaRPr/>
          </a:p>
        </p:txBody>
      </p:sp>
      <p:pic>
        <p:nvPicPr>
          <p:cNvPr id="59" name="Picture 7" descr="Picture 7"/>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0945035" y="6393962"/>
            <a:ext cx="1099325" cy="566261"/>
          </a:xfrm>
          <a:prstGeom prst="rect">
            <a:avLst/>
          </a:prstGeom>
          <a:ln w="12700">
            <a:miter lim="400000"/>
          </a:ln>
        </p:spPr>
      </p:pic>
    </p:spTree>
  </p:cSld>
  <p:clrMapOvr>
    <a:masterClrMapping/>
  </p:clrMapOvr>
  <p:transition spd="med"/>
</p:sldLayout>
</file>

<file path=ppt/slideLayouts/slideLayout80.xml><?xml version="1.0" encoding="utf-8"?>
<p:sldLayout xmlns:a="http://schemas.openxmlformats.org/drawingml/2006/main" xmlns:r="http://schemas.openxmlformats.org/officeDocument/2006/relationships" xmlns:p="http://schemas.openxmlformats.org/presentationml/2006/main" userDrawn="1">
  <p:cSld name="Zwischenfolie Grün">
    <p:spTree>
      <p:nvGrpSpPr>
        <p:cNvPr id="1" name=""/>
        <p:cNvGrpSpPr/>
        <p:nvPr/>
      </p:nvGrpSpPr>
      <p:grpSpPr>
        <a:xfrm>
          <a:off x="0" y="0"/>
          <a:ext cx="0" cy="0"/>
          <a:chOff x="0" y="0"/>
          <a:chExt cx="0" cy="0"/>
        </a:xfrm>
      </p:grpSpPr>
      <p:pic>
        <p:nvPicPr>
          <p:cNvPr id="11" name="Grafik 10">
            <a:extLst>
              <a:ext uri="{FF2B5EF4-FFF2-40B4-BE49-F238E27FC236}">
                <a16:creationId xmlns:a16="http://schemas.microsoft.com/office/drawing/2014/main" id="{744A1A9B-CDD9-4A45-9D13-33A1CE055405}"/>
              </a:ext>
            </a:extLst>
          </p:cNvPr>
          <p:cNvPicPr>
            <a:picLocks noChangeAspect="1"/>
          </p:cNvPicPr>
          <p:nvPr userDrawn="1"/>
        </p:nvPicPr>
        <p:blipFill rotWithShape="1">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rcRect l="7036" r="7496"/>
          <a:stretch/>
        </p:blipFill>
        <p:spPr>
          <a:xfrm>
            <a:off x="0" y="1545758"/>
            <a:ext cx="12192000" cy="3768119"/>
          </a:xfrm>
          <a:prstGeom prst="rect">
            <a:avLst/>
          </a:prstGeom>
        </p:spPr>
      </p:pic>
      <p:sp>
        <p:nvSpPr>
          <p:cNvPr id="2" name="Titel 1">
            <a:extLst>
              <a:ext uri="{FF2B5EF4-FFF2-40B4-BE49-F238E27FC236}">
                <a16:creationId xmlns:a16="http://schemas.microsoft.com/office/drawing/2014/main" id="{172B58C7-EC10-440A-B3EA-7D741D804DCD}"/>
              </a:ext>
            </a:extLst>
          </p:cNvPr>
          <p:cNvSpPr>
            <a:spLocks noGrp="1"/>
          </p:cNvSpPr>
          <p:nvPr>
            <p:ph type="ctrTitle"/>
          </p:nvPr>
        </p:nvSpPr>
        <p:spPr>
          <a:xfrm>
            <a:off x="912285" y="2764201"/>
            <a:ext cx="7920567" cy="1329595"/>
          </a:xfrm>
        </p:spPr>
        <p:txBody>
          <a:bodyPr anchor="ctr" anchorCtr="0"/>
          <a:lstStyle>
            <a:lvl1pPr algn="l">
              <a:defRPr sz="4800"/>
            </a:lvl1pPr>
          </a:lstStyle>
          <a:p>
            <a:r>
              <a:rPr lang="de-DE"/>
              <a:t>Mastertitelformat bearbeiten</a:t>
            </a:r>
          </a:p>
        </p:txBody>
      </p:sp>
      <p:pic>
        <p:nvPicPr>
          <p:cNvPr id="5" name="Grafik 4" descr="Ein Bild, das Text, Gerät, Anzeige, Messanzeige enthält.&#10;&#10;Automatisch generierte Beschreibung">
            <a:extLst>
              <a:ext uri="{FF2B5EF4-FFF2-40B4-BE49-F238E27FC236}">
                <a16:creationId xmlns:a16="http://schemas.microsoft.com/office/drawing/2014/main" id="{9A23F638-85E9-3D48-87D9-15445A99F0EA}"/>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10430761" y="4671068"/>
            <a:ext cx="1200000" cy="975000"/>
          </a:xfrm>
          <a:prstGeom prst="rect">
            <a:avLst/>
          </a:prstGeom>
        </p:spPr>
      </p:pic>
    </p:spTree>
    <p:extLst>
      <p:ext uri="{BB962C8B-B14F-4D97-AF65-F5344CB8AC3E}">
        <p14:creationId xmlns:p14="http://schemas.microsoft.com/office/powerpoint/2010/main" val="2529061027"/>
      </p:ext>
    </p:extLst>
  </p:cSld>
  <p:clrMapOvr>
    <a:masterClrMapping/>
  </p:clrMapOvr>
  <p:extLst>
    <p:ext uri="{DCECCB84-F9BA-43D5-87BE-67443E8EF086}">
      <p15:sldGuideLst xmlns:p15="http://schemas.microsoft.com/office/powerpoint/2012/main">
        <p15:guide id="1" pos="3379">
          <p15:clr>
            <a:srgbClr val="FBAE4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itelfolie Detail">
    <p:spTree>
      <p:nvGrpSpPr>
        <p:cNvPr id="1" name=""/>
        <p:cNvGrpSpPr/>
        <p:nvPr/>
      </p:nvGrpSpPr>
      <p:grpSpPr>
        <a:xfrm>
          <a:off x="0" y="0"/>
          <a:ext cx="0" cy="0"/>
          <a:chOff x="0" y="0"/>
          <a:chExt cx="0" cy="0"/>
        </a:xfrm>
      </p:grpSpPr>
      <p:sp>
        <p:nvSpPr>
          <p:cNvPr id="9" name="Rechteck 8">
            <a:extLst>
              <a:ext uri="{FF2B5EF4-FFF2-40B4-BE49-F238E27FC236}">
                <a16:creationId xmlns:a16="http://schemas.microsoft.com/office/drawing/2014/main" id="{CD87C633-940B-A04E-AE6D-C4EF52A47972}"/>
              </a:ext>
            </a:extLst>
          </p:cNvPr>
          <p:cNvSpPr/>
          <p:nvPr userDrawn="1"/>
        </p:nvSpPr>
        <p:spPr>
          <a:xfrm>
            <a:off x="8976785" y="357718"/>
            <a:ext cx="2832100" cy="458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a:p>
        </p:txBody>
      </p:sp>
      <p:sp>
        <p:nvSpPr>
          <p:cNvPr id="2" name="Titel 1">
            <a:extLst>
              <a:ext uri="{FF2B5EF4-FFF2-40B4-BE49-F238E27FC236}">
                <a16:creationId xmlns:a16="http://schemas.microsoft.com/office/drawing/2014/main" id="{172B58C7-EC10-440A-B3EA-7D741D804DCD}"/>
              </a:ext>
            </a:extLst>
          </p:cNvPr>
          <p:cNvSpPr>
            <a:spLocks noGrp="1"/>
          </p:cNvSpPr>
          <p:nvPr>
            <p:ph type="ctrTitle" hasCustomPrompt="1"/>
          </p:nvPr>
        </p:nvSpPr>
        <p:spPr>
          <a:xfrm>
            <a:off x="912285" y="1906901"/>
            <a:ext cx="6017183" cy="1329595"/>
          </a:xfrm>
        </p:spPr>
        <p:txBody>
          <a:bodyPr anchor="ctr" anchorCtr="0"/>
          <a:lstStyle>
            <a:lvl1pPr algn="l">
              <a:defRPr sz="3200"/>
            </a:lvl1pPr>
          </a:lstStyle>
          <a:p>
            <a:r>
              <a:rPr lang="de-DE"/>
              <a:t>Mastertitelformat </a:t>
            </a:r>
            <a:br>
              <a:rPr lang="de-DE"/>
            </a:br>
            <a:r>
              <a:rPr lang="de-DE"/>
              <a:t>mehrzeilig</a:t>
            </a:r>
            <a:br>
              <a:rPr lang="de-DE"/>
            </a:br>
            <a:r>
              <a:rPr lang="de-DE"/>
              <a:t>bearbeiten</a:t>
            </a:r>
          </a:p>
        </p:txBody>
      </p:sp>
      <p:pic>
        <p:nvPicPr>
          <p:cNvPr id="8" name="Grafik 7">
            <a:extLst>
              <a:ext uri="{FF2B5EF4-FFF2-40B4-BE49-F238E27FC236}">
                <a16:creationId xmlns:a16="http://schemas.microsoft.com/office/drawing/2014/main" id="{6B207986-0774-024E-BD1E-094FBEAF8A95}"/>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10028" t="36526" r="9622" b="34466"/>
          <a:stretch/>
        </p:blipFill>
        <p:spPr>
          <a:xfrm>
            <a:off x="6675618" y="278624"/>
            <a:ext cx="5280012" cy="528000"/>
          </a:xfrm>
          <a:prstGeom prst="rect">
            <a:avLst/>
          </a:prstGeom>
        </p:spPr>
      </p:pic>
      <p:cxnSp>
        <p:nvCxnSpPr>
          <p:cNvPr id="13" name="Gerade Verbindung 12">
            <a:extLst>
              <a:ext uri="{FF2B5EF4-FFF2-40B4-BE49-F238E27FC236}">
                <a16:creationId xmlns:a16="http://schemas.microsoft.com/office/drawing/2014/main" id="{9FFD962B-62D3-BF47-86CA-E62594668959}"/>
              </a:ext>
            </a:extLst>
          </p:cNvPr>
          <p:cNvCxnSpPr/>
          <p:nvPr userDrawn="1"/>
        </p:nvCxnSpPr>
        <p:spPr>
          <a:xfrm>
            <a:off x="912284" y="5883911"/>
            <a:ext cx="10896600" cy="0"/>
          </a:xfrm>
          <a:prstGeom prst="line">
            <a:avLst/>
          </a:prstGeom>
        </p:spPr>
        <p:style>
          <a:lnRef idx="1">
            <a:schemeClr val="accent1"/>
          </a:lnRef>
          <a:fillRef idx="0">
            <a:schemeClr val="accent1"/>
          </a:fillRef>
          <a:effectRef idx="0">
            <a:schemeClr val="accent1"/>
          </a:effectRef>
          <a:fontRef idx="minor">
            <a:schemeClr val="tx1"/>
          </a:fontRef>
        </p:style>
      </p:cxnSp>
      <p:sp>
        <p:nvSpPr>
          <p:cNvPr id="17" name="Textplatzhalter 16">
            <a:extLst>
              <a:ext uri="{FF2B5EF4-FFF2-40B4-BE49-F238E27FC236}">
                <a16:creationId xmlns:a16="http://schemas.microsoft.com/office/drawing/2014/main" id="{76B502A8-B538-6643-B1A0-A5359C1C55FA}"/>
              </a:ext>
            </a:extLst>
          </p:cNvPr>
          <p:cNvSpPr>
            <a:spLocks noGrp="1"/>
          </p:cNvSpPr>
          <p:nvPr>
            <p:ph type="body" sz="quarter" idx="11" hasCustomPrompt="1"/>
          </p:nvPr>
        </p:nvSpPr>
        <p:spPr>
          <a:xfrm>
            <a:off x="912283" y="6116700"/>
            <a:ext cx="5183716" cy="459384"/>
          </a:xfrm>
        </p:spPr>
        <p:txBody>
          <a:bodyPr anchor="ctr"/>
          <a:lstStyle>
            <a:lvl1pPr marL="0" indent="0">
              <a:lnSpc>
                <a:spcPct val="100000"/>
              </a:lnSpc>
              <a:spcBef>
                <a:spcPts val="0"/>
              </a:spcBef>
              <a:buNone/>
              <a:defRPr sz="1333"/>
            </a:lvl1pPr>
          </a:lstStyle>
          <a:p>
            <a:pPr lvl="0"/>
            <a:r>
              <a:rPr lang="de-DE"/>
              <a:t>Ort, Datum</a:t>
            </a:r>
          </a:p>
        </p:txBody>
      </p:sp>
      <p:sp>
        <p:nvSpPr>
          <p:cNvPr id="6" name="Bildplatzhalter 5">
            <a:extLst>
              <a:ext uri="{FF2B5EF4-FFF2-40B4-BE49-F238E27FC236}">
                <a16:creationId xmlns:a16="http://schemas.microsoft.com/office/drawing/2014/main" id="{AEB762FD-CCF7-4A46-9593-19116DD967B7}"/>
              </a:ext>
            </a:extLst>
          </p:cNvPr>
          <p:cNvSpPr>
            <a:spLocks noGrp="1"/>
          </p:cNvSpPr>
          <p:nvPr>
            <p:ph type="pic" sz="quarter" idx="15" hasCustomPrompt="1"/>
          </p:nvPr>
        </p:nvSpPr>
        <p:spPr>
          <a:xfrm>
            <a:off x="7152217" y="1907118"/>
            <a:ext cx="4656667" cy="3862916"/>
          </a:xfrm>
        </p:spPr>
        <p:txBody>
          <a:bodyPr/>
          <a:lstStyle>
            <a:lvl1pPr marL="0" indent="0">
              <a:buNone/>
              <a:defRPr/>
            </a:lvl1pPr>
          </a:lstStyle>
          <a:p>
            <a:r>
              <a:rPr lang="de-AT" err="1"/>
              <a:t>KundenBILD</a:t>
            </a:r>
            <a:r>
              <a:rPr lang="de-AT"/>
              <a:t> / LOGO</a:t>
            </a:r>
          </a:p>
        </p:txBody>
      </p:sp>
      <p:sp>
        <p:nvSpPr>
          <p:cNvPr id="15" name="Bildplatzhalter 14">
            <a:extLst>
              <a:ext uri="{FF2B5EF4-FFF2-40B4-BE49-F238E27FC236}">
                <a16:creationId xmlns:a16="http://schemas.microsoft.com/office/drawing/2014/main" id="{5383ECD2-0CD9-4A9A-8E80-4C36565D0629}"/>
              </a:ext>
            </a:extLst>
          </p:cNvPr>
          <p:cNvSpPr>
            <a:spLocks noGrp="1"/>
          </p:cNvSpPr>
          <p:nvPr>
            <p:ph type="pic" sz="quarter" idx="10" hasCustomPrompt="1"/>
          </p:nvPr>
        </p:nvSpPr>
        <p:spPr>
          <a:xfrm>
            <a:off x="10403174" y="6094151"/>
            <a:ext cx="1405711" cy="497840"/>
          </a:xfrm>
          <a:noFill/>
        </p:spPr>
        <p:txBody>
          <a:bodyPr anchor="ctr" anchorCtr="0"/>
          <a:lstStyle>
            <a:lvl1pPr algn="ctr">
              <a:buFontTx/>
              <a:buNone/>
              <a:defRPr/>
            </a:lvl1pPr>
          </a:lstStyle>
          <a:p>
            <a:r>
              <a:rPr lang="de-DE"/>
              <a:t>Logo</a:t>
            </a:r>
          </a:p>
        </p:txBody>
      </p:sp>
      <p:sp>
        <p:nvSpPr>
          <p:cNvPr id="14" name="Textplatzhalter 3">
            <a:extLst>
              <a:ext uri="{FF2B5EF4-FFF2-40B4-BE49-F238E27FC236}">
                <a16:creationId xmlns:a16="http://schemas.microsoft.com/office/drawing/2014/main" id="{0945CDF7-AE5B-49A5-93D1-B57376D1AF89}"/>
              </a:ext>
            </a:extLst>
          </p:cNvPr>
          <p:cNvSpPr>
            <a:spLocks noGrp="1"/>
          </p:cNvSpPr>
          <p:nvPr>
            <p:ph type="body" sz="quarter" idx="13" hasCustomPrompt="1"/>
          </p:nvPr>
        </p:nvSpPr>
        <p:spPr>
          <a:xfrm>
            <a:off x="912284" y="3789001"/>
            <a:ext cx="2788800" cy="1981033"/>
          </a:xfrm>
        </p:spPr>
        <p:txBody>
          <a:bodyPr/>
          <a:lstStyle>
            <a:lvl1pPr marL="0" indent="0">
              <a:lnSpc>
                <a:spcPct val="100000"/>
              </a:lnSpc>
              <a:buFont typeface="Arial" panose="020B0604020202020204" pitchFamily="34" charset="0"/>
              <a:buNone/>
              <a:defRPr sz="1333" b="0"/>
            </a:lvl1pPr>
            <a:lvl2pPr marL="335992" indent="0">
              <a:buNone/>
              <a:defRPr/>
            </a:lvl2pPr>
            <a:lvl3pPr marL="623984" indent="0">
              <a:buNone/>
              <a:defRPr/>
            </a:lvl3pPr>
            <a:lvl4pPr marL="911977" indent="0">
              <a:buNone/>
              <a:defRPr/>
            </a:lvl4pPr>
            <a:lvl5pPr marL="1199970" indent="0">
              <a:buNone/>
              <a:defRPr/>
            </a:lvl5pPr>
          </a:lstStyle>
          <a:p>
            <a:pPr lvl="0"/>
            <a:r>
              <a:rPr lang="de-DE"/>
              <a:t>Auftraggeber</a:t>
            </a:r>
          </a:p>
          <a:p>
            <a:pPr lvl="0"/>
            <a:r>
              <a:rPr lang="de-DE"/>
              <a:t>bearbeiten</a:t>
            </a:r>
          </a:p>
        </p:txBody>
      </p:sp>
      <p:sp>
        <p:nvSpPr>
          <p:cNvPr id="16" name="Textplatzhalter 3">
            <a:extLst>
              <a:ext uri="{FF2B5EF4-FFF2-40B4-BE49-F238E27FC236}">
                <a16:creationId xmlns:a16="http://schemas.microsoft.com/office/drawing/2014/main" id="{177E1974-9D4B-4720-B803-3274A6F2E1E5}"/>
              </a:ext>
            </a:extLst>
          </p:cNvPr>
          <p:cNvSpPr>
            <a:spLocks noGrp="1"/>
          </p:cNvSpPr>
          <p:nvPr>
            <p:ph type="body" sz="quarter" idx="14" hasCustomPrompt="1"/>
          </p:nvPr>
        </p:nvSpPr>
        <p:spPr>
          <a:xfrm>
            <a:off x="3923834" y="3789001"/>
            <a:ext cx="2785841" cy="1986105"/>
          </a:xfrm>
        </p:spPr>
        <p:txBody>
          <a:bodyPr/>
          <a:lstStyle>
            <a:lvl1pPr marL="0" indent="0">
              <a:lnSpc>
                <a:spcPct val="100000"/>
              </a:lnSpc>
              <a:buFont typeface="Arial" panose="020B0604020202020204" pitchFamily="34" charset="0"/>
              <a:buNone/>
              <a:defRPr sz="1333" b="0"/>
            </a:lvl1pPr>
            <a:lvl2pPr marL="335992" indent="0">
              <a:buNone/>
              <a:defRPr/>
            </a:lvl2pPr>
            <a:lvl3pPr marL="623984" indent="0">
              <a:buNone/>
              <a:defRPr/>
            </a:lvl3pPr>
            <a:lvl4pPr marL="911977" indent="0">
              <a:buNone/>
              <a:defRPr/>
            </a:lvl4pPr>
            <a:lvl5pPr marL="1199970" indent="0">
              <a:buNone/>
              <a:defRPr/>
            </a:lvl5pPr>
          </a:lstStyle>
          <a:p>
            <a:pPr lvl="0"/>
            <a:r>
              <a:rPr lang="de-DE"/>
              <a:t>Anbieter</a:t>
            </a:r>
          </a:p>
          <a:p>
            <a:pPr lvl="0"/>
            <a:r>
              <a:rPr lang="de-DE"/>
              <a:t>bearbeiten</a:t>
            </a:r>
          </a:p>
        </p:txBody>
      </p:sp>
      <p:sp>
        <p:nvSpPr>
          <p:cNvPr id="19" name="Textplatzhalter 3">
            <a:extLst>
              <a:ext uri="{FF2B5EF4-FFF2-40B4-BE49-F238E27FC236}">
                <a16:creationId xmlns:a16="http://schemas.microsoft.com/office/drawing/2014/main" id="{0945CDF7-AE5B-49A5-93D1-B57376D1AF89}"/>
              </a:ext>
            </a:extLst>
          </p:cNvPr>
          <p:cNvSpPr>
            <a:spLocks noGrp="1"/>
          </p:cNvSpPr>
          <p:nvPr>
            <p:ph type="body" sz="quarter" idx="16" hasCustomPrompt="1"/>
          </p:nvPr>
        </p:nvSpPr>
        <p:spPr>
          <a:xfrm>
            <a:off x="912284" y="3490200"/>
            <a:ext cx="2788800" cy="252635"/>
          </a:xfrm>
        </p:spPr>
        <p:txBody>
          <a:bodyPr anchor="b"/>
          <a:lstStyle>
            <a:lvl1pPr marL="0" indent="0">
              <a:lnSpc>
                <a:spcPct val="100000"/>
              </a:lnSpc>
              <a:buFont typeface="Arial" panose="020B0604020202020204" pitchFamily="34" charset="0"/>
              <a:buNone/>
              <a:defRPr sz="1333" b="1" u="none"/>
            </a:lvl1pPr>
            <a:lvl2pPr marL="335992" indent="0">
              <a:buNone/>
              <a:defRPr/>
            </a:lvl2pPr>
            <a:lvl3pPr marL="623984" indent="0">
              <a:buNone/>
              <a:defRPr/>
            </a:lvl3pPr>
            <a:lvl4pPr marL="911977" indent="0">
              <a:buNone/>
              <a:defRPr/>
            </a:lvl4pPr>
            <a:lvl5pPr marL="1199970" indent="0">
              <a:buNone/>
              <a:defRPr/>
            </a:lvl5pPr>
          </a:lstStyle>
          <a:p>
            <a:pPr lvl="0"/>
            <a:r>
              <a:rPr lang="de-DE"/>
              <a:t>Auftraggeber bearbeiten:</a:t>
            </a:r>
          </a:p>
        </p:txBody>
      </p:sp>
      <p:sp>
        <p:nvSpPr>
          <p:cNvPr id="20" name="Textplatzhalter 3">
            <a:extLst>
              <a:ext uri="{FF2B5EF4-FFF2-40B4-BE49-F238E27FC236}">
                <a16:creationId xmlns:a16="http://schemas.microsoft.com/office/drawing/2014/main" id="{0945CDF7-AE5B-49A5-93D1-B57376D1AF89}"/>
              </a:ext>
            </a:extLst>
          </p:cNvPr>
          <p:cNvSpPr>
            <a:spLocks noGrp="1"/>
          </p:cNvSpPr>
          <p:nvPr>
            <p:ph type="body" sz="quarter" idx="17" hasCustomPrompt="1"/>
          </p:nvPr>
        </p:nvSpPr>
        <p:spPr>
          <a:xfrm>
            <a:off x="3920875" y="3490200"/>
            <a:ext cx="2788800" cy="252635"/>
          </a:xfrm>
        </p:spPr>
        <p:txBody>
          <a:bodyPr anchor="b"/>
          <a:lstStyle>
            <a:lvl1pPr marL="0" indent="0">
              <a:lnSpc>
                <a:spcPct val="100000"/>
              </a:lnSpc>
              <a:buFont typeface="Arial" panose="020B0604020202020204" pitchFamily="34" charset="0"/>
              <a:buNone/>
              <a:defRPr sz="1333" b="1" u="none"/>
            </a:lvl1pPr>
            <a:lvl2pPr marL="335992" indent="0">
              <a:buNone/>
              <a:defRPr/>
            </a:lvl2pPr>
            <a:lvl3pPr marL="623984" indent="0">
              <a:buNone/>
              <a:defRPr/>
            </a:lvl3pPr>
            <a:lvl4pPr marL="911977" indent="0">
              <a:buNone/>
              <a:defRPr/>
            </a:lvl4pPr>
            <a:lvl5pPr marL="1199970" indent="0">
              <a:buNone/>
              <a:defRPr/>
            </a:lvl5pPr>
          </a:lstStyle>
          <a:p>
            <a:pPr lvl="0"/>
            <a:r>
              <a:rPr lang="de-DE"/>
              <a:t>Anbieter bearbeiten:</a:t>
            </a:r>
          </a:p>
        </p:txBody>
      </p:sp>
    </p:spTree>
    <p:extLst>
      <p:ext uri="{BB962C8B-B14F-4D97-AF65-F5344CB8AC3E}">
        <p14:creationId xmlns:p14="http://schemas.microsoft.com/office/powerpoint/2010/main" val="3311897581"/>
      </p:ext>
    </p:extLst>
  </p:cSld>
  <p:clrMapOvr>
    <a:masterClrMapping/>
  </p:clrMapOvr>
  <p:extLst>
    <p:ext uri="{DCECCB84-F9BA-43D5-87BE-67443E8EF086}">
      <p15:sldGuideLst xmlns:p15="http://schemas.microsoft.com/office/powerpoint/2012/main"/>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itelfolie Standard">
    <p:spTree>
      <p:nvGrpSpPr>
        <p:cNvPr id="1" name=""/>
        <p:cNvGrpSpPr/>
        <p:nvPr/>
      </p:nvGrpSpPr>
      <p:grpSpPr>
        <a:xfrm>
          <a:off x="0" y="0"/>
          <a:ext cx="0" cy="0"/>
          <a:chOff x="0" y="0"/>
          <a:chExt cx="0" cy="0"/>
        </a:xfrm>
      </p:grpSpPr>
      <p:pic>
        <p:nvPicPr>
          <p:cNvPr id="11" name="Grafik 10">
            <a:extLst>
              <a:ext uri="{FF2B5EF4-FFF2-40B4-BE49-F238E27FC236}">
                <a16:creationId xmlns:a16="http://schemas.microsoft.com/office/drawing/2014/main" id="{744A1A9B-CDD9-4A45-9D13-33A1CE055405}"/>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7036" r="7496"/>
          <a:stretch/>
        </p:blipFill>
        <p:spPr>
          <a:xfrm>
            <a:off x="0" y="1545758"/>
            <a:ext cx="12192000" cy="3768119"/>
          </a:xfrm>
          <a:prstGeom prst="rect">
            <a:avLst/>
          </a:prstGeom>
        </p:spPr>
      </p:pic>
      <p:sp>
        <p:nvSpPr>
          <p:cNvPr id="9" name="Rechteck 8">
            <a:extLst>
              <a:ext uri="{FF2B5EF4-FFF2-40B4-BE49-F238E27FC236}">
                <a16:creationId xmlns:a16="http://schemas.microsoft.com/office/drawing/2014/main" id="{CD87C633-940B-A04E-AE6D-C4EF52A47972}"/>
              </a:ext>
            </a:extLst>
          </p:cNvPr>
          <p:cNvSpPr/>
          <p:nvPr userDrawn="1"/>
        </p:nvSpPr>
        <p:spPr>
          <a:xfrm>
            <a:off x="8976785" y="357718"/>
            <a:ext cx="2832100" cy="458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a:p>
        </p:txBody>
      </p:sp>
      <p:sp>
        <p:nvSpPr>
          <p:cNvPr id="2" name="Titel 1">
            <a:extLst>
              <a:ext uri="{FF2B5EF4-FFF2-40B4-BE49-F238E27FC236}">
                <a16:creationId xmlns:a16="http://schemas.microsoft.com/office/drawing/2014/main" id="{172B58C7-EC10-440A-B3EA-7D741D804DCD}"/>
              </a:ext>
            </a:extLst>
          </p:cNvPr>
          <p:cNvSpPr>
            <a:spLocks noGrp="1"/>
          </p:cNvSpPr>
          <p:nvPr>
            <p:ph type="ctrTitle"/>
          </p:nvPr>
        </p:nvSpPr>
        <p:spPr>
          <a:xfrm>
            <a:off x="912285" y="2764201"/>
            <a:ext cx="7920567" cy="1329595"/>
          </a:xfrm>
        </p:spPr>
        <p:txBody>
          <a:bodyPr anchor="ctr" anchorCtr="0"/>
          <a:lstStyle>
            <a:lvl1pPr algn="l">
              <a:defRPr sz="4800"/>
            </a:lvl1pPr>
          </a:lstStyle>
          <a:p>
            <a:r>
              <a:rPr lang="de-DE"/>
              <a:t>Mastertitelformat bearbeiten</a:t>
            </a:r>
          </a:p>
        </p:txBody>
      </p:sp>
      <p:pic>
        <p:nvPicPr>
          <p:cNvPr id="8" name="Grafik 7">
            <a:extLst>
              <a:ext uri="{FF2B5EF4-FFF2-40B4-BE49-F238E27FC236}">
                <a16:creationId xmlns:a16="http://schemas.microsoft.com/office/drawing/2014/main" id="{6B207986-0774-024E-BD1E-094FBEAF8A95}"/>
              </a:ext>
            </a:extLst>
          </p:cNvPr>
          <p:cNvPicPr>
            <a:picLocks noChangeAspect="1"/>
          </p:cNvPicPr>
          <p:nvPr userDrawn="1"/>
        </p:nvPicPr>
        <p:blipFill rotWithShape="1">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l="10028" t="36526" r="9622" b="34466"/>
          <a:stretch/>
        </p:blipFill>
        <p:spPr>
          <a:xfrm>
            <a:off x="6675618" y="278624"/>
            <a:ext cx="5280012" cy="528000"/>
          </a:xfrm>
          <a:prstGeom prst="rect">
            <a:avLst/>
          </a:prstGeom>
        </p:spPr>
      </p:pic>
      <p:cxnSp>
        <p:nvCxnSpPr>
          <p:cNvPr id="13" name="Gerade Verbindung 12">
            <a:extLst>
              <a:ext uri="{FF2B5EF4-FFF2-40B4-BE49-F238E27FC236}">
                <a16:creationId xmlns:a16="http://schemas.microsoft.com/office/drawing/2014/main" id="{9FFD962B-62D3-BF47-86CA-E62594668959}"/>
              </a:ext>
            </a:extLst>
          </p:cNvPr>
          <p:cNvCxnSpPr/>
          <p:nvPr userDrawn="1"/>
        </p:nvCxnSpPr>
        <p:spPr>
          <a:xfrm>
            <a:off x="912284" y="5883911"/>
            <a:ext cx="10896600" cy="0"/>
          </a:xfrm>
          <a:prstGeom prst="line">
            <a:avLst/>
          </a:prstGeom>
        </p:spPr>
        <p:style>
          <a:lnRef idx="1">
            <a:schemeClr val="accent1"/>
          </a:lnRef>
          <a:fillRef idx="0">
            <a:schemeClr val="accent1"/>
          </a:fillRef>
          <a:effectRef idx="0">
            <a:schemeClr val="accent1"/>
          </a:effectRef>
          <a:fontRef idx="minor">
            <a:schemeClr val="tx1"/>
          </a:fontRef>
        </p:style>
      </p:cxnSp>
      <p:sp>
        <p:nvSpPr>
          <p:cNvPr id="15" name="Bildplatzhalter 14">
            <a:extLst>
              <a:ext uri="{FF2B5EF4-FFF2-40B4-BE49-F238E27FC236}">
                <a16:creationId xmlns:a16="http://schemas.microsoft.com/office/drawing/2014/main" id="{613C065F-1CB6-9D47-808A-A2DC870E9FD7}"/>
              </a:ext>
            </a:extLst>
          </p:cNvPr>
          <p:cNvSpPr>
            <a:spLocks noGrp="1"/>
          </p:cNvSpPr>
          <p:nvPr>
            <p:ph type="pic" sz="quarter" idx="10" hasCustomPrompt="1"/>
          </p:nvPr>
        </p:nvSpPr>
        <p:spPr>
          <a:xfrm>
            <a:off x="10403174" y="6116697"/>
            <a:ext cx="1405711" cy="480955"/>
          </a:xfrm>
          <a:noFill/>
        </p:spPr>
        <p:txBody>
          <a:bodyPr anchor="ctr" anchorCtr="0"/>
          <a:lstStyle>
            <a:lvl1pPr algn="ctr">
              <a:buFontTx/>
              <a:buNone/>
              <a:defRPr/>
            </a:lvl1pPr>
          </a:lstStyle>
          <a:p>
            <a:r>
              <a:rPr lang="de-DE"/>
              <a:t>Logo</a:t>
            </a:r>
          </a:p>
        </p:txBody>
      </p:sp>
      <p:sp>
        <p:nvSpPr>
          <p:cNvPr id="17" name="Textplatzhalter 16">
            <a:extLst>
              <a:ext uri="{FF2B5EF4-FFF2-40B4-BE49-F238E27FC236}">
                <a16:creationId xmlns:a16="http://schemas.microsoft.com/office/drawing/2014/main" id="{76B502A8-B538-6643-B1A0-A5359C1C55FA}"/>
              </a:ext>
            </a:extLst>
          </p:cNvPr>
          <p:cNvSpPr>
            <a:spLocks noGrp="1"/>
          </p:cNvSpPr>
          <p:nvPr>
            <p:ph type="body" sz="quarter" idx="11" hasCustomPrompt="1"/>
          </p:nvPr>
        </p:nvSpPr>
        <p:spPr>
          <a:xfrm>
            <a:off x="912283" y="6116699"/>
            <a:ext cx="5183716" cy="480951"/>
          </a:xfrm>
        </p:spPr>
        <p:txBody>
          <a:bodyPr anchor="ctr"/>
          <a:lstStyle>
            <a:lvl1pPr marL="0" indent="0">
              <a:lnSpc>
                <a:spcPct val="100000"/>
              </a:lnSpc>
              <a:spcBef>
                <a:spcPts val="0"/>
              </a:spcBef>
              <a:buNone/>
              <a:defRPr sz="1333"/>
            </a:lvl1pPr>
          </a:lstStyle>
          <a:p>
            <a:pPr lvl="0"/>
            <a:r>
              <a:rPr lang="de-DE"/>
              <a:t>Projektteam</a:t>
            </a:r>
          </a:p>
        </p:txBody>
      </p:sp>
      <p:sp>
        <p:nvSpPr>
          <p:cNvPr id="18" name="Textplatzhalter 16">
            <a:extLst>
              <a:ext uri="{FF2B5EF4-FFF2-40B4-BE49-F238E27FC236}">
                <a16:creationId xmlns:a16="http://schemas.microsoft.com/office/drawing/2014/main" id="{45630C30-7D76-B84C-AE12-602522680144}"/>
              </a:ext>
            </a:extLst>
          </p:cNvPr>
          <p:cNvSpPr>
            <a:spLocks noGrp="1"/>
          </p:cNvSpPr>
          <p:nvPr>
            <p:ph type="body" sz="quarter" idx="12" hasCustomPrompt="1"/>
          </p:nvPr>
        </p:nvSpPr>
        <p:spPr>
          <a:xfrm>
            <a:off x="7152219" y="6116698"/>
            <a:ext cx="2631363" cy="480951"/>
          </a:xfrm>
        </p:spPr>
        <p:txBody>
          <a:bodyPr anchor="ctr"/>
          <a:lstStyle>
            <a:lvl1pPr marL="0" indent="0">
              <a:lnSpc>
                <a:spcPct val="100000"/>
              </a:lnSpc>
              <a:spcBef>
                <a:spcPts val="0"/>
              </a:spcBef>
              <a:buNone/>
              <a:defRPr sz="1333"/>
            </a:lvl1pPr>
          </a:lstStyle>
          <a:p>
            <a:pPr lvl="0"/>
            <a:r>
              <a:rPr lang="de-DE"/>
              <a:t>Ort, Datum</a:t>
            </a:r>
          </a:p>
        </p:txBody>
      </p:sp>
    </p:spTree>
    <p:extLst>
      <p:ext uri="{BB962C8B-B14F-4D97-AF65-F5344CB8AC3E}">
        <p14:creationId xmlns:p14="http://schemas.microsoft.com/office/powerpoint/2010/main" val="1073952071"/>
      </p:ext>
    </p:extLst>
  </p:cSld>
  <p:clrMapOvr>
    <a:masterClrMapping/>
  </p:clrMapOvr>
  <p:extLst>
    <p:ext uri="{DCECCB84-F9BA-43D5-87BE-67443E8EF086}">
      <p15:sldGuideLst xmlns:p15="http://schemas.microsoft.com/office/powerpoint/2012/main"/>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Titelfolie mit Stempel">
    <p:spTree>
      <p:nvGrpSpPr>
        <p:cNvPr id="1" name=""/>
        <p:cNvGrpSpPr/>
        <p:nvPr/>
      </p:nvGrpSpPr>
      <p:grpSpPr>
        <a:xfrm>
          <a:off x="0" y="0"/>
          <a:ext cx="0" cy="0"/>
          <a:chOff x="0" y="0"/>
          <a:chExt cx="0" cy="0"/>
        </a:xfrm>
      </p:grpSpPr>
      <p:pic>
        <p:nvPicPr>
          <p:cNvPr id="11" name="Grafik 10">
            <a:extLst>
              <a:ext uri="{FF2B5EF4-FFF2-40B4-BE49-F238E27FC236}">
                <a16:creationId xmlns:a16="http://schemas.microsoft.com/office/drawing/2014/main" id="{744A1A9B-CDD9-4A45-9D13-33A1CE055405}"/>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7036" r="7496"/>
          <a:stretch/>
        </p:blipFill>
        <p:spPr>
          <a:xfrm>
            <a:off x="0" y="1545758"/>
            <a:ext cx="12192000" cy="3768119"/>
          </a:xfrm>
          <a:prstGeom prst="rect">
            <a:avLst/>
          </a:prstGeom>
        </p:spPr>
      </p:pic>
      <p:sp>
        <p:nvSpPr>
          <p:cNvPr id="9" name="Rechteck 8">
            <a:extLst>
              <a:ext uri="{FF2B5EF4-FFF2-40B4-BE49-F238E27FC236}">
                <a16:creationId xmlns:a16="http://schemas.microsoft.com/office/drawing/2014/main" id="{CD87C633-940B-A04E-AE6D-C4EF52A47972}"/>
              </a:ext>
            </a:extLst>
          </p:cNvPr>
          <p:cNvSpPr/>
          <p:nvPr userDrawn="1"/>
        </p:nvSpPr>
        <p:spPr>
          <a:xfrm>
            <a:off x="8976785" y="357718"/>
            <a:ext cx="2832100" cy="458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a:p>
        </p:txBody>
      </p:sp>
      <p:sp>
        <p:nvSpPr>
          <p:cNvPr id="2" name="Titel 1">
            <a:extLst>
              <a:ext uri="{FF2B5EF4-FFF2-40B4-BE49-F238E27FC236}">
                <a16:creationId xmlns:a16="http://schemas.microsoft.com/office/drawing/2014/main" id="{172B58C7-EC10-440A-B3EA-7D741D804DCD}"/>
              </a:ext>
            </a:extLst>
          </p:cNvPr>
          <p:cNvSpPr>
            <a:spLocks noGrp="1"/>
          </p:cNvSpPr>
          <p:nvPr>
            <p:ph type="ctrTitle"/>
          </p:nvPr>
        </p:nvSpPr>
        <p:spPr>
          <a:xfrm>
            <a:off x="912285" y="2764201"/>
            <a:ext cx="7920567" cy="1329595"/>
          </a:xfrm>
        </p:spPr>
        <p:txBody>
          <a:bodyPr anchor="ctr" anchorCtr="0"/>
          <a:lstStyle>
            <a:lvl1pPr algn="l">
              <a:defRPr sz="4800"/>
            </a:lvl1pPr>
          </a:lstStyle>
          <a:p>
            <a:r>
              <a:rPr lang="de-DE"/>
              <a:t>Mastertitelformat bearbeiten</a:t>
            </a:r>
          </a:p>
        </p:txBody>
      </p:sp>
      <p:pic>
        <p:nvPicPr>
          <p:cNvPr id="8" name="Grafik 7">
            <a:extLst>
              <a:ext uri="{FF2B5EF4-FFF2-40B4-BE49-F238E27FC236}">
                <a16:creationId xmlns:a16="http://schemas.microsoft.com/office/drawing/2014/main" id="{6B207986-0774-024E-BD1E-094FBEAF8A95}"/>
              </a:ext>
            </a:extLst>
          </p:cNvPr>
          <p:cNvPicPr>
            <a:picLocks noChangeAspect="1"/>
          </p:cNvPicPr>
          <p:nvPr userDrawn="1"/>
        </p:nvPicPr>
        <p:blipFill rotWithShape="1">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l="10028" t="36526" r="9622" b="34466"/>
          <a:stretch/>
        </p:blipFill>
        <p:spPr>
          <a:xfrm>
            <a:off x="6675618" y="278624"/>
            <a:ext cx="5280012" cy="528000"/>
          </a:xfrm>
          <a:prstGeom prst="rect">
            <a:avLst/>
          </a:prstGeom>
        </p:spPr>
      </p:pic>
      <p:cxnSp>
        <p:nvCxnSpPr>
          <p:cNvPr id="13" name="Gerade Verbindung 12">
            <a:extLst>
              <a:ext uri="{FF2B5EF4-FFF2-40B4-BE49-F238E27FC236}">
                <a16:creationId xmlns:a16="http://schemas.microsoft.com/office/drawing/2014/main" id="{9FFD962B-62D3-BF47-86CA-E62594668959}"/>
              </a:ext>
            </a:extLst>
          </p:cNvPr>
          <p:cNvCxnSpPr/>
          <p:nvPr userDrawn="1"/>
        </p:nvCxnSpPr>
        <p:spPr>
          <a:xfrm>
            <a:off x="912284" y="5883911"/>
            <a:ext cx="10896600" cy="0"/>
          </a:xfrm>
          <a:prstGeom prst="line">
            <a:avLst/>
          </a:prstGeom>
        </p:spPr>
        <p:style>
          <a:lnRef idx="1">
            <a:schemeClr val="accent1"/>
          </a:lnRef>
          <a:fillRef idx="0">
            <a:schemeClr val="accent1"/>
          </a:fillRef>
          <a:effectRef idx="0">
            <a:schemeClr val="accent1"/>
          </a:effectRef>
          <a:fontRef idx="minor">
            <a:schemeClr val="tx1"/>
          </a:fontRef>
        </p:style>
      </p:cxnSp>
      <p:pic>
        <p:nvPicPr>
          <p:cNvPr id="10" name="Grafik 9" descr="Ein Bild, das Text, Gerät, Anzeige, Messanzeige enthält.&#10;&#10;Automatisch generierte Beschreibung">
            <a:extLst>
              <a:ext uri="{FF2B5EF4-FFF2-40B4-BE49-F238E27FC236}">
                <a16:creationId xmlns:a16="http://schemas.microsoft.com/office/drawing/2014/main" id="{91A582C1-2DBA-3D45-8C2E-1FD2B191214C}"/>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10430761" y="4671068"/>
            <a:ext cx="1200000" cy="975000"/>
          </a:xfrm>
          <a:prstGeom prst="rect">
            <a:avLst/>
          </a:prstGeom>
        </p:spPr>
      </p:pic>
      <p:sp>
        <p:nvSpPr>
          <p:cNvPr id="14" name="Bildplatzhalter 14">
            <a:extLst>
              <a:ext uri="{FF2B5EF4-FFF2-40B4-BE49-F238E27FC236}">
                <a16:creationId xmlns:a16="http://schemas.microsoft.com/office/drawing/2014/main" id="{613C065F-1CB6-9D47-808A-A2DC870E9FD7}"/>
              </a:ext>
            </a:extLst>
          </p:cNvPr>
          <p:cNvSpPr>
            <a:spLocks noGrp="1"/>
          </p:cNvSpPr>
          <p:nvPr>
            <p:ph type="pic" sz="quarter" idx="10" hasCustomPrompt="1"/>
          </p:nvPr>
        </p:nvSpPr>
        <p:spPr>
          <a:xfrm>
            <a:off x="10403174" y="6116697"/>
            <a:ext cx="1405711" cy="480955"/>
          </a:xfrm>
          <a:noFill/>
        </p:spPr>
        <p:txBody>
          <a:bodyPr anchor="ctr" anchorCtr="0"/>
          <a:lstStyle>
            <a:lvl1pPr algn="ctr">
              <a:buFontTx/>
              <a:buNone/>
              <a:defRPr/>
            </a:lvl1pPr>
          </a:lstStyle>
          <a:p>
            <a:r>
              <a:rPr lang="de-DE"/>
              <a:t>Logo</a:t>
            </a:r>
          </a:p>
        </p:txBody>
      </p:sp>
      <p:sp>
        <p:nvSpPr>
          <p:cNvPr id="15" name="Textplatzhalter 16">
            <a:extLst>
              <a:ext uri="{FF2B5EF4-FFF2-40B4-BE49-F238E27FC236}">
                <a16:creationId xmlns:a16="http://schemas.microsoft.com/office/drawing/2014/main" id="{76B502A8-B538-6643-B1A0-A5359C1C55FA}"/>
              </a:ext>
            </a:extLst>
          </p:cNvPr>
          <p:cNvSpPr>
            <a:spLocks noGrp="1"/>
          </p:cNvSpPr>
          <p:nvPr>
            <p:ph type="body" sz="quarter" idx="11" hasCustomPrompt="1"/>
          </p:nvPr>
        </p:nvSpPr>
        <p:spPr>
          <a:xfrm>
            <a:off x="912283" y="6116699"/>
            <a:ext cx="5183716" cy="480951"/>
          </a:xfrm>
        </p:spPr>
        <p:txBody>
          <a:bodyPr anchor="ctr"/>
          <a:lstStyle>
            <a:lvl1pPr marL="0" indent="0">
              <a:lnSpc>
                <a:spcPct val="100000"/>
              </a:lnSpc>
              <a:spcBef>
                <a:spcPts val="0"/>
              </a:spcBef>
              <a:buNone/>
              <a:defRPr sz="1333"/>
            </a:lvl1pPr>
          </a:lstStyle>
          <a:p>
            <a:pPr lvl="0"/>
            <a:r>
              <a:rPr lang="de-DE"/>
              <a:t>Projektteam</a:t>
            </a:r>
          </a:p>
        </p:txBody>
      </p:sp>
      <p:sp>
        <p:nvSpPr>
          <p:cNvPr id="16" name="Textplatzhalter 16">
            <a:extLst>
              <a:ext uri="{FF2B5EF4-FFF2-40B4-BE49-F238E27FC236}">
                <a16:creationId xmlns:a16="http://schemas.microsoft.com/office/drawing/2014/main" id="{45630C30-7D76-B84C-AE12-602522680144}"/>
              </a:ext>
            </a:extLst>
          </p:cNvPr>
          <p:cNvSpPr>
            <a:spLocks noGrp="1"/>
          </p:cNvSpPr>
          <p:nvPr>
            <p:ph type="body" sz="quarter" idx="12" hasCustomPrompt="1"/>
          </p:nvPr>
        </p:nvSpPr>
        <p:spPr>
          <a:xfrm>
            <a:off x="7152219" y="6116698"/>
            <a:ext cx="2631363" cy="480951"/>
          </a:xfrm>
        </p:spPr>
        <p:txBody>
          <a:bodyPr anchor="ctr"/>
          <a:lstStyle>
            <a:lvl1pPr marL="0" indent="0">
              <a:lnSpc>
                <a:spcPct val="100000"/>
              </a:lnSpc>
              <a:spcBef>
                <a:spcPts val="0"/>
              </a:spcBef>
              <a:buNone/>
              <a:defRPr sz="1333"/>
            </a:lvl1pPr>
          </a:lstStyle>
          <a:p>
            <a:pPr lvl="0"/>
            <a:r>
              <a:rPr lang="de-DE"/>
              <a:t>Ort, Datum</a:t>
            </a:r>
          </a:p>
        </p:txBody>
      </p:sp>
    </p:spTree>
    <p:extLst>
      <p:ext uri="{BB962C8B-B14F-4D97-AF65-F5344CB8AC3E}">
        <p14:creationId xmlns:p14="http://schemas.microsoft.com/office/powerpoint/2010/main" val="3174696269"/>
      </p:ext>
    </p:extLst>
  </p:cSld>
  <p:clrMapOvr>
    <a:masterClrMapping/>
  </p:clrMapOvr>
  <p:extLst>
    <p:ext uri="{DCECCB84-F9BA-43D5-87BE-67443E8EF086}">
      <p15:sldGuideLst xmlns:p15="http://schemas.microsoft.com/office/powerpoint/2012/main"/>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Zwischenfolie Sand">
    <p:spTree>
      <p:nvGrpSpPr>
        <p:cNvPr id="1" name=""/>
        <p:cNvGrpSpPr/>
        <p:nvPr/>
      </p:nvGrpSpPr>
      <p:grpSpPr>
        <a:xfrm>
          <a:off x="0" y="0"/>
          <a:ext cx="0" cy="0"/>
          <a:chOff x="0" y="0"/>
          <a:chExt cx="0" cy="0"/>
        </a:xfrm>
      </p:grpSpPr>
      <p:pic>
        <p:nvPicPr>
          <p:cNvPr id="11" name="Grafik 10">
            <a:extLst>
              <a:ext uri="{FF2B5EF4-FFF2-40B4-BE49-F238E27FC236}">
                <a16:creationId xmlns:a16="http://schemas.microsoft.com/office/drawing/2014/main" id="{744A1A9B-CDD9-4A45-9D13-33A1CE055405}"/>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7036" r="7496"/>
          <a:stretch/>
        </p:blipFill>
        <p:spPr>
          <a:xfrm>
            <a:off x="0" y="1545758"/>
            <a:ext cx="12192000" cy="3768119"/>
          </a:xfrm>
          <a:prstGeom prst="rect">
            <a:avLst/>
          </a:prstGeom>
        </p:spPr>
      </p:pic>
      <p:sp>
        <p:nvSpPr>
          <p:cNvPr id="2" name="Titel 1">
            <a:extLst>
              <a:ext uri="{FF2B5EF4-FFF2-40B4-BE49-F238E27FC236}">
                <a16:creationId xmlns:a16="http://schemas.microsoft.com/office/drawing/2014/main" id="{172B58C7-EC10-440A-B3EA-7D741D804DCD}"/>
              </a:ext>
            </a:extLst>
          </p:cNvPr>
          <p:cNvSpPr>
            <a:spLocks noGrp="1"/>
          </p:cNvSpPr>
          <p:nvPr>
            <p:ph type="ctrTitle"/>
          </p:nvPr>
        </p:nvSpPr>
        <p:spPr>
          <a:xfrm>
            <a:off x="912285" y="2764201"/>
            <a:ext cx="7920567" cy="1329595"/>
          </a:xfrm>
        </p:spPr>
        <p:txBody>
          <a:bodyPr anchor="ctr" anchorCtr="0"/>
          <a:lstStyle>
            <a:lvl1pPr algn="l">
              <a:defRPr sz="4800"/>
            </a:lvl1pPr>
          </a:lstStyle>
          <a:p>
            <a:r>
              <a:rPr lang="de-DE"/>
              <a:t>Mastertitelformat bearbeiten</a:t>
            </a:r>
          </a:p>
        </p:txBody>
      </p:sp>
      <p:pic>
        <p:nvPicPr>
          <p:cNvPr id="5" name="Grafik 4" descr="Ein Bild, das Text, Gerät, Anzeige, Messanzeige enthält.&#10;&#10;Automatisch generierte Beschreibung">
            <a:extLst>
              <a:ext uri="{FF2B5EF4-FFF2-40B4-BE49-F238E27FC236}">
                <a16:creationId xmlns:a16="http://schemas.microsoft.com/office/drawing/2014/main" id="{769D2D33-1C9A-7340-926C-BCCC469A4838}"/>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430761" y="4671068"/>
            <a:ext cx="1200000" cy="975000"/>
          </a:xfrm>
          <a:prstGeom prst="rect">
            <a:avLst/>
          </a:prstGeom>
        </p:spPr>
      </p:pic>
      <p:sp>
        <p:nvSpPr>
          <p:cNvPr id="9" name="Fußzeilenplatzhalter 4">
            <a:extLst>
              <a:ext uri="{FF2B5EF4-FFF2-40B4-BE49-F238E27FC236}">
                <a16:creationId xmlns:a16="http://schemas.microsoft.com/office/drawing/2014/main" id="{888F5A1A-7259-4F7F-9939-B4A904D3FABD}"/>
              </a:ext>
            </a:extLst>
          </p:cNvPr>
          <p:cNvSpPr>
            <a:spLocks noGrp="1"/>
          </p:cNvSpPr>
          <p:nvPr>
            <p:ph type="ftr" sz="quarter" idx="3"/>
          </p:nvPr>
        </p:nvSpPr>
        <p:spPr>
          <a:xfrm>
            <a:off x="912285" y="6238790"/>
            <a:ext cx="7920567" cy="365125"/>
          </a:xfrm>
          <a:prstGeom prst="rect">
            <a:avLst/>
          </a:prstGeom>
        </p:spPr>
        <p:txBody>
          <a:bodyPr vert="horz" lIns="0" tIns="0" rIns="0" bIns="0" rtlCol="0" anchor="b" anchorCtr="0"/>
          <a:lstStyle>
            <a:lvl1pPr algn="l">
              <a:defRPr sz="1333">
                <a:solidFill>
                  <a:schemeClr val="tx2">
                    <a:lumMod val="50000"/>
                    <a:lumOff val="50000"/>
                  </a:schemeClr>
                </a:solidFill>
              </a:defRPr>
            </a:lvl1pPr>
          </a:lstStyle>
          <a:p>
            <a:r>
              <a:rPr lang="de-DE"/>
              <a:t>Kapitelüberschrift</a:t>
            </a:r>
          </a:p>
        </p:txBody>
      </p:sp>
      <p:sp>
        <p:nvSpPr>
          <p:cNvPr id="7" name="Foliennummernplatzhalter 2"/>
          <p:cNvSpPr>
            <a:spLocks noGrp="1"/>
          </p:cNvSpPr>
          <p:nvPr>
            <p:ph type="sldNum" sz="quarter" idx="10"/>
          </p:nvPr>
        </p:nvSpPr>
        <p:spPr>
          <a:xfrm>
            <a:off x="11280001" y="6238790"/>
            <a:ext cx="528884" cy="358861"/>
          </a:xfrm>
        </p:spPr>
        <p:txBody>
          <a:bodyPr/>
          <a:lstStyle/>
          <a:p>
            <a:fld id="{52CF354A-3E7C-4AF0-94B3-C47ABC721F9D}" type="slidenum">
              <a:rPr lang="de-AT" smtClean="0"/>
              <a:pPr/>
              <a:t>‹Nr.›</a:t>
            </a:fld>
            <a:endParaRPr lang="de-AT"/>
          </a:p>
        </p:txBody>
      </p:sp>
    </p:spTree>
    <p:extLst>
      <p:ext uri="{BB962C8B-B14F-4D97-AF65-F5344CB8AC3E}">
        <p14:creationId xmlns:p14="http://schemas.microsoft.com/office/powerpoint/2010/main" val="3977310997"/>
      </p:ext>
    </p:extLst>
  </p:cSld>
  <p:clrMapOvr>
    <a:masterClrMapping/>
  </p:clrMapOvr>
  <p:extLst>
    <p:ext uri="{DCECCB84-F9BA-43D5-87BE-67443E8EF086}">
      <p15:sldGuideLst xmlns:p15="http://schemas.microsoft.com/office/powerpoint/2012/main"/>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Zwischenfolie Sand mit Unterkapitel">
    <p:spTree>
      <p:nvGrpSpPr>
        <p:cNvPr id="1" name=""/>
        <p:cNvGrpSpPr/>
        <p:nvPr/>
      </p:nvGrpSpPr>
      <p:grpSpPr>
        <a:xfrm>
          <a:off x="0" y="0"/>
          <a:ext cx="0" cy="0"/>
          <a:chOff x="0" y="0"/>
          <a:chExt cx="0" cy="0"/>
        </a:xfrm>
      </p:grpSpPr>
      <p:pic>
        <p:nvPicPr>
          <p:cNvPr id="11" name="Grafik 10">
            <a:extLst>
              <a:ext uri="{FF2B5EF4-FFF2-40B4-BE49-F238E27FC236}">
                <a16:creationId xmlns:a16="http://schemas.microsoft.com/office/drawing/2014/main" id="{744A1A9B-CDD9-4A45-9D13-33A1CE055405}"/>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7036" r="7496"/>
          <a:stretch/>
        </p:blipFill>
        <p:spPr>
          <a:xfrm>
            <a:off x="0" y="1544941"/>
            <a:ext cx="12192000" cy="3768119"/>
          </a:xfrm>
          <a:prstGeom prst="rect">
            <a:avLst/>
          </a:prstGeom>
        </p:spPr>
      </p:pic>
      <p:sp>
        <p:nvSpPr>
          <p:cNvPr id="2" name="Titel 1">
            <a:extLst>
              <a:ext uri="{FF2B5EF4-FFF2-40B4-BE49-F238E27FC236}">
                <a16:creationId xmlns:a16="http://schemas.microsoft.com/office/drawing/2014/main" id="{172B58C7-EC10-440A-B3EA-7D741D804DCD}"/>
              </a:ext>
            </a:extLst>
          </p:cNvPr>
          <p:cNvSpPr>
            <a:spLocks noGrp="1"/>
          </p:cNvSpPr>
          <p:nvPr>
            <p:ph type="ctrTitle" hasCustomPrompt="1"/>
          </p:nvPr>
        </p:nvSpPr>
        <p:spPr>
          <a:xfrm>
            <a:off x="912285" y="3096600"/>
            <a:ext cx="7920567" cy="664797"/>
          </a:xfrm>
        </p:spPr>
        <p:txBody>
          <a:bodyPr anchor="ctr" anchorCtr="0"/>
          <a:lstStyle>
            <a:lvl1pPr algn="l">
              <a:defRPr sz="4800"/>
            </a:lvl1pPr>
          </a:lstStyle>
          <a:p>
            <a:r>
              <a:rPr lang="de-DE"/>
              <a:t>Mastertitelformat</a:t>
            </a:r>
          </a:p>
        </p:txBody>
      </p:sp>
      <p:pic>
        <p:nvPicPr>
          <p:cNvPr id="5" name="Grafik 4" descr="Ein Bild, das Text, Gerät, Anzeige, Messanzeige enthält.&#10;&#10;Automatisch generierte Beschreibung">
            <a:extLst>
              <a:ext uri="{FF2B5EF4-FFF2-40B4-BE49-F238E27FC236}">
                <a16:creationId xmlns:a16="http://schemas.microsoft.com/office/drawing/2014/main" id="{769D2D33-1C9A-7340-926C-BCCC469A4838}"/>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430761" y="4671068"/>
            <a:ext cx="1200000" cy="975000"/>
          </a:xfrm>
          <a:prstGeom prst="rect">
            <a:avLst/>
          </a:prstGeom>
        </p:spPr>
      </p:pic>
      <p:sp>
        <p:nvSpPr>
          <p:cNvPr id="9" name="Textplatzhalter 6">
            <a:extLst>
              <a:ext uri="{FF2B5EF4-FFF2-40B4-BE49-F238E27FC236}">
                <a16:creationId xmlns:a16="http://schemas.microsoft.com/office/drawing/2014/main" id="{36A14451-ABF3-BD4F-AB6F-4C7DB361CBEB}"/>
              </a:ext>
            </a:extLst>
          </p:cNvPr>
          <p:cNvSpPr>
            <a:spLocks noGrp="1"/>
          </p:cNvSpPr>
          <p:nvPr>
            <p:ph type="body" sz="quarter" idx="13" hasCustomPrompt="1"/>
          </p:nvPr>
        </p:nvSpPr>
        <p:spPr>
          <a:xfrm>
            <a:off x="912285" y="3828973"/>
            <a:ext cx="7920567" cy="2049011"/>
          </a:xfrm>
        </p:spPr>
        <p:txBody>
          <a:bodyPr/>
          <a:lstStyle>
            <a:lvl1pPr marL="304792" indent="-304792">
              <a:spcAft>
                <a:spcPts val="800"/>
              </a:spcAft>
              <a:buClr>
                <a:schemeClr val="tx1"/>
              </a:buClr>
              <a:buFont typeface="+mj-lt"/>
              <a:buAutoNum type="alphaLcPeriod"/>
              <a:defRPr/>
            </a:lvl1pPr>
          </a:lstStyle>
          <a:p>
            <a:pPr lvl="0"/>
            <a:r>
              <a:rPr lang="de-DE"/>
              <a:t>Mastertextformat bearbeiten</a:t>
            </a:r>
          </a:p>
        </p:txBody>
      </p:sp>
      <p:sp>
        <p:nvSpPr>
          <p:cNvPr id="12" name="Fußzeilenplatzhalter 4">
            <a:extLst>
              <a:ext uri="{FF2B5EF4-FFF2-40B4-BE49-F238E27FC236}">
                <a16:creationId xmlns:a16="http://schemas.microsoft.com/office/drawing/2014/main" id="{888F5A1A-7259-4F7F-9939-B4A904D3FABD}"/>
              </a:ext>
            </a:extLst>
          </p:cNvPr>
          <p:cNvSpPr>
            <a:spLocks noGrp="1"/>
          </p:cNvSpPr>
          <p:nvPr>
            <p:ph type="ftr" sz="quarter" idx="3"/>
          </p:nvPr>
        </p:nvSpPr>
        <p:spPr>
          <a:xfrm>
            <a:off x="912285" y="6238790"/>
            <a:ext cx="7920567" cy="365125"/>
          </a:xfrm>
          <a:prstGeom prst="rect">
            <a:avLst/>
          </a:prstGeom>
        </p:spPr>
        <p:txBody>
          <a:bodyPr vert="horz" lIns="0" tIns="0" rIns="0" bIns="0" rtlCol="0" anchor="b" anchorCtr="0"/>
          <a:lstStyle>
            <a:lvl1pPr algn="l">
              <a:defRPr sz="1333">
                <a:solidFill>
                  <a:schemeClr val="tx2">
                    <a:lumMod val="50000"/>
                    <a:lumOff val="50000"/>
                  </a:schemeClr>
                </a:solidFill>
              </a:defRPr>
            </a:lvl1pPr>
          </a:lstStyle>
          <a:p>
            <a:r>
              <a:rPr lang="de-DE"/>
              <a:t>Kapitelüberschrift</a:t>
            </a:r>
          </a:p>
        </p:txBody>
      </p:sp>
      <p:sp>
        <p:nvSpPr>
          <p:cNvPr id="8" name="Foliennummernplatzhalter 2"/>
          <p:cNvSpPr>
            <a:spLocks noGrp="1"/>
          </p:cNvSpPr>
          <p:nvPr>
            <p:ph type="sldNum" sz="quarter" idx="10"/>
          </p:nvPr>
        </p:nvSpPr>
        <p:spPr>
          <a:xfrm>
            <a:off x="11280001" y="6238790"/>
            <a:ext cx="528884" cy="358861"/>
          </a:xfrm>
        </p:spPr>
        <p:txBody>
          <a:bodyPr/>
          <a:lstStyle/>
          <a:p>
            <a:fld id="{52CF354A-3E7C-4AF0-94B3-C47ABC721F9D}" type="slidenum">
              <a:rPr lang="de-AT" smtClean="0"/>
              <a:pPr/>
              <a:t>‹Nr.›</a:t>
            </a:fld>
            <a:endParaRPr lang="de-AT"/>
          </a:p>
        </p:txBody>
      </p:sp>
    </p:spTree>
    <p:extLst>
      <p:ext uri="{BB962C8B-B14F-4D97-AF65-F5344CB8AC3E}">
        <p14:creationId xmlns:p14="http://schemas.microsoft.com/office/powerpoint/2010/main" val="3373980120"/>
      </p:ext>
    </p:extLst>
  </p:cSld>
  <p:clrMapOvr>
    <a:masterClrMapping/>
  </p:clrMapOvr>
  <p:extLst>
    <p:ext uri="{DCECCB84-F9BA-43D5-87BE-67443E8EF086}">
      <p15:sldGuideLst xmlns:p15="http://schemas.microsoft.com/office/powerpoint/2012/main"/>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Zwischenfolie Grün ">
    <p:spTree>
      <p:nvGrpSpPr>
        <p:cNvPr id="1" name=""/>
        <p:cNvGrpSpPr/>
        <p:nvPr/>
      </p:nvGrpSpPr>
      <p:grpSpPr>
        <a:xfrm>
          <a:off x="0" y="0"/>
          <a:ext cx="0" cy="0"/>
          <a:chOff x="0" y="0"/>
          <a:chExt cx="0" cy="0"/>
        </a:xfrm>
      </p:grpSpPr>
      <p:pic>
        <p:nvPicPr>
          <p:cNvPr id="11" name="Grafik 10">
            <a:extLst>
              <a:ext uri="{FF2B5EF4-FFF2-40B4-BE49-F238E27FC236}">
                <a16:creationId xmlns:a16="http://schemas.microsoft.com/office/drawing/2014/main" id="{744A1A9B-CDD9-4A45-9D13-33A1CE055405}"/>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7036" r="7496"/>
          <a:stretch/>
        </p:blipFill>
        <p:spPr>
          <a:xfrm>
            <a:off x="0" y="1545758"/>
            <a:ext cx="12192000" cy="3768119"/>
          </a:xfrm>
          <a:prstGeom prst="rect">
            <a:avLst/>
          </a:prstGeom>
        </p:spPr>
      </p:pic>
      <p:pic>
        <p:nvPicPr>
          <p:cNvPr id="5" name="Grafik 4" descr="Ein Bild, das Text, Gerät, Anzeige, Messanzeige enthält.&#10;&#10;Automatisch generierte Beschreibung">
            <a:extLst>
              <a:ext uri="{FF2B5EF4-FFF2-40B4-BE49-F238E27FC236}">
                <a16:creationId xmlns:a16="http://schemas.microsoft.com/office/drawing/2014/main" id="{9A23F638-85E9-3D48-87D9-15445A99F0EA}"/>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430761" y="4671068"/>
            <a:ext cx="1200000" cy="975000"/>
          </a:xfrm>
          <a:prstGeom prst="rect">
            <a:avLst/>
          </a:prstGeom>
        </p:spPr>
      </p:pic>
      <p:sp>
        <p:nvSpPr>
          <p:cNvPr id="9" name="Fußzeilenplatzhalter 4">
            <a:extLst>
              <a:ext uri="{FF2B5EF4-FFF2-40B4-BE49-F238E27FC236}">
                <a16:creationId xmlns:a16="http://schemas.microsoft.com/office/drawing/2014/main" id="{888F5A1A-7259-4F7F-9939-B4A904D3FABD}"/>
              </a:ext>
            </a:extLst>
          </p:cNvPr>
          <p:cNvSpPr>
            <a:spLocks noGrp="1"/>
          </p:cNvSpPr>
          <p:nvPr>
            <p:ph type="ftr" sz="quarter" idx="3"/>
          </p:nvPr>
        </p:nvSpPr>
        <p:spPr>
          <a:xfrm>
            <a:off x="912285" y="6238790"/>
            <a:ext cx="7920567" cy="365125"/>
          </a:xfrm>
          <a:prstGeom prst="rect">
            <a:avLst/>
          </a:prstGeom>
        </p:spPr>
        <p:txBody>
          <a:bodyPr vert="horz" lIns="0" tIns="0" rIns="0" bIns="0" rtlCol="0" anchor="b" anchorCtr="0"/>
          <a:lstStyle>
            <a:lvl1pPr algn="l">
              <a:defRPr sz="1333">
                <a:solidFill>
                  <a:schemeClr val="tx2">
                    <a:lumMod val="50000"/>
                    <a:lumOff val="50000"/>
                  </a:schemeClr>
                </a:solidFill>
              </a:defRPr>
            </a:lvl1pPr>
          </a:lstStyle>
          <a:p>
            <a:r>
              <a:rPr lang="de-DE"/>
              <a:t>Kapitelüberschrift</a:t>
            </a:r>
          </a:p>
        </p:txBody>
      </p:sp>
      <p:sp>
        <p:nvSpPr>
          <p:cNvPr id="8" name="Foliennummernplatzhalter 2"/>
          <p:cNvSpPr>
            <a:spLocks noGrp="1"/>
          </p:cNvSpPr>
          <p:nvPr>
            <p:ph type="sldNum" sz="quarter" idx="10"/>
          </p:nvPr>
        </p:nvSpPr>
        <p:spPr>
          <a:xfrm>
            <a:off x="11280001" y="6238790"/>
            <a:ext cx="528884" cy="358861"/>
          </a:xfrm>
        </p:spPr>
        <p:txBody>
          <a:bodyPr/>
          <a:lstStyle/>
          <a:p>
            <a:fld id="{52CF354A-3E7C-4AF0-94B3-C47ABC721F9D}" type="slidenum">
              <a:rPr lang="de-AT" smtClean="0"/>
              <a:pPr/>
              <a:t>‹Nr.›</a:t>
            </a:fld>
            <a:endParaRPr lang="de-AT"/>
          </a:p>
        </p:txBody>
      </p:sp>
      <p:sp>
        <p:nvSpPr>
          <p:cNvPr id="10" name="Titel 1">
            <a:extLst>
              <a:ext uri="{FF2B5EF4-FFF2-40B4-BE49-F238E27FC236}">
                <a16:creationId xmlns:a16="http://schemas.microsoft.com/office/drawing/2014/main" id="{172B58C7-EC10-440A-B3EA-7D741D804DCD}"/>
              </a:ext>
            </a:extLst>
          </p:cNvPr>
          <p:cNvSpPr>
            <a:spLocks noGrp="1"/>
          </p:cNvSpPr>
          <p:nvPr>
            <p:ph type="ctrTitle"/>
          </p:nvPr>
        </p:nvSpPr>
        <p:spPr>
          <a:xfrm>
            <a:off x="912285" y="2764201"/>
            <a:ext cx="7920567" cy="1329595"/>
          </a:xfrm>
        </p:spPr>
        <p:txBody>
          <a:bodyPr anchor="ctr" anchorCtr="0"/>
          <a:lstStyle>
            <a:lvl1pPr algn="l">
              <a:defRPr sz="4800"/>
            </a:lvl1pPr>
          </a:lstStyle>
          <a:p>
            <a:r>
              <a:rPr lang="de-DE"/>
              <a:t>Mastertitelformat bearbeiten</a:t>
            </a:r>
          </a:p>
        </p:txBody>
      </p:sp>
    </p:spTree>
    <p:extLst>
      <p:ext uri="{BB962C8B-B14F-4D97-AF65-F5344CB8AC3E}">
        <p14:creationId xmlns:p14="http://schemas.microsoft.com/office/powerpoint/2010/main" val="400026015"/>
      </p:ext>
    </p:extLst>
  </p:cSld>
  <p:clrMapOvr>
    <a:masterClrMapping/>
  </p:clrMapOvr>
  <p:extLst>
    <p:ext uri="{DCECCB84-F9BA-43D5-87BE-67443E8EF086}">
      <p15:sldGuideLst xmlns:p15="http://schemas.microsoft.com/office/powerpoint/2012/main"/>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Zwischenfolie Grün mit Stempel">
    <p:spTree>
      <p:nvGrpSpPr>
        <p:cNvPr id="1" name=""/>
        <p:cNvGrpSpPr/>
        <p:nvPr/>
      </p:nvGrpSpPr>
      <p:grpSpPr>
        <a:xfrm>
          <a:off x="0" y="0"/>
          <a:ext cx="0" cy="0"/>
          <a:chOff x="0" y="0"/>
          <a:chExt cx="0" cy="0"/>
        </a:xfrm>
      </p:grpSpPr>
      <p:pic>
        <p:nvPicPr>
          <p:cNvPr id="11" name="Grafik 10">
            <a:extLst>
              <a:ext uri="{FF2B5EF4-FFF2-40B4-BE49-F238E27FC236}">
                <a16:creationId xmlns:a16="http://schemas.microsoft.com/office/drawing/2014/main" id="{744A1A9B-CDD9-4A45-9D13-33A1CE055405}"/>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7036" r="7496"/>
          <a:stretch/>
        </p:blipFill>
        <p:spPr>
          <a:xfrm>
            <a:off x="0" y="1545758"/>
            <a:ext cx="12192000" cy="3768119"/>
          </a:xfrm>
          <a:prstGeom prst="rect">
            <a:avLst/>
          </a:prstGeom>
        </p:spPr>
      </p:pic>
      <p:sp>
        <p:nvSpPr>
          <p:cNvPr id="2" name="Titel 1">
            <a:extLst>
              <a:ext uri="{FF2B5EF4-FFF2-40B4-BE49-F238E27FC236}">
                <a16:creationId xmlns:a16="http://schemas.microsoft.com/office/drawing/2014/main" id="{172B58C7-EC10-440A-B3EA-7D741D804DCD}"/>
              </a:ext>
            </a:extLst>
          </p:cNvPr>
          <p:cNvSpPr>
            <a:spLocks noGrp="1"/>
          </p:cNvSpPr>
          <p:nvPr>
            <p:ph type="ctrTitle" hasCustomPrompt="1"/>
          </p:nvPr>
        </p:nvSpPr>
        <p:spPr>
          <a:xfrm>
            <a:off x="912285" y="3096600"/>
            <a:ext cx="7920567" cy="664797"/>
          </a:xfrm>
        </p:spPr>
        <p:txBody>
          <a:bodyPr anchor="ctr" anchorCtr="0"/>
          <a:lstStyle>
            <a:lvl1pPr algn="l">
              <a:defRPr sz="4800"/>
            </a:lvl1pPr>
          </a:lstStyle>
          <a:p>
            <a:r>
              <a:rPr lang="de-DE"/>
              <a:t>Mastertitelformat</a:t>
            </a:r>
          </a:p>
        </p:txBody>
      </p:sp>
      <p:pic>
        <p:nvPicPr>
          <p:cNvPr id="5" name="Grafik 4" descr="Ein Bild, das Text, Gerät, Anzeige, Messanzeige enthält.&#10;&#10;Automatisch generierte Beschreibung">
            <a:extLst>
              <a:ext uri="{FF2B5EF4-FFF2-40B4-BE49-F238E27FC236}">
                <a16:creationId xmlns:a16="http://schemas.microsoft.com/office/drawing/2014/main" id="{9A23F638-85E9-3D48-87D9-15445A99F0EA}"/>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430761" y="4671068"/>
            <a:ext cx="1200000" cy="975000"/>
          </a:xfrm>
          <a:prstGeom prst="rect">
            <a:avLst/>
          </a:prstGeom>
        </p:spPr>
      </p:pic>
      <p:sp>
        <p:nvSpPr>
          <p:cNvPr id="7" name="Textplatzhalter 6">
            <a:extLst>
              <a:ext uri="{FF2B5EF4-FFF2-40B4-BE49-F238E27FC236}">
                <a16:creationId xmlns:a16="http://schemas.microsoft.com/office/drawing/2014/main" id="{36A14451-ABF3-BD4F-AB6F-4C7DB361CBEB}"/>
              </a:ext>
            </a:extLst>
          </p:cNvPr>
          <p:cNvSpPr>
            <a:spLocks noGrp="1"/>
          </p:cNvSpPr>
          <p:nvPr>
            <p:ph type="body" sz="quarter" idx="13" hasCustomPrompt="1"/>
          </p:nvPr>
        </p:nvSpPr>
        <p:spPr>
          <a:xfrm>
            <a:off x="912285" y="3828973"/>
            <a:ext cx="7920567" cy="2049011"/>
          </a:xfrm>
        </p:spPr>
        <p:txBody>
          <a:bodyPr/>
          <a:lstStyle>
            <a:lvl1pPr marL="304792" indent="-304792">
              <a:spcAft>
                <a:spcPts val="800"/>
              </a:spcAft>
              <a:buClrTx/>
              <a:buFont typeface="+mj-lt"/>
              <a:buAutoNum type="alphaLcPeriod"/>
              <a:defRPr/>
            </a:lvl1pPr>
          </a:lstStyle>
          <a:p>
            <a:pPr lvl="0"/>
            <a:r>
              <a:rPr lang="de-DE"/>
              <a:t>Mastertextformat bearbeiten</a:t>
            </a:r>
          </a:p>
        </p:txBody>
      </p:sp>
      <p:sp>
        <p:nvSpPr>
          <p:cNvPr id="9" name="Fußzeilenplatzhalter 4">
            <a:extLst>
              <a:ext uri="{FF2B5EF4-FFF2-40B4-BE49-F238E27FC236}">
                <a16:creationId xmlns:a16="http://schemas.microsoft.com/office/drawing/2014/main" id="{888F5A1A-7259-4F7F-9939-B4A904D3FABD}"/>
              </a:ext>
            </a:extLst>
          </p:cNvPr>
          <p:cNvSpPr>
            <a:spLocks noGrp="1"/>
          </p:cNvSpPr>
          <p:nvPr>
            <p:ph type="ftr" sz="quarter" idx="3"/>
          </p:nvPr>
        </p:nvSpPr>
        <p:spPr>
          <a:xfrm>
            <a:off x="912285" y="6238790"/>
            <a:ext cx="7920567" cy="365125"/>
          </a:xfrm>
          <a:prstGeom prst="rect">
            <a:avLst/>
          </a:prstGeom>
        </p:spPr>
        <p:txBody>
          <a:bodyPr vert="horz" lIns="0" tIns="0" rIns="0" bIns="0" rtlCol="0" anchor="b" anchorCtr="0"/>
          <a:lstStyle>
            <a:lvl1pPr algn="l">
              <a:defRPr sz="1333">
                <a:solidFill>
                  <a:schemeClr val="tx2">
                    <a:lumMod val="50000"/>
                    <a:lumOff val="50000"/>
                  </a:schemeClr>
                </a:solidFill>
              </a:defRPr>
            </a:lvl1pPr>
          </a:lstStyle>
          <a:p>
            <a:r>
              <a:rPr lang="de-DE"/>
              <a:t>Kapitelüberschrift</a:t>
            </a:r>
          </a:p>
        </p:txBody>
      </p:sp>
      <p:sp>
        <p:nvSpPr>
          <p:cNvPr id="8" name="Foliennummernplatzhalter 2"/>
          <p:cNvSpPr>
            <a:spLocks noGrp="1"/>
          </p:cNvSpPr>
          <p:nvPr>
            <p:ph type="sldNum" sz="quarter" idx="10"/>
          </p:nvPr>
        </p:nvSpPr>
        <p:spPr>
          <a:xfrm>
            <a:off x="11280001" y="6238790"/>
            <a:ext cx="528884" cy="358861"/>
          </a:xfrm>
        </p:spPr>
        <p:txBody>
          <a:bodyPr/>
          <a:lstStyle/>
          <a:p>
            <a:fld id="{52CF354A-3E7C-4AF0-94B3-C47ABC721F9D}" type="slidenum">
              <a:rPr lang="de-AT" smtClean="0"/>
              <a:pPr/>
              <a:t>‹Nr.›</a:t>
            </a:fld>
            <a:endParaRPr lang="de-AT"/>
          </a:p>
        </p:txBody>
      </p:sp>
    </p:spTree>
    <p:extLst>
      <p:ext uri="{BB962C8B-B14F-4D97-AF65-F5344CB8AC3E}">
        <p14:creationId xmlns:p14="http://schemas.microsoft.com/office/powerpoint/2010/main" val="1995994237"/>
      </p:ext>
    </p:extLst>
  </p:cSld>
  <p:clrMapOvr>
    <a:masterClrMapping/>
  </p:clrMapOvr>
  <p:extLst>
    <p:ext uri="{DCECCB84-F9BA-43D5-87BE-67443E8EF086}">
      <p15:sldGuideLst xmlns:p15="http://schemas.microsoft.com/office/powerpoint/2012/main"/>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Endfolie Kontakt">
    <p:spTree>
      <p:nvGrpSpPr>
        <p:cNvPr id="1" name=""/>
        <p:cNvGrpSpPr/>
        <p:nvPr/>
      </p:nvGrpSpPr>
      <p:grpSpPr>
        <a:xfrm>
          <a:off x="0" y="0"/>
          <a:ext cx="0" cy="0"/>
          <a:chOff x="0" y="0"/>
          <a:chExt cx="0" cy="0"/>
        </a:xfrm>
      </p:grpSpPr>
      <p:pic>
        <p:nvPicPr>
          <p:cNvPr id="11" name="Grafik 10">
            <a:extLst>
              <a:ext uri="{FF2B5EF4-FFF2-40B4-BE49-F238E27FC236}">
                <a16:creationId xmlns:a16="http://schemas.microsoft.com/office/drawing/2014/main" id="{744A1A9B-CDD9-4A45-9D13-33A1CE055405}"/>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7036" r="7496"/>
          <a:stretch/>
        </p:blipFill>
        <p:spPr>
          <a:xfrm>
            <a:off x="0" y="1545758"/>
            <a:ext cx="12192000" cy="3768119"/>
          </a:xfrm>
          <a:prstGeom prst="rect">
            <a:avLst/>
          </a:prstGeom>
        </p:spPr>
      </p:pic>
      <p:sp>
        <p:nvSpPr>
          <p:cNvPr id="8" name="Bildplatzhalter 7">
            <a:extLst>
              <a:ext uri="{FF2B5EF4-FFF2-40B4-BE49-F238E27FC236}">
                <a16:creationId xmlns:a16="http://schemas.microsoft.com/office/drawing/2014/main" id="{1B317E7A-68E9-BC46-AEDB-8E34A2E01D00}"/>
              </a:ext>
            </a:extLst>
          </p:cNvPr>
          <p:cNvSpPr>
            <a:spLocks noGrp="1"/>
          </p:cNvSpPr>
          <p:nvPr>
            <p:ph type="pic" sz="quarter" idx="13" hasCustomPrompt="1"/>
          </p:nvPr>
        </p:nvSpPr>
        <p:spPr>
          <a:xfrm>
            <a:off x="8832851" y="2660652"/>
            <a:ext cx="2967567" cy="2958563"/>
          </a:xfrm>
          <a:solidFill>
            <a:schemeClr val="accent6"/>
          </a:solidFill>
        </p:spPr>
        <p:txBody>
          <a:bodyPr/>
          <a:lstStyle/>
          <a:p>
            <a:r>
              <a:rPr lang="de-DE"/>
              <a:t>Portrait</a:t>
            </a:r>
          </a:p>
        </p:txBody>
      </p:sp>
      <p:sp>
        <p:nvSpPr>
          <p:cNvPr id="2" name="Titel 1">
            <a:extLst>
              <a:ext uri="{FF2B5EF4-FFF2-40B4-BE49-F238E27FC236}">
                <a16:creationId xmlns:a16="http://schemas.microsoft.com/office/drawing/2014/main" id="{172B58C7-EC10-440A-B3EA-7D741D804DCD}"/>
              </a:ext>
            </a:extLst>
          </p:cNvPr>
          <p:cNvSpPr>
            <a:spLocks noGrp="1"/>
          </p:cNvSpPr>
          <p:nvPr>
            <p:ph type="ctrTitle" hasCustomPrompt="1"/>
          </p:nvPr>
        </p:nvSpPr>
        <p:spPr>
          <a:xfrm>
            <a:off x="912285" y="2574923"/>
            <a:ext cx="6239933" cy="1329595"/>
          </a:xfrm>
        </p:spPr>
        <p:txBody>
          <a:bodyPr anchor="t" anchorCtr="0"/>
          <a:lstStyle>
            <a:lvl1pPr algn="l">
              <a:defRPr sz="4800"/>
            </a:lvl1pPr>
          </a:lstStyle>
          <a:p>
            <a:r>
              <a:rPr lang="de-DE"/>
              <a:t>Gemeinsam erfolgreich XX</a:t>
            </a:r>
          </a:p>
        </p:txBody>
      </p:sp>
      <p:cxnSp>
        <p:nvCxnSpPr>
          <p:cNvPr id="5" name="Gerade Verbindung 4">
            <a:extLst>
              <a:ext uri="{FF2B5EF4-FFF2-40B4-BE49-F238E27FC236}">
                <a16:creationId xmlns:a16="http://schemas.microsoft.com/office/drawing/2014/main" id="{F4861FC4-54B9-7147-BEB8-3AED32E4386D}"/>
              </a:ext>
            </a:extLst>
          </p:cNvPr>
          <p:cNvCxnSpPr/>
          <p:nvPr userDrawn="1"/>
        </p:nvCxnSpPr>
        <p:spPr>
          <a:xfrm>
            <a:off x="912284" y="5883911"/>
            <a:ext cx="10896600" cy="0"/>
          </a:xfrm>
          <a:prstGeom prst="line">
            <a:avLst/>
          </a:prstGeom>
        </p:spPr>
        <p:style>
          <a:lnRef idx="1">
            <a:schemeClr val="accent1"/>
          </a:lnRef>
          <a:fillRef idx="0">
            <a:schemeClr val="accent1"/>
          </a:fillRef>
          <a:effectRef idx="0">
            <a:schemeClr val="accent1"/>
          </a:effectRef>
          <a:fontRef idx="minor">
            <a:schemeClr val="tx1"/>
          </a:fontRef>
        </p:style>
      </p:cxnSp>
      <p:sp>
        <p:nvSpPr>
          <p:cNvPr id="13" name="Textplatzhalter 12">
            <a:extLst>
              <a:ext uri="{FF2B5EF4-FFF2-40B4-BE49-F238E27FC236}">
                <a16:creationId xmlns:a16="http://schemas.microsoft.com/office/drawing/2014/main" id="{3F6EBD3F-E994-6C4C-B2E1-5A65AC06A9ED}"/>
              </a:ext>
            </a:extLst>
          </p:cNvPr>
          <p:cNvSpPr>
            <a:spLocks noGrp="1" noChangeAspect="1"/>
          </p:cNvSpPr>
          <p:nvPr>
            <p:ph type="body" sz="quarter" idx="14" hasCustomPrompt="1"/>
          </p:nvPr>
        </p:nvSpPr>
        <p:spPr>
          <a:xfrm>
            <a:off x="7889203" y="4717939"/>
            <a:ext cx="1200000" cy="975999"/>
          </a:xfrm>
          <a:blipFill>
            <a:blip r:embed="rId4" cstate="screen">
              <a:extLst>
                <a:ext uri="{28A0092B-C50C-407E-A947-70E740481C1C}">
                  <a14:useLocalDpi xmlns:a14="http://schemas.microsoft.com/office/drawing/2010/main"/>
                </a:ext>
              </a:extLst>
            </a:blip>
            <a:stretch>
              <a:fillRect/>
            </a:stretch>
          </a:blipFill>
        </p:spPr>
        <p:txBody>
          <a:bodyPr/>
          <a:lstStyle>
            <a:lvl1pPr marL="0" indent="0">
              <a:buNone/>
              <a:defRPr/>
            </a:lvl1pPr>
          </a:lstStyle>
          <a:p>
            <a:pPr lvl="0"/>
            <a:r>
              <a:rPr lang="de-DE"/>
              <a:t>  </a:t>
            </a:r>
          </a:p>
        </p:txBody>
      </p:sp>
      <p:sp>
        <p:nvSpPr>
          <p:cNvPr id="4" name="Textplatzhalter 3"/>
          <p:cNvSpPr>
            <a:spLocks noGrp="1"/>
          </p:cNvSpPr>
          <p:nvPr>
            <p:ph type="body" sz="quarter" idx="15" hasCustomPrompt="1"/>
          </p:nvPr>
        </p:nvSpPr>
        <p:spPr>
          <a:xfrm>
            <a:off x="912284" y="4474552"/>
            <a:ext cx="6239933" cy="647131"/>
          </a:xfrm>
        </p:spPr>
        <p:txBody>
          <a:bodyPr/>
          <a:lstStyle>
            <a:lvl1pPr marL="0" indent="0">
              <a:spcBef>
                <a:spcPts val="0"/>
              </a:spcBef>
              <a:buNone/>
              <a:defRPr sz="1333" baseline="0"/>
            </a:lvl1pPr>
          </a:lstStyle>
          <a:p>
            <a:pPr lvl="0"/>
            <a:r>
              <a:rPr lang="de-DE"/>
              <a:t>E-Mail Adresse Berichtersteller</a:t>
            </a:r>
          </a:p>
          <a:p>
            <a:pPr lvl="0"/>
            <a:r>
              <a:rPr lang="de-DE"/>
              <a:t>Mobilnummer</a:t>
            </a:r>
          </a:p>
          <a:p>
            <a:pPr lvl="0"/>
            <a:r>
              <a:rPr lang="de-DE"/>
              <a:t>Telefonnummer Head Office</a:t>
            </a:r>
          </a:p>
          <a:p>
            <a:pPr lvl="0"/>
            <a:endParaRPr lang="de-DE"/>
          </a:p>
          <a:p>
            <a:pPr lvl="0"/>
            <a:endParaRPr lang="de-DE"/>
          </a:p>
          <a:p>
            <a:pPr lvl="0"/>
            <a:endParaRPr lang="de-AT"/>
          </a:p>
        </p:txBody>
      </p:sp>
      <p:sp>
        <p:nvSpPr>
          <p:cNvPr id="12" name="Textplatzhalter 3"/>
          <p:cNvSpPr>
            <a:spLocks noGrp="1"/>
          </p:cNvSpPr>
          <p:nvPr>
            <p:ph type="body" sz="quarter" idx="16" hasCustomPrompt="1"/>
          </p:nvPr>
        </p:nvSpPr>
        <p:spPr>
          <a:xfrm>
            <a:off x="912284" y="5386379"/>
            <a:ext cx="6239933" cy="445245"/>
          </a:xfrm>
        </p:spPr>
        <p:txBody>
          <a:bodyPr/>
          <a:lstStyle>
            <a:lvl1pPr marL="0" indent="0">
              <a:spcBef>
                <a:spcPts val="0"/>
              </a:spcBef>
              <a:buNone/>
              <a:defRPr sz="1333" baseline="0"/>
            </a:lvl1pPr>
          </a:lstStyle>
          <a:p>
            <a:pPr lvl="0"/>
            <a:r>
              <a:rPr lang="de-DE"/>
              <a:t>Firmenbezeichnung</a:t>
            </a:r>
          </a:p>
          <a:p>
            <a:pPr lvl="0"/>
            <a:r>
              <a:rPr lang="de-DE"/>
              <a:t>Adresse Büro</a:t>
            </a:r>
          </a:p>
          <a:p>
            <a:pPr lvl="0"/>
            <a:endParaRPr lang="de-DE"/>
          </a:p>
          <a:p>
            <a:pPr lvl="0"/>
            <a:endParaRPr lang="de-DE"/>
          </a:p>
          <a:p>
            <a:pPr lvl="0"/>
            <a:endParaRPr lang="de-AT"/>
          </a:p>
        </p:txBody>
      </p:sp>
      <p:sp>
        <p:nvSpPr>
          <p:cNvPr id="15" name="Foliennummernplatzhalter 2"/>
          <p:cNvSpPr>
            <a:spLocks noGrp="1"/>
          </p:cNvSpPr>
          <p:nvPr>
            <p:ph type="sldNum" sz="quarter" idx="10"/>
          </p:nvPr>
        </p:nvSpPr>
        <p:spPr>
          <a:xfrm>
            <a:off x="11280001" y="6238790"/>
            <a:ext cx="528884" cy="358861"/>
          </a:xfrm>
        </p:spPr>
        <p:txBody>
          <a:bodyPr/>
          <a:lstStyle/>
          <a:p>
            <a:fld id="{52CF354A-3E7C-4AF0-94B3-C47ABC721F9D}" type="slidenum">
              <a:rPr lang="de-AT" smtClean="0"/>
              <a:pPr/>
              <a:t>‹Nr.›</a:t>
            </a:fld>
            <a:endParaRPr lang="de-AT"/>
          </a:p>
        </p:txBody>
      </p:sp>
      <p:sp>
        <p:nvSpPr>
          <p:cNvPr id="14" name="Textfeld 13"/>
          <p:cNvSpPr txBox="1"/>
          <p:nvPr userDrawn="1"/>
        </p:nvSpPr>
        <p:spPr>
          <a:xfrm>
            <a:off x="898018" y="6160919"/>
            <a:ext cx="7934833" cy="420756"/>
          </a:xfrm>
          <a:prstGeom prst="rect">
            <a:avLst/>
          </a:prstGeom>
          <a:noFill/>
        </p:spPr>
        <p:txBody>
          <a:bodyPr wrap="square" rtlCol="0" anchor="ctr">
            <a:spAutoFit/>
          </a:bodyPr>
          <a:lstStyle/>
          <a:p>
            <a:r>
              <a:rPr lang="de-DE" sz="1067">
                <a:solidFill>
                  <a:schemeClr val="accent1"/>
                </a:solidFill>
              </a:rPr>
              <a:t>© 2022 Kohl </a:t>
            </a:r>
            <a:r>
              <a:rPr lang="de-DE" sz="1067">
                <a:solidFill>
                  <a:schemeClr val="accent1"/>
                </a:solidFill>
                <a:sym typeface="Wingdings 3" panose="05040102010807070707" pitchFamily="18" charset="2"/>
              </a:rPr>
              <a:t></a:t>
            </a:r>
            <a:r>
              <a:rPr lang="de-DE" sz="1067">
                <a:solidFill>
                  <a:schemeClr val="accent1"/>
                </a:solidFill>
              </a:rPr>
              <a:t> Partner, www.kohl-partner.at. Alle Rechte vorbehalten. Rechte der Veröffentlichung, Übersetzung, Speicherung auf elektronischen Medien und dergleichen benötigen die schriftliche Genehmigung von Kohl &amp; Partner.</a:t>
            </a:r>
          </a:p>
        </p:txBody>
      </p:sp>
    </p:spTree>
    <p:extLst>
      <p:ext uri="{BB962C8B-B14F-4D97-AF65-F5344CB8AC3E}">
        <p14:creationId xmlns:p14="http://schemas.microsoft.com/office/powerpoint/2010/main" val="435780777"/>
      </p:ext>
    </p:extLst>
  </p:cSld>
  <p:clrMapOvr>
    <a:masterClrMapping/>
  </p:clrMapOvr>
  <p:extLst>
    <p:ext uri="{DCECCB84-F9BA-43D5-87BE-67443E8EF086}">
      <p15:sldGuideLst xmlns:p15="http://schemas.microsoft.com/office/powerpoint/2012/main"/>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Endfolie">
    <p:spTree>
      <p:nvGrpSpPr>
        <p:cNvPr id="1" name=""/>
        <p:cNvGrpSpPr/>
        <p:nvPr/>
      </p:nvGrpSpPr>
      <p:grpSpPr>
        <a:xfrm>
          <a:off x="0" y="0"/>
          <a:ext cx="0" cy="0"/>
          <a:chOff x="0" y="0"/>
          <a:chExt cx="0" cy="0"/>
        </a:xfrm>
      </p:grpSpPr>
      <p:pic>
        <p:nvPicPr>
          <p:cNvPr id="11" name="Grafik 10">
            <a:extLst>
              <a:ext uri="{FF2B5EF4-FFF2-40B4-BE49-F238E27FC236}">
                <a16:creationId xmlns:a16="http://schemas.microsoft.com/office/drawing/2014/main" id="{744A1A9B-CDD9-4A45-9D13-33A1CE055405}"/>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7036" r="7496"/>
          <a:stretch/>
        </p:blipFill>
        <p:spPr>
          <a:xfrm>
            <a:off x="0" y="1545758"/>
            <a:ext cx="12192000" cy="3768119"/>
          </a:xfrm>
          <a:prstGeom prst="rect">
            <a:avLst/>
          </a:prstGeom>
        </p:spPr>
      </p:pic>
      <p:sp>
        <p:nvSpPr>
          <p:cNvPr id="2" name="Titel 1">
            <a:extLst>
              <a:ext uri="{FF2B5EF4-FFF2-40B4-BE49-F238E27FC236}">
                <a16:creationId xmlns:a16="http://schemas.microsoft.com/office/drawing/2014/main" id="{172B58C7-EC10-440A-B3EA-7D741D804DCD}"/>
              </a:ext>
            </a:extLst>
          </p:cNvPr>
          <p:cNvSpPr>
            <a:spLocks noGrp="1"/>
          </p:cNvSpPr>
          <p:nvPr>
            <p:ph type="ctrTitle" hasCustomPrompt="1"/>
          </p:nvPr>
        </p:nvSpPr>
        <p:spPr>
          <a:xfrm>
            <a:off x="912285" y="2574923"/>
            <a:ext cx="6239933" cy="1329595"/>
          </a:xfrm>
        </p:spPr>
        <p:txBody>
          <a:bodyPr anchor="t" anchorCtr="0"/>
          <a:lstStyle>
            <a:lvl1pPr algn="l">
              <a:defRPr sz="4800"/>
            </a:lvl1pPr>
          </a:lstStyle>
          <a:p>
            <a:r>
              <a:rPr lang="de-DE"/>
              <a:t>Gemeinsam erfolgreich XX</a:t>
            </a:r>
          </a:p>
        </p:txBody>
      </p:sp>
      <p:cxnSp>
        <p:nvCxnSpPr>
          <p:cNvPr id="5" name="Gerade Verbindung 4">
            <a:extLst>
              <a:ext uri="{FF2B5EF4-FFF2-40B4-BE49-F238E27FC236}">
                <a16:creationId xmlns:a16="http://schemas.microsoft.com/office/drawing/2014/main" id="{F4861FC4-54B9-7147-BEB8-3AED32E4386D}"/>
              </a:ext>
            </a:extLst>
          </p:cNvPr>
          <p:cNvCxnSpPr/>
          <p:nvPr userDrawn="1"/>
        </p:nvCxnSpPr>
        <p:spPr>
          <a:xfrm>
            <a:off x="912284" y="5883911"/>
            <a:ext cx="10896600" cy="0"/>
          </a:xfrm>
          <a:prstGeom prst="line">
            <a:avLst/>
          </a:prstGeom>
        </p:spPr>
        <p:style>
          <a:lnRef idx="1">
            <a:schemeClr val="accent1"/>
          </a:lnRef>
          <a:fillRef idx="0">
            <a:schemeClr val="accent1"/>
          </a:fillRef>
          <a:effectRef idx="0">
            <a:schemeClr val="accent1"/>
          </a:effectRef>
          <a:fontRef idx="minor">
            <a:schemeClr val="tx1"/>
          </a:fontRef>
        </p:style>
      </p:cxnSp>
      <p:pic>
        <p:nvPicPr>
          <p:cNvPr id="9" name="Grafik 8" descr="Ein Bild, das Text, Gerät, Anzeige, Messanzeige enthält.&#10;&#10;Automatisch generierte Beschreibung">
            <a:extLst>
              <a:ext uri="{FF2B5EF4-FFF2-40B4-BE49-F238E27FC236}">
                <a16:creationId xmlns:a16="http://schemas.microsoft.com/office/drawing/2014/main" id="{B7BC630A-9415-D441-A93B-96E5485B8AC0}"/>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430761" y="4671068"/>
            <a:ext cx="1200000" cy="975000"/>
          </a:xfrm>
          <a:prstGeom prst="rect">
            <a:avLst/>
          </a:prstGeom>
        </p:spPr>
      </p:pic>
      <p:sp>
        <p:nvSpPr>
          <p:cNvPr id="10" name="Textplatzhalter 3"/>
          <p:cNvSpPr>
            <a:spLocks noGrp="1"/>
          </p:cNvSpPr>
          <p:nvPr>
            <p:ph type="body" sz="quarter" idx="15" hasCustomPrompt="1"/>
          </p:nvPr>
        </p:nvSpPr>
        <p:spPr>
          <a:xfrm>
            <a:off x="912284" y="4474552"/>
            <a:ext cx="6239933" cy="647131"/>
          </a:xfrm>
        </p:spPr>
        <p:txBody>
          <a:bodyPr/>
          <a:lstStyle>
            <a:lvl1pPr marL="0" indent="0">
              <a:spcBef>
                <a:spcPts val="0"/>
              </a:spcBef>
              <a:buNone/>
              <a:defRPr sz="1333" baseline="0"/>
            </a:lvl1pPr>
          </a:lstStyle>
          <a:p>
            <a:pPr lvl="0"/>
            <a:r>
              <a:rPr lang="de-DE"/>
              <a:t>E-Mail Adresse Berichtersteller</a:t>
            </a:r>
          </a:p>
          <a:p>
            <a:pPr lvl="0"/>
            <a:r>
              <a:rPr lang="de-DE"/>
              <a:t>Mobilnummer</a:t>
            </a:r>
          </a:p>
          <a:p>
            <a:pPr lvl="0"/>
            <a:r>
              <a:rPr lang="de-DE"/>
              <a:t>Telefonnummer Head Office</a:t>
            </a:r>
          </a:p>
          <a:p>
            <a:pPr lvl="0"/>
            <a:endParaRPr lang="de-DE"/>
          </a:p>
          <a:p>
            <a:pPr lvl="0"/>
            <a:endParaRPr lang="de-DE"/>
          </a:p>
          <a:p>
            <a:pPr lvl="0"/>
            <a:endParaRPr lang="de-AT"/>
          </a:p>
        </p:txBody>
      </p:sp>
      <p:sp>
        <p:nvSpPr>
          <p:cNvPr id="12" name="Textplatzhalter 3"/>
          <p:cNvSpPr>
            <a:spLocks noGrp="1"/>
          </p:cNvSpPr>
          <p:nvPr>
            <p:ph type="body" sz="quarter" idx="16" hasCustomPrompt="1"/>
          </p:nvPr>
        </p:nvSpPr>
        <p:spPr>
          <a:xfrm>
            <a:off x="912284" y="5386379"/>
            <a:ext cx="6239933" cy="445245"/>
          </a:xfrm>
        </p:spPr>
        <p:txBody>
          <a:bodyPr/>
          <a:lstStyle>
            <a:lvl1pPr marL="0" indent="0">
              <a:spcBef>
                <a:spcPts val="0"/>
              </a:spcBef>
              <a:buNone/>
              <a:defRPr sz="1333" baseline="0"/>
            </a:lvl1pPr>
          </a:lstStyle>
          <a:p>
            <a:pPr lvl="0"/>
            <a:r>
              <a:rPr lang="de-DE"/>
              <a:t>Firmenbezeichnung</a:t>
            </a:r>
          </a:p>
          <a:p>
            <a:pPr lvl="0"/>
            <a:r>
              <a:rPr lang="de-DE"/>
              <a:t>Adresse Büro</a:t>
            </a:r>
          </a:p>
          <a:p>
            <a:pPr lvl="0"/>
            <a:endParaRPr lang="de-DE"/>
          </a:p>
          <a:p>
            <a:pPr lvl="0"/>
            <a:endParaRPr lang="de-DE"/>
          </a:p>
          <a:p>
            <a:pPr lvl="0"/>
            <a:endParaRPr lang="de-AT"/>
          </a:p>
        </p:txBody>
      </p:sp>
      <p:sp>
        <p:nvSpPr>
          <p:cNvPr id="13" name="Foliennummernplatzhalter 2"/>
          <p:cNvSpPr>
            <a:spLocks noGrp="1"/>
          </p:cNvSpPr>
          <p:nvPr>
            <p:ph type="sldNum" sz="quarter" idx="10"/>
          </p:nvPr>
        </p:nvSpPr>
        <p:spPr>
          <a:xfrm>
            <a:off x="11280001" y="6238790"/>
            <a:ext cx="528884" cy="358861"/>
          </a:xfrm>
        </p:spPr>
        <p:txBody>
          <a:bodyPr/>
          <a:lstStyle/>
          <a:p>
            <a:fld id="{52CF354A-3E7C-4AF0-94B3-C47ABC721F9D}" type="slidenum">
              <a:rPr lang="de-AT" smtClean="0"/>
              <a:pPr/>
              <a:t>‹Nr.›</a:t>
            </a:fld>
            <a:endParaRPr lang="de-AT"/>
          </a:p>
        </p:txBody>
      </p:sp>
      <p:sp>
        <p:nvSpPr>
          <p:cNvPr id="3" name="Textfeld 2"/>
          <p:cNvSpPr txBox="1"/>
          <p:nvPr userDrawn="1"/>
        </p:nvSpPr>
        <p:spPr>
          <a:xfrm>
            <a:off x="898018" y="6160919"/>
            <a:ext cx="7934833" cy="420756"/>
          </a:xfrm>
          <a:prstGeom prst="rect">
            <a:avLst/>
          </a:prstGeom>
          <a:noFill/>
        </p:spPr>
        <p:txBody>
          <a:bodyPr wrap="square" rtlCol="0" anchor="ctr">
            <a:spAutoFit/>
          </a:bodyPr>
          <a:lstStyle/>
          <a:p>
            <a:r>
              <a:rPr lang="de-DE" sz="1067">
                <a:solidFill>
                  <a:schemeClr val="accent1"/>
                </a:solidFill>
              </a:rPr>
              <a:t>© 2022 Kohl </a:t>
            </a:r>
            <a:r>
              <a:rPr lang="de-DE" sz="1067">
                <a:solidFill>
                  <a:schemeClr val="accent1"/>
                </a:solidFill>
                <a:sym typeface="Wingdings 3" panose="05040102010807070707" pitchFamily="18" charset="2"/>
              </a:rPr>
              <a:t></a:t>
            </a:r>
            <a:r>
              <a:rPr lang="de-DE" sz="1067">
                <a:solidFill>
                  <a:schemeClr val="accent1"/>
                </a:solidFill>
              </a:rPr>
              <a:t> Partner, www.kohl-partner.at. Alle Rechte vorbehalten. Rechte der Veröffentlichung, Übersetzung, Speicherung auf elektronischen Medien und dergleichen benötigen die schriftliche Genehmigung von Kohl &amp; Partner.</a:t>
            </a:r>
          </a:p>
        </p:txBody>
      </p:sp>
    </p:spTree>
    <p:extLst>
      <p:ext uri="{BB962C8B-B14F-4D97-AF65-F5344CB8AC3E}">
        <p14:creationId xmlns:p14="http://schemas.microsoft.com/office/powerpoint/2010/main" val="1352166848"/>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x">
  <p:cSld name="Kapitel">
    <p:bg>
      <p:bgPr>
        <a:gradFill flip="none" rotWithShape="1">
          <a:gsLst>
            <a:gs pos="0">
              <a:srgbClr val="0E5A2F"/>
            </a:gs>
            <a:gs pos="100000">
              <a:srgbClr val="0B4825"/>
            </a:gs>
          </a:gsLst>
          <a:lin ang="5400000" scaled="0"/>
        </a:gradFill>
        <a:effectLst/>
      </p:bgPr>
    </p:bg>
    <p:spTree>
      <p:nvGrpSpPr>
        <p:cNvPr id="1" name=""/>
        <p:cNvGrpSpPr/>
        <p:nvPr/>
      </p:nvGrpSpPr>
      <p:grpSpPr>
        <a:xfrm>
          <a:off x="0" y="0"/>
          <a:ext cx="0" cy="0"/>
          <a:chOff x="0" y="0"/>
          <a:chExt cx="0" cy="0"/>
        </a:xfrm>
      </p:grpSpPr>
      <p:sp>
        <p:nvSpPr>
          <p:cNvPr id="66" name="Title Text"/>
          <p:cNvSpPr txBox="1">
            <a:spLocks noGrp="1"/>
          </p:cNvSpPr>
          <p:nvPr>
            <p:ph type="title"/>
          </p:nvPr>
        </p:nvSpPr>
        <p:spPr>
          <a:xfrm>
            <a:off x="839247" y="1985535"/>
            <a:ext cx="9144001" cy="2886930"/>
          </a:xfrm>
          <a:prstGeom prst="rect">
            <a:avLst/>
          </a:prstGeom>
        </p:spPr>
        <p:txBody>
          <a:bodyPr/>
          <a:lstStyle>
            <a:lvl1pPr>
              <a:lnSpc>
                <a:spcPct val="100000"/>
              </a:lnSpc>
              <a:defRPr sz="6600"/>
            </a:lvl1pPr>
          </a:lstStyle>
          <a:p>
            <a:r>
              <a:t>Title Text</a:t>
            </a:r>
          </a:p>
        </p:txBody>
      </p:sp>
      <p:pic>
        <p:nvPicPr>
          <p:cNvPr id="67" name="Picture 4" descr="Picture 4"/>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0945035" y="6393962"/>
            <a:ext cx="1099325" cy="566261"/>
          </a:xfrm>
          <a:prstGeom prst="rect">
            <a:avLst/>
          </a:prstGeom>
          <a:ln w="12700">
            <a:miter lim="400000"/>
          </a:ln>
        </p:spPr>
      </p:pic>
      <p:sp>
        <p:nvSpPr>
          <p:cNvPr id="68" name="Slide Numb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Leere Folie">
    <p:spTree>
      <p:nvGrpSpPr>
        <p:cNvPr id="1" name=""/>
        <p:cNvGrpSpPr/>
        <p:nvPr/>
      </p:nvGrpSpPr>
      <p:grpSpPr>
        <a:xfrm>
          <a:off x="0" y="0"/>
          <a:ext cx="0" cy="0"/>
          <a:chOff x="0" y="0"/>
          <a:chExt cx="0" cy="0"/>
        </a:xfrm>
      </p:grpSpPr>
      <p:sp>
        <p:nvSpPr>
          <p:cNvPr id="3" name="Foliennummernplatzhalter 2"/>
          <p:cNvSpPr>
            <a:spLocks noGrp="1"/>
          </p:cNvSpPr>
          <p:nvPr>
            <p:ph type="sldNum" sz="quarter" idx="10"/>
          </p:nvPr>
        </p:nvSpPr>
        <p:spPr/>
        <p:txBody>
          <a:bodyPr/>
          <a:lstStyle/>
          <a:p>
            <a:fld id="{52CF354A-3E7C-4AF0-94B3-C47ABC721F9D}" type="slidenum">
              <a:rPr lang="de-AT" smtClean="0"/>
              <a:pPr/>
              <a:t>‹Nr.›</a:t>
            </a:fld>
            <a:endParaRPr lang="de-AT"/>
          </a:p>
        </p:txBody>
      </p:sp>
      <p:sp>
        <p:nvSpPr>
          <p:cNvPr id="4" name="Fußzeilenplatzhalter 3"/>
          <p:cNvSpPr>
            <a:spLocks noGrp="1"/>
          </p:cNvSpPr>
          <p:nvPr>
            <p:ph type="ftr" sz="quarter" idx="11"/>
          </p:nvPr>
        </p:nvSpPr>
        <p:spPr/>
        <p:txBody>
          <a:bodyPr/>
          <a:lstStyle/>
          <a:p>
            <a:r>
              <a:rPr lang="de-DE"/>
              <a:t>Kapitelüberschrift</a:t>
            </a:r>
          </a:p>
        </p:txBody>
      </p:sp>
    </p:spTree>
    <p:extLst>
      <p:ext uri="{BB962C8B-B14F-4D97-AF65-F5344CB8AC3E}">
        <p14:creationId xmlns:p14="http://schemas.microsoft.com/office/powerpoint/2010/main" val="227508263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Inhaltsverzeichnis">
    <p:spTree>
      <p:nvGrpSpPr>
        <p:cNvPr id="1" name=""/>
        <p:cNvGrpSpPr/>
        <p:nvPr/>
      </p:nvGrpSpPr>
      <p:grpSpPr>
        <a:xfrm>
          <a:off x="0" y="0"/>
          <a:ext cx="0" cy="0"/>
          <a:chOff x="0" y="0"/>
          <a:chExt cx="0" cy="0"/>
        </a:xfrm>
      </p:grpSpPr>
      <p:sp>
        <p:nvSpPr>
          <p:cNvPr id="3" name="Foliennummernplatzhalter 2"/>
          <p:cNvSpPr>
            <a:spLocks noGrp="1"/>
          </p:cNvSpPr>
          <p:nvPr>
            <p:ph type="sldNum" sz="quarter" idx="10"/>
          </p:nvPr>
        </p:nvSpPr>
        <p:spPr/>
        <p:txBody>
          <a:bodyPr/>
          <a:lstStyle/>
          <a:p>
            <a:fld id="{52CF354A-3E7C-4AF0-94B3-C47ABC721F9D}" type="slidenum">
              <a:rPr lang="de-AT" smtClean="0"/>
              <a:pPr/>
              <a:t>‹Nr.›</a:t>
            </a:fld>
            <a:endParaRPr lang="de-AT"/>
          </a:p>
        </p:txBody>
      </p:sp>
      <p:sp>
        <p:nvSpPr>
          <p:cNvPr id="4" name="Fußzeilenplatzhalter 3"/>
          <p:cNvSpPr>
            <a:spLocks noGrp="1"/>
          </p:cNvSpPr>
          <p:nvPr>
            <p:ph type="ftr" sz="quarter" idx="11"/>
          </p:nvPr>
        </p:nvSpPr>
        <p:spPr/>
        <p:txBody>
          <a:bodyPr/>
          <a:lstStyle/>
          <a:p>
            <a:r>
              <a:rPr lang="de-DE"/>
              <a:t>Kapitelüberschrift</a:t>
            </a:r>
          </a:p>
        </p:txBody>
      </p:sp>
      <p:sp>
        <p:nvSpPr>
          <p:cNvPr id="5" name="Titel 1"/>
          <p:cNvSpPr>
            <a:spLocks noGrp="1"/>
          </p:cNvSpPr>
          <p:nvPr>
            <p:ph type="title" hasCustomPrompt="1"/>
          </p:nvPr>
        </p:nvSpPr>
        <p:spPr>
          <a:xfrm>
            <a:off x="912285" y="1507067"/>
            <a:ext cx="7920567" cy="443199"/>
          </a:xfrm>
        </p:spPr>
        <p:txBody>
          <a:bodyPr/>
          <a:lstStyle/>
          <a:p>
            <a:r>
              <a:rPr lang="de-DE"/>
              <a:t>Mastertitelformat bearbeiten</a:t>
            </a:r>
            <a:endParaRPr lang="de-AT"/>
          </a:p>
        </p:txBody>
      </p:sp>
      <p:sp>
        <p:nvSpPr>
          <p:cNvPr id="6" name="Textplatzhalter 7">
            <a:extLst>
              <a:ext uri="{FF2B5EF4-FFF2-40B4-BE49-F238E27FC236}">
                <a16:creationId xmlns:a16="http://schemas.microsoft.com/office/drawing/2014/main" id="{609D5913-DBE3-BE47-B792-11E24A0A0673}"/>
              </a:ext>
            </a:extLst>
          </p:cNvPr>
          <p:cNvSpPr>
            <a:spLocks noGrp="1"/>
          </p:cNvSpPr>
          <p:nvPr>
            <p:ph type="body" sz="quarter" idx="16"/>
          </p:nvPr>
        </p:nvSpPr>
        <p:spPr>
          <a:xfrm>
            <a:off x="912283" y="1963847"/>
            <a:ext cx="7920567" cy="347243"/>
          </a:xfrm>
        </p:spPr>
        <p:txBody>
          <a:bodyPr/>
          <a:lstStyle>
            <a:lvl1pPr marL="0" indent="0">
              <a:spcBef>
                <a:spcPts val="0"/>
              </a:spcBef>
              <a:buNone/>
              <a:defRPr kern="0" spc="107" baseline="0"/>
            </a:lvl1pPr>
          </a:lstStyle>
          <a:p>
            <a:pPr lvl="0"/>
            <a:r>
              <a:rPr lang="de-DE"/>
              <a:t>Mastertextformat bearbeiten</a:t>
            </a:r>
          </a:p>
        </p:txBody>
      </p:sp>
      <p:sp>
        <p:nvSpPr>
          <p:cNvPr id="9" name="Textplatzhalter 6">
            <a:extLst>
              <a:ext uri="{FF2B5EF4-FFF2-40B4-BE49-F238E27FC236}">
                <a16:creationId xmlns:a16="http://schemas.microsoft.com/office/drawing/2014/main" id="{36A14451-ABF3-BD4F-AB6F-4C7DB361CBEB}"/>
              </a:ext>
            </a:extLst>
          </p:cNvPr>
          <p:cNvSpPr>
            <a:spLocks noGrp="1"/>
          </p:cNvSpPr>
          <p:nvPr>
            <p:ph type="body" sz="quarter" idx="13" hasCustomPrompt="1"/>
          </p:nvPr>
        </p:nvSpPr>
        <p:spPr>
          <a:xfrm>
            <a:off x="912285" y="2660651"/>
            <a:ext cx="7920567" cy="3217333"/>
          </a:xfrm>
        </p:spPr>
        <p:txBody>
          <a:bodyPr/>
          <a:lstStyle>
            <a:lvl1pPr marL="304792" indent="-304792">
              <a:spcAft>
                <a:spcPts val="800"/>
              </a:spcAft>
              <a:buClrTx/>
              <a:buFont typeface="+mj-lt"/>
              <a:buAutoNum type="arabicPeriod"/>
              <a:defRPr/>
            </a:lvl1pPr>
          </a:lstStyle>
          <a:p>
            <a:pPr lvl="0"/>
            <a:r>
              <a:rPr lang="de-DE"/>
              <a:t>Mastertextformat bearbeiten</a:t>
            </a:r>
          </a:p>
        </p:txBody>
      </p:sp>
    </p:spTree>
    <p:extLst>
      <p:ext uri="{BB962C8B-B14F-4D97-AF65-F5344CB8AC3E}">
        <p14:creationId xmlns:p14="http://schemas.microsoft.com/office/powerpoint/2010/main" val="415256789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Standard Text">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de-DE"/>
              <a:t>Mastertitelformat bearbeiten</a:t>
            </a:r>
            <a:endParaRPr lang="de-AT"/>
          </a:p>
        </p:txBody>
      </p:sp>
      <p:sp>
        <p:nvSpPr>
          <p:cNvPr id="3" name="Foliennummernplatzhalter 2"/>
          <p:cNvSpPr>
            <a:spLocks noGrp="1"/>
          </p:cNvSpPr>
          <p:nvPr>
            <p:ph type="sldNum" sz="quarter" idx="10"/>
          </p:nvPr>
        </p:nvSpPr>
        <p:spPr/>
        <p:txBody>
          <a:bodyPr/>
          <a:lstStyle/>
          <a:p>
            <a:fld id="{52CF354A-3E7C-4AF0-94B3-C47ABC721F9D}" type="slidenum">
              <a:rPr lang="de-AT" smtClean="0"/>
              <a:pPr/>
              <a:t>‹Nr.›</a:t>
            </a:fld>
            <a:endParaRPr lang="de-AT"/>
          </a:p>
        </p:txBody>
      </p:sp>
      <p:sp>
        <p:nvSpPr>
          <p:cNvPr id="4" name="Fußzeilenplatzhalter 3"/>
          <p:cNvSpPr>
            <a:spLocks noGrp="1"/>
          </p:cNvSpPr>
          <p:nvPr>
            <p:ph type="ftr" sz="quarter" idx="11"/>
          </p:nvPr>
        </p:nvSpPr>
        <p:spPr/>
        <p:txBody>
          <a:bodyPr/>
          <a:lstStyle/>
          <a:p>
            <a:r>
              <a:rPr lang="de-DE"/>
              <a:t>Kapitelüberschrift</a:t>
            </a:r>
          </a:p>
        </p:txBody>
      </p:sp>
      <p:sp>
        <p:nvSpPr>
          <p:cNvPr id="5" name="Inhaltsplatzhalter 4">
            <a:extLst>
              <a:ext uri="{FF2B5EF4-FFF2-40B4-BE49-F238E27FC236}">
                <a16:creationId xmlns:a16="http://schemas.microsoft.com/office/drawing/2014/main" id="{D69CC8FC-2DBA-4D86-8BE5-972D81272FA8}"/>
              </a:ext>
            </a:extLst>
          </p:cNvPr>
          <p:cNvSpPr>
            <a:spLocks noGrp="1"/>
          </p:cNvSpPr>
          <p:nvPr>
            <p:ph sz="quarter" idx="25"/>
          </p:nvPr>
        </p:nvSpPr>
        <p:spPr>
          <a:xfrm>
            <a:off x="912285" y="2660651"/>
            <a:ext cx="7920567" cy="3217333"/>
          </a:xfrm>
        </p:spPr>
        <p:txBody>
          <a:bodyPr/>
          <a:lstStyle>
            <a:lvl2pPr>
              <a:spcBef>
                <a:spcPts val="0"/>
              </a:spcBef>
              <a:defRPr/>
            </a:lvl2pPr>
            <a:lvl3pPr>
              <a:spcBef>
                <a:spcPts val="0"/>
              </a:spcBef>
              <a:defRPr/>
            </a:lvl3pPr>
            <a:lvl4pPr>
              <a:spcBef>
                <a:spcPts val="0"/>
              </a:spcBef>
              <a:defRPr/>
            </a:lvl4pPr>
            <a:lvl5pPr>
              <a:spcBef>
                <a:spcPts val="0"/>
              </a:spcBef>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6" name="Textplatzhalter 7">
            <a:extLst>
              <a:ext uri="{FF2B5EF4-FFF2-40B4-BE49-F238E27FC236}">
                <a16:creationId xmlns:a16="http://schemas.microsoft.com/office/drawing/2014/main" id="{609D5913-DBE3-BE47-B792-11E24A0A0673}"/>
              </a:ext>
            </a:extLst>
          </p:cNvPr>
          <p:cNvSpPr>
            <a:spLocks noGrp="1"/>
          </p:cNvSpPr>
          <p:nvPr>
            <p:ph type="body" sz="quarter" idx="16"/>
          </p:nvPr>
        </p:nvSpPr>
        <p:spPr>
          <a:xfrm>
            <a:off x="912283" y="1963847"/>
            <a:ext cx="7920567" cy="347243"/>
          </a:xfrm>
        </p:spPr>
        <p:txBody>
          <a:bodyPr/>
          <a:lstStyle>
            <a:lvl1pPr marL="0" indent="0">
              <a:spcBef>
                <a:spcPts val="0"/>
              </a:spcBef>
              <a:buNone/>
              <a:defRPr kern="0" spc="107" baseline="0"/>
            </a:lvl1pPr>
          </a:lstStyle>
          <a:p>
            <a:pPr lvl="0"/>
            <a:r>
              <a:rPr lang="de-DE"/>
              <a:t>Mastertextformat bearbeiten</a:t>
            </a:r>
          </a:p>
        </p:txBody>
      </p:sp>
    </p:spTree>
    <p:extLst>
      <p:ext uri="{BB962C8B-B14F-4D97-AF65-F5344CB8AC3E}">
        <p14:creationId xmlns:p14="http://schemas.microsoft.com/office/powerpoint/2010/main" val="95074014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Standard Text 2 Spalten">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de-DE"/>
              <a:t>Mastertitelformat bearbeiten</a:t>
            </a:r>
            <a:endParaRPr lang="de-AT"/>
          </a:p>
        </p:txBody>
      </p:sp>
      <p:sp>
        <p:nvSpPr>
          <p:cNvPr id="3" name="Foliennummernplatzhalter 2"/>
          <p:cNvSpPr>
            <a:spLocks noGrp="1"/>
          </p:cNvSpPr>
          <p:nvPr>
            <p:ph type="sldNum" sz="quarter" idx="10"/>
          </p:nvPr>
        </p:nvSpPr>
        <p:spPr/>
        <p:txBody>
          <a:bodyPr/>
          <a:lstStyle/>
          <a:p>
            <a:fld id="{52CF354A-3E7C-4AF0-94B3-C47ABC721F9D}" type="slidenum">
              <a:rPr lang="de-AT" smtClean="0"/>
              <a:pPr/>
              <a:t>‹Nr.›</a:t>
            </a:fld>
            <a:endParaRPr lang="de-AT"/>
          </a:p>
        </p:txBody>
      </p:sp>
      <p:sp>
        <p:nvSpPr>
          <p:cNvPr id="4" name="Fußzeilenplatzhalter 3"/>
          <p:cNvSpPr>
            <a:spLocks noGrp="1"/>
          </p:cNvSpPr>
          <p:nvPr>
            <p:ph type="ftr" sz="quarter" idx="11"/>
          </p:nvPr>
        </p:nvSpPr>
        <p:spPr/>
        <p:txBody>
          <a:bodyPr/>
          <a:lstStyle/>
          <a:p>
            <a:r>
              <a:rPr lang="de-DE"/>
              <a:t>Kapitelüberschrift</a:t>
            </a:r>
          </a:p>
        </p:txBody>
      </p:sp>
      <p:sp>
        <p:nvSpPr>
          <p:cNvPr id="5" name="Inhaltsplatzhalter 4">
            <a:extLst>
              <a:ext uri="{FF2B5EF4-FFF2-40B4-BE49-F238E27FC236}">
                <a16:creationId xmlns:a16="http://schemas.microsoft.com/office/drawing/2014/main" id="{D69CC8FC-2DBA-4D86-8BE5-972D81272FA8}"/>
              </a:ext>
            </a:extLst>
          </p:cNvPr>
          <p:cNvSpPr>
            <a:spLocks noGrp="1"/>
          </p:cNvSpPr>
          <p:nvPr>
            <p:ph sz="quarter" idx="25"/>
          </p:nvPr>
        </p:nvSpPr>
        <p:spPr>
          <a:xfrm>
            <a:off x="912285" y="2660651"/>
            <a:ext cx="5183716" cy="3217333"/>
          </a:xfrm>
        </p:spPr>
        <p:txBody>
          <a:bodyPr/>
          <a:lstStyle>
            <a:lvl2pPr>
              <a:spcBef>
                <a:spcPts val="0"/>
              </a:spcBef>
              <a:defRPr/>
            </a:lvl2pPr>
            <a:lvl3pPr>
              <a:spcBef>
                <a:spcPts val="0"/>
              </a:spcBef>
              <a:defRPr/>
            </a:lvl3pPr>
            <a:lvl4pPr>
              <a:spcBef>
                <a:spcPts val="0"/>
              </a:spcBef>
              <a:defRPr/>
            </a:lvl4pPr>
            <a:lvl5pPr>
              <a:spcBef>
                <a:spcPts val="0"/>
              </a:spcBef>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6" name="Textplatzhalter 7">
            <a:extLst>
              <a:ext uri="{FF2B5EF4-FFF2-40B4-BE49-F238E27FC236}">
                <a16:creationId xmlns:a16="http://schemas.microsoft.com/office/drawing/2014/main" id="{609D5913-DBE3-BE47-B792-11E24A0A0673}"/>
              </a:ext>
            </a:extLst>
          </p:cNvPr>
          <p:cNvSpPr>
            <a:spLocks noGrp="1"/>
          </p:cNvSpPr>
          <p:nvPr>
            <p:ph type="body" sz="quarter" idx="16"/>
          </p:nvPr>
        </p:nvSpPr>
        <p:spPr>
          <a:xfrm>
            <a:off x="912283" y="1963847"/>
            <a:ext cx="7920567" cy="347243"/>
          </a:xfrm>
        </p:spPr>
        <p:txBody>
          <a:bodyPr/>
          <a:lstStyle>
            <a:lvl1pPr marL="0" indent="0">
              <a:spcBef>
                <a:spcPts val="0"/>
              </a:spcBef>
              <a:buNone/>
              <a:defRPr kern="0" spc="107" baseline="0"/>
            </a:lvl1pPr>
          </a:lstStyle>
          <a:p>
            <a:pPr lvl="0"/>
            <a:r>
              <a:rPr lang="de-DE"/>
              <a:t>Mastertextformat bearbeiten</a:t>
            </a:r>
          </a:p>
        </p:txBody>
      </p:sp>
      <p:sp>
        <p:nvSpPr>
          <p:cNvPr id="7" name="Inhaltsplatzhalter 4">
            <a:extLst>
              <a:ext uri="{FF2B5EF4-FFF2-40B4-BE49-F238E27FC236}">
                <a16:creationId xmlns:a16="http://schemas.microsoft.com/office/drawing/2014/main" id="{D69CC8FC-2DBA-4D86-8BE5-972D81272FA8}"/>
              </a:ext>
            </a:extLst>
          </p:cNvPr>
          <p:cNvSpPr>
            <a:spLocks noGrp="1"/>
          </p:cNvSpPr>
          <p:nvPr>
            <p:ph sz="quarter" idx="26"/>
          </p:nvPr>
        </p:nvSpPr>
        <p:spPr>
          <a:xfrm>
            <a:off x="6623051" y="2660651"/>
            <a:ext cx="5183716" cy="3217333"/>
          </a:xfrm>
        </p:spPr>
        <p:txBody>
          <a:bodyPr/>
          <a:lstStyle>
            <a:lvl2pPr>
              <a:spcBef>
                <a:spcPts val="0"/>
              </a:spcBef>
              <a:defRPr/>
            </a:lvl2pPr>
            <a:lvl3pPr>
              <a:spcBef>
                <a:spcPts val="0"/>
              </a:spcBef>
              <a:defRPr/>
            </a:lvl3pPr>
            <a:lvl4pPr>
              <a:spcBef>
                <a:spcPts val="0"/>
              </a:spcBef>
              <a:defRPr/>
            </a:lvl4pPr>
            <a:lvl5pPr>
              <a:spcBef>
                <a:spcPts val="0"/>
              </a:spcBef>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Tree>
    <p:extLst>
      <p:ext uri="{BB962C8B-B14F-4D97-AF65-F5344CB8AC3E}">
        <p14:creationId xmlns:p14="http://schemas.microsoft.com/office/powerpoint/2010/main" val="163867055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Standard Text mit Bild">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de-DE"/>
              <a:t>Mastertitelformat bearbeiten</a:t>
            </a:r>
            <a:endParaRPr lang="de-AT"/>
          </a:p>
        </p:txBody>
      </p:sp>
      <p:sp>
        <p:nvSpPr>
          <p:cNvPr id="3" name="Foliennummernplatzhalter 2"/>
          <p:cNvSpPr>
            <a:spLocks noGrp="1"/>
          </p:cNvSpPr>
          <p:nvPr>
            <p:ph type="sldNum" sz="quarter" idx="10"/>
          </p:nvPr>
        </p:nvSpPr>
        <p:spPr/>
        <p:txBody>
          <a:bodyPr/>
          <a:lstStyle/>
          <a:p>
            <a:fld id="{52CF354A-3E7C-4AF0-94B3-C47ABC721F9D}" type="slidenum">
              <a:rPr lang="de-AT" smtClean="0"/>
              <a:pPr/>
              <a:t>‹Nr.›</a:t>
            </a:fld>
            <a:endParaRPr lang="de-AT"/>
          </a:p>
        </p:txBody>
      </p:sp>
      <p:sp>
        <p:nvSpPr>
          <p:cNvPr id="4" name="Fußzeilenplatzhalter 3"/>
          <p:cNvSpPr>
            <a:spLocks noGrp="1"/>
          </p:cNvSpPr>
          <p:nvPr>
            <p:ph type="ftr" sz="quarter" idx="11"/>
          </p:nvPr>
        </p:nvSpPr>
        <p:spPr/>
        <p:txBody>
          <a:bodyPr/>
          <a:lstStyle/>
          <a:p>
            <a:r>
              <a:rPr lang="de-DE"/>
              <a:t>Kapitelüberschrift</a:t>
            </a:r>
          </a:p>
        </p:txBody>
      </p:sp>
      <p:sp>
        <p:nvSpPr>
          <p:cNvPr id="5" name="Inhaltsplatzhalter 4">
            <a:extLst>
              <a:ext uri="{FF2B5EF4-FFF2-40B4-BE49-F238E27FC236}">
                <a16:creationId xmlns:a16="http://schemas.microsoft.com/office/drawing/2014/main" id="{D69CC8FC-2DBA-4D86-8BE5-972D81272FA8}"/>
              </a:ext>
            </a:extLst>
          </p:cNvPr>
          <p:cNvSpPr>
            <a:spLocks noGrp="1"/>
          </p:cNvSpPr>
          <p:nvPr>
            <p:ph sz="quarter" idx="25"/>
          </p:nvPr>
        </p:nvSpPr>
        <p:spPr>
          <a:xfrm>
            <a:off x="912285" y="2660651"/>
            <a:ext cx="5183716" cy="3217333"/>
          </a:xfrm>
        </p:spPr>
        <p:txBody>
          <a:bodyPr/>
          <a:lstStyle>
            <a:lvl2pPr>
              <a:spcBef>
                <a:spcPts val="0"/>
              </a:spcBef>
              <a:defRPr/>
            </a:lvl2pPr>
            <a:lvl3pPr>
              <a:spcBef>
                <a:spcPts val="0"/>
              </a:spcBef>
              <a:defRPr/>
            </a:lvl3pPr>
            <a:lvl4pPr>
              <a:spcBef>
                <a:spcPts val="0"/>
              </a:spcBef>
              <a:defRPr/>
            </a:lvl4pPr>
            <a:lvl5pPr>
              <a:spcBef>
                <a:spcPts val="0"/>
              </a:spcBef>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6" name="Textplatzhalter 7">
            <a:extLst>
              <a:ext uri="{FF2B5EF4-FFF2-40B4-BE49-F238E27FC236}">
                <a16:creationId xmlns:a16="http://schemas.microsoft.com/office/drawing/2014/main" id="{609D5913-DBE3-BE47-B792-11E24A0A0673}"/>
              </a:ext>
            </a:extLst>
          </p:cNvPr>
          <p:cNvSpPr>
            <a:spLocks noGrp="1"/>
          </p:cNvSpPr>
          <p:nvPr>
            <p:ph type="body" sz="quarter" idx="16"/>
          </p:nvPr>
        </p:nvSpPr>
        <p:spPr>
          <a:xfrm>
            <a:off x="912283" y="1963847"/>
            <a:ext cx="7920567" cy="347243"/>
          </a:xfrm>
        </p:spPr>
        <p:txBody>
          <a:bodyPr/>
          <a:lstStyle>
            <a:lvl1pPr marL="0" indent="0">
              <a:spcBef>
                <a:spcPts val="0"/>
              </a:spcBef>
              <a:buNone/>
              <a:defRPr kern="0" spc="107" baseline="0"/>
            </a:lvl1pPr>
          </a:lstStyle>
          <a:p>
            <a:pPr lvl="0"/>
            <a:r>
              <a:rPr lang="de-DE"/>
              <a:t>Mastertextformat bearbeiten</a:t>
            </a:r>
          </a:p>
        </p:txBody>
      </p:sp>
      <p:sp>
        <p:nvSpPr>
          <p:cNvPr id="9" name="Bildplatzhalter 8"/>
          <p:cNvSpPr>
            <a:spLocks noGrp="1"/>
          </p:cNvSpPr>
          <p:nvPr>
            <p:ph type="pic" sz="quarter" idx="26"/>
          </p:nvPr>
        </p:nvSpPr>
        <p:spPr>
          <a:xfrm>
            <a:off x="6623052" y="2671895"/>
            <a:ext cx="5185833" cy="3206071"/>
          </a:xfrm>
          <a:solidFill>
            <a:schemeClr val="accent6"/>
          </a:solidFill>
        </p:spPr>
        <p:txBody>
          <a:bodyPr/>
          <a:lstStyle>
            <a:lvl1pPr marL="0" indent="0">
              <a:buNone/>
              <a:defRPr/>
            </a:lvl1pPr>
          </a:lstStyle>
          <a:p>
            <a:endParaRPr lang="de-AT"/>
          </a:p>
        </p:txBody>
      </p:sp>
      <p:sp>
        <p:nvSpPr>
          <p:cNvPr id="10" name="Textplatzhalter 9">
            <a:extLst>
              <a:ext uri="{FF2B5EF4-FFF2-40B4-BE49-F238E27FC236}">
                <a16:creationId xmlns:a16="http://schemas.microsoft.com/office/drawing/2014/main" id="{DC1F0069-18F1-4EE6-AB2C-94A04328CB5C}"/>
              </a:ext>
            </a:extLst>
          </p:cNvPr>
          <p:cNvSpPr>
            <a:spLocks noGrp="1"/>
          </p:cNvSpPr>
          <p:nvPr>
            <p:ph type="body" sz="quarter" idx="27" hasCustomPrompt="1"/>
          </p:nvPr>
        </p:nvSpPr>
        <p:spPr>
          <a:xfrm>
            <a:off x="6623051" y="5733000"/>
            <a:ext cx="5183716" cy="144984"/>
          </a:xfrm>
        </p:spPr>
        <p:txBody>
          <a:bodyPr rIns="46800"/>
          <a:lstStyle>
            <a:lvl1pPr marL="0" indent="0" algn="r">
              <a:buFont typeface="Arial" panose="020B0604020202020204" pitchFamily="34" charset="0"/>
              <a:buNone/>
              <a:defRPr sz="933">
                <a:solidFill>
                  <a:schemeClr val="bg1"/>
                </a:solidFill>
              </a:defRPr>
            </a:lvl1pPr>
            <a:lvl2pPr marL="335992" indent="0" algn="r">
              <a:buNone/>
              <a:defRPr sz="1067">
                <a:solidFill>
                  <a:schemeClr val="bg1"/>
                </a:solidFill>
              </a:defRPr>
            </a:lvl2pPr>
            <a:lvl3pPr marL="623984" indent="0" algn="r">
              <a:buNone/>
              <a:defRPr sz="1067">
                <a:solidFill>
                  <a:schemeClr val="bg1"/>
                </a:solidFill>
              </a:defRPr>
            </a:lvl3pPr>
            <a:lvl4pPr marL="911977" indent="0" algn="r">
              <a:buNone/>
              <a:defRPr sz="1067">
                <a:solidFill>
                  <a:schemeClr val="bg1"/>
                </a:solidFill>
              </a:defRPr>
            </a:lvl4pPr>
            <a:lvl5pPr marL="1199970" indent="0" algn="r">
              <a:buNone/>
              <a:defRPr sz="1067">
                <a:solidFill>
                  <a:schemeClr val="bg1"/>
                </a:solidFill>
              </a:defRPr>
            </a:lvl5pPr>
          </a:lstStyle>
          <a:p>
            <a:pPr lvl="0"/>
            <a:r>
              <a:rPr lang="de-DE"/>
              <a:t>Bildnachweis bearbeiten</a:t>
            </a:r>
            <a:endParaRPr lang="de-AT"/>
          </a:p>
        </p:txBody>
      </p:sp>
    </p:spTree>
    <p:extLst>
      <p:ext uri="{BB962C8B-B14F-4D97-AF65-F5344CB8AC3E}">
        <p14:creationId xmlns:p14="http://schemas.microsoft.com/office/powerpoint/2010/main" val="116615931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Standard Text mit Icon">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baseline="0"/>
            </a:lvl1pPr>
          </a:lstStyle>
          <a:p>
            <a:r>
              <a:rPr lang="de-DE"/>
              <a:t>Ausgangslage &amp; Zielsetzung</a:t>
            </a:r>
            <a:endParaRPr lang="de-AT"/>
          </a:p>
        </p:txBody>
      </p:sp>
      <p:sp>
        <p:nvSpPr>
          <p:cNvPr id="3" name="Foliennummernplatzhalter 2"/>
          <p:cNvSpPr>
            <a:spLocks noGrp="1"/>
          </p:cNvSpPr>
          <p:nvPr>
            <p:ph type="sldNum" sz="quarter" idx="10"/>
          </p:nvPr>
        </p:nvSpPr>
        <p:spPr/>
        <p:txBody>
          <a:bodyPr/>
          <a:lstStyle/>
          <a:p>
            <a:fld id="{52CF354A-3E7C-4AF0-94B3-C47ABC721F9D}" type="slidenum">
              <a:rPr lang="de-AT" smtClean="0"/>
              <a:pPr/>
              <a:t>‹Nr.›</a:t>
            </a:fld>
            <a:endParaRPr lang="de-AT"/>
          </a:p>
        </p:txBody>
      </p:sp>
      <p:sp>
        <p:nvSpPr>
          <p:cNvPr id="4" name="Fußzeilenplatzhalter 3"/>
          <p:cNvSpPr>
            <a:spLocks noGrp="1"/>
          </p:cNvSpPr>
          <p:nvPr>
            <p:ph type="ftr" sz="quarter" idx="11"/>
          </p:nvPr>
        </p:nvSpPr>
        <p:spPr/>
        <p:txBody>
          <a:bodyPr/>
          <a:lstStyle/>
          <a:p>
            <a:r>
              <a:rPr lang="de-DE"/>
              <a:t>Kapitelüberschrift</a:t>
            </a:r>
          </a:p>
        </p:txBody>
      </p:sp>
      <p:sp>
        <p:nvSpPr>
          <p:cNvPr id="5" name="Inhaltsplatzhalter 4">
            <a:extLst>
              <a:ext uri="{FF2B5EF4-FFF2-40B4-BE49-F238E27FC236}">
                <a16:creationId xmlns:a16="http://schemas.microsoft.com/office/drawing/2014/main" id="{D69CC8FC-2DBA-4D86-8BE5-972D81272FA8}"/>
              </a:ext>
            </a:extLst>
          </p:cNvPr>
          <p:cNvSpPr>
            <a:spLocks noGrp="1"/>
          </p:cNvSpPr>
          <p:nvPr>
            <p:ph sz="quarter" idx="25"/>
          </p:nvPr>
        </p:nvSpPr>
        <p:spPr>
          <a:xfrm>
            <a:off x="912285" y="2660651"/>
            <a:ext cx="7920567" cy="3217333"/>
          </a:xfrm>
        </p:spPr>
        <p:txBody>
          <a:bodyPr/>
          <a:lstStyle>
            <a:lvl2pPr>
              <a:spcBef>
                <a:spcPts val="0"/>
              </a:spcBef>
              <a:defRPr/>
            </a:lvl2pPr>
            <a:lvl3pPr>
              <a:spcBef>
                <a:spcPts val="0"/>
              </a:spcBef>
              <a:defRPr/>
            </a:lvl3pPr>
            <a:lvl4pPr>
              <a:spcBef>
                <a:spcPts val="0"/>
              </a:spcBef>
              <a:defRPr/>
            </a:lvl4pPr>
            <a:lvl5pPr>
              <a:spcBef>
                <a:spcPts val="0"/>
              </a:spcBef>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6" name="Textplatzhalter 7">
            <a:extLst>
              <a:ext uri="{FF2B5EF4-FFF2-40B4-BE49-F238E27FC236}">
                <a16:creationId xmlns:a16="http://schemas.microsoft.com/office/drawing/2014/main" id="{609D5913-DBE3-BE47-B792-11E24A0A0673}"/>
              </a:ext>
            </a:extLst>
          </p:cNvPr>
          <p:cNvSpPr>
            <a:spLocks noGrp="1"/>
          </p:cNvSpPr>
          <p:nvPr>
            <p:ph type="body" sz="quarter" idx="16"/>
          </p:nvPr>
        </p:nvSpPr>
        <p:spPr>
          <a:xfrm>
            <a:off x="912283" y="1963847"/>
            <a:ext cx="7920567" cy="347243"/>
          </a:xfrm>
        </p:spPr>
        <p:txBody>
          <a:bodyPr/>
          <a:lstStyle>
            <a:lvl1pPr marL="0" indent="0">
              <a:spcBef>
                <a:spcPts val="0"/>
              </a:spcBef>
              <a:buNone/>
              <a:defRPr kern="0" spc="107" baseline="0"/>
            </a:lvl1pPr>
          </a:lstStyle>
          <a:p>
            <a:pPr lvl="0"/>
            <a:r>
              <a:rPr lang="de-DE"/>
              <a:t>Mastertextformat bearbeiten</a:t>
            </a:r>
          </a:p>
        </p:txBody>
      </p:sp>
      <p:sp>
        <p:nvSpPr>
          <p:cNvPr id="7" name="Bildplatzhalter 7"/>
          <p:cNvSpPr>
            <a:spLocks noGrp="1"/>
          </p:cNvSpPr>
          <p:nvPr>
            <p:ph type="pic" sz="quarter" idx="13" hasCustomPrompt="1"/>
          </p:nvPr>
        </p:nvSpPr>
        <p:spPr>
          <a:xfrm>
            <a:off x="10667090" y="2660651"/>
            <a:ext cx="1134764" cy="967189"/>
          </a:xfrm>
        </p:spPr>
        <p:txBody>
          <a:bodyPr anchor="ctr"/>
          <a:lstStyle>
            <a:lvl1pPr marL="0" indent="0" algn="ctr">
              <a:buNone/>
              <a:defRPr/>
            </a:lvl1pPr>
          </a:lstStyle>
          <a:p>
            <a:r>
              <a:rPr lang="de-DE"/>
              <a:t>Icon</a:t>
            </a:r>
            <a:endParaRPr lang="de-AT"/>
          </a:p>
        </p:txBody>
      </p:sp>
    </p:spTree>
    <p:extLst>
      <p:ext uri="{BB962C8B-B14F-4D97-AF65-F5344CB8AC3E}">
        <p14:creationId xmlns:p14="http://schemas.microsoft.com/office/powerpoint/2010/main" val="179947447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Text mit Bild ">
    <p:spTree>
      <p:nvGrpSpPr>
        <p:cNvPr id="1" name=""/>
        <p:cNvGrpSpPr/>
        <p:nvPr/>
      </p:nvGrpSpPr>
      <p:grpSpPr>
        <a:xfrm>
          <a:off x="0" y="0"/>
          <a:ext cx="0" cy="0"/>
          <a:chOff x="0" y="0"/>
          <a:chExt cx="0" cy="0"/>
        </a:xfrm>
      </p:grpSpPr>
      <p:sp>
        <p:nvSpPr>
          <p:cNvPr id="3" name="Foliennummernplatzhalter 2"/>
          <p:cNvSpPr>
            <a:spLocks noGrp="1"/>
          </p:cNvSpPr>
          <p:nvPr>
            <p:ph type="sldNum" sz="quarter" idx="10"/>
          </p:nvPr>
        </p:nvSpPr>
        <p:spPr/>
        <p:txBody>
          <a:bodyPr/>
          <a:lstStyle/>
          <a:p>
            <a:fld id="{52CF354A-3E7C-4AF0-94B3-C47ABC721F9D}" type="slidenum">
              <a:rPr lang="de-AT" smtClean="0"/>
              <a:pPr/>
              <a:t>‹Nr.›</a:t>
            </a:fld>
            <a:endParaRPr lang="de-AT"/>
          </a:p>
        </p:txBody>
      </p:sp>
      <p:sp>
        <p:nvSpPr>
          <p:cNvPr id="4" name="Fußzeilenplatzhalter 3"/>
          <p:cNvSpPr>
            <a:spLocks noGrp="1"/>
          </p:cNvSpPr>
          <p:nvPr>
            <p:ph type="ftr" sz="quarter" idx="11"/>
          </p:nvPr>
        </p:nvSpPr>
        <p:spPr/>
        <p:txBody>
          <a:bodyPr/>
          <a:lstStyle/>
          <a:p>
            <a:r>
              <a:rPr lang="de-DE"/>
              <a:t>Kapitelüberschrift</a:t>
            </a:r>
          </a:p>
        </p:txBody>
      </p:sp>
      <p:sp>
        <p:nvSpPr>
          <p:cNvPr id="5" name="Inhaltsplatzhalter 4">
            <a:extLst>
              <a:ext uri="{FF2B5EF4-FFF2-40B4-BE49-F238E27FC236}">
                <a16:creationId xmlns:a16="http://schemas.microsoft.com/office/drawing/2014/main" id="{D69CC8FC-2DBA-4D86-8BE5-972D81272FA8}"/>
              </a:ext>
            </a:extLst>
          </p:cNvPr>
          <p:cNvSpPr>
            <a:spLocks noGrp="1"/>
          </p:cNvSpPr>
          <p:nvPr>
            <p:ph sz="quarter" idx="25"/>
          </p:nvPr>
        </p:nvSpPr>
        <p:spPr>
          <a:xfrm>
            <a:off x="912285" y="2660651"/>
            <a:ext cx="5183716" cy="3217333"/>
          </a:xfrm>
        </p:spPr>
        <p:txBody>
          <a:bodyPr/>
          <a:lstStyle>
            <a:lvl2pPr>
              <a:spcBef>
                <a:spcPts val="0"/>
              </a:spcBef>
              <a:defRPr/>
            </a:lvl2pPr>
            <a:lvl3pPr>
              <a:spcBef>
                <a:spcPts val="0"/>
              </a:spcBef>
              <a:defRPr/>
            </a:lvl3pPr>
            <a:lvl4pPr>
              <a:spcBef>
                <a:spcPts val="0"/>
              </a:spcBef>
              <a:defRPr/>
            </a:lvl4pPr>
            <a:lvl5pPr>
              <a:spcBef>
                <a:spcPts val="0"/>
              </a:spcBef>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7" name="Titel 1">
            <a:extLst>
              <a:ext uri="{FF2B5EF4-FFF2-40B4-BE49-F238E27FC236}">
                <a16:creationId xmlns:a16="http://schemas.microsoft.com/office/drawing/2014/main" id="{A91CAC10-7EF9-E540-BE8A-6AEB6016C25F}"/>
              </a:ext>
            </a:extLst>
          </p:cNvPr>
          <p:cNvSpPr>
            <a:spLocks noGrp="1"/>
          </p:cNvSpPr>
          <p:nvPr>
            <p:ph type="title"/>
          </p:nvPr>
        </p:nvSpPr>
        <p:spPr>
          <a:xfrm>
            <a:off x="912285" y="1066105"/>
            <a:ext cx="5183716" cy="886397"/>
          </a:xfrm>
        </p:spPr>
        <p:txBody>
          <a:bodyPr/>
          <a:lstStyle/>
          <a:p>
            <a:r>
              <a:rPr lang="de-DE"/>
              <a:t>Mastertitelformat bearbeiten</a:t>
            </a:r>
          </a:p>
        </p:txBody>
      </p:sp>
      <p:sp>
        <p:nvSpPr>
          <p:cNvPr id="8" name="Textplatzhalter 7">
            <a:extLst>
              <a:ext uri="{FF2B5EF4-FFF2-40B4-BE49-F238E27FC236}">
                <a16:creationId xmlns:a16="http://schemas.microsoft.com/office/drawing/2014/main" id="{3CFDBECA-5838-C24D-A4AE-7C8B77C923C9}"/>
              </a:ext>
            </a:extLst>
          </p:cNvPr>
          <p:cNvSpPr>
            <a:spLocks noGrp="1"/>
          </p:cNvSpPr>
          <p:nvPr>
            <p:ph type="body" sz="quarter" idx="16"/>
          </p:nvPr>
        </p:nvSpPr>
        <p:spPr>
          <a:xfrm>
            <a:off x="912284" y="1963847"/>
            <a:ext cx="5183717" cy="347243"/>
          </a:xfrm>
        </p:spPr>
        <p:txBody>
          <a:bodyPr/>
          <a:lstStyle>
            <a:lvl1pPr marL="0" indent="0">
              <a:spcBef>
                <a:spcPts val="0"/>
              </a:spcBef>
              <a:buNone/>
              <a:defRPr kern="0" spc="107" baseline="0"/>
            </a:lvl1pPr>
          </a:lstStyle>
          <a:p>
            <a:pPr lvl="0"/>
            <a:r>
              <a:rPr lang="de-DE"/>
              <a:t>Mastertextformat bearbeiten</a:t>
            </a:r>
          </a:p>
        </p:txBody>
      </p:sp>
      <p:sp>
        <p:nvSpPr>
          <p:cNvPr id="10" name="Bildplatzhalter 9"/>
          <p:cNvSpPr>
            <a:spLocks noGrp="1"/>
          </p:cNvSpPr>
          <p:nvPr>
            <p:ph type="pic" sz="quarter" idx="26"/>
          </p:nvPr>
        </p:nvSpPr>
        <p:spPr>
          <a:xfrm>
            <a:off x="6623050" y="1527867"/>
            <a:ext cx="5185833" cy="4350116"/>
          </a:xfrm>
          <a:solidFill>
            <a:schemeClr val="accent6"/>
          </a:solidFill>
        </p:spPr>
        <p:txBody>
          <a:bodyPr/>
          <a:lstStyle>
            <a:lvl1pPr marL="0" indent="0">
              <a:buNone/>
              <a:defRPr/>
            </a:lvl1pPr>
          </a:lstStyle>
          <a:p>
            <a:endParaRPr lang="de-AT"/>
          </a:p>
        </p:txBody>
      </p:sp>
      <p:sp>
        <p:nvSpPr>
          <p:cNvPr id="11" name="Textplatzhalter 9">
            <a:extLst>
              <a:ext uri="{FF2B5EF4-FFF2-40B4-BE49-F238E27FC236}">
                <a16:creationId xmlns:a16="http://schemas.microsoft.com/office/drawing/2014/main" id="{DC1F0069-18F1-4EE6-AB2C-94A04328CB5C}"/>
              </a:ext>
            </a:extLst>
          </p:cNvPr>
          <p:cNvSpPr>
            <a:spLocks noGrp="1"/>
          </p:cNvSpPr>
          <p:nvPr>
            <p:ph type="body" sz="quarter" idx="27" hasCustomPrompt="1"/>
          </p:nvPr>
        </p:nvSpPr>
        <p:spPr>
          <a:xfrm>
            <a:off x="6623051" y="5733000"/>
            <a:ext cx="5183716" cy="144984"/>
          </a:xfrm>
        </p:spPr>
        <p:txBody>
          <a:bodyPr rIns="46800"/>
          <a:lstStyle>
            <a:lvl1pPr marL="0" indent="0" algn="r">
              <a:buFont typeface="Arial" panose="020B0604020202020204" pitchFamily="34" charset="0"/>
              <a:buNone/>
              <a:defRPr sz="933">
                <a:solidFill>
                  <a:schemeClr val="bg1"/>
                </a:solidFill>
              </a:defRPr>
            </a:lvl1pPr>
            <a:lvl2pPr marL="335992" indent="0" algn="r">
              <a:buNone/>
              <a:defRPr sz="1067">
                <a:solidFill>
                  <a:schemeClr val="bg1"/>
                </a:solidFill>
              </a:defRPr>
            </a:lvl2pPr>
            <a:lvl3pPr marL="623984" indent="0" algn="r">
              <a:buNone/>
              <a:defRPr sz="1067">
                <a:solidFill>
                  <a:schemeClr val="bg1"/>
                </a:solidFill>
              </a:defRPr>
            </a:lvl3pPr>
            <a:lvl4pPr marL="911977" indent="0" algn="r">
              <a:buNone/>
              <a:defRPr sz="1067">
                <a:solidFill>
                  <a:schemeClr val="bg1"/>
                </a:solidFill>
              </a:defRPr>
            </a:lvl4pPr>
            <a:lvl5pPr marL="1199970" indent="0" algn="r">
              <a:buNone/>
              <a:defRPr sz="1067">
                <a:solidFill>
                  <a:schemeClr val="bg1"/>
                </a:solidFill>
              </a:defRPr>
            </a:lvl5pPr>
          </a:lstStyle>
          <a:p>
            <a:pPr lvl="0"/>
            <a:r>
              <a:rPr lang="de-DE"/>
              <a:t>Bildnachweis bearbeiten</a:t>
            </a:r>
            <a:endParaRPr lang="de-AT"/>
          </a:p>
        </p:txBody>
      </p:sp>
    </p:spTree>
    <p:extLst>
      <p:ext uri="{BB962C8B-B14F-4D97-AF65-F5344CB8AC3E}">
        <p14:creationId xmlns:p14="http://schemas.microsoft.com/office/powerpoint/2010/main" val="187287795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Text mit Bild groß">
    <p:spTree>
      <p:nvGrpSpPr>
        <p:cNvPr id="1" name=""/>
        <p:cNvGrpSpPr/>
        <p:nvPr/>
      </p:nvGrpSpPr>
      <p:grpSpPr>
        <a:xfrm>
          <a:off x="0" y="0"/>
          <a:ext cx="0" cy="0"/>
          <a:chOff x="0" y="0"/>
          <a:chExt cx="0" cy="0"/>
        </a:xfrm>
      </p:grpSpPr>
      <p:sp>
        <p:nvSpPr>
          <p:cNvPr id="10" name="Bildplatzhalter 9"/>
          <p:cNvSpPr>
            <a:spLocks noGrp="1"/>
          </p:cNvSpPr>
          <p:nvPr>
            <p:ph type="pic" sz="quarter" idx="26"/>
          </p:nvPr>
        </p:nvSpPr>
        <p:spPr>
          <a:xfrm>
            <a:off x="6623050" y="0"/>
            <a:ext cx="5568951" cy="6858000"/>
          </a:xfrm>
          <a:solidFill>
            <a:schemeClr val="accent6"/>
          </a:solidFill>
        </p:spPr>
        <p:txBody>
          <a:bodyPr/>
          <a:lstStyle>
            <a:lvl1pPr marL="0" indent="0">
              <a:buNone/>
              <a:defRPr/>
            </a:lvl1pPr>
          </a:lstStyle>
          <a:p>
            <a:endParaRPr lang="de-AT"/>
          </a:p>
        </p:txBody>
      </p:sp>
      <p:sp>
        <p:nvSpPr>
          <p:cNvPr id="3" name="Foliennummernplatzhalter 2"/>
          <p:cNvSpPr>
            <a:spLocks noGrp="1"/>
          </p:cNvSpPr>
          <p:nvPr>
            <p:ph type="sldNum" sz="quarter" idx="10"/>
          </p:nvPr>
        </p:nvSpPr>
        <p:spPr/>
        <p:txBody>
          <a:bodyPr/>
          <a:lstStyle/>
          <a:p>
            <a:fld id="{52CF354A-3E7C-4AF0-94B3-C47ABC721F9D}" type="slidenum">
              <a:rPr lang="de-AT" smtClean="0"/>
              <a:pPr/>
              <a:t>‹Nr.›</a:t>
            </a:fld>
            <a:endParaRPr lang="de-AT"/>
          </a:p>
        </p:txBody>
      </p:sp>
      <p:sp>
        <p:nvSpPr>
          <p:cNvPr id="4" name="Fußzeilenplatzhalter 3"/>
          <p:cNvSpPr>
            <a:spLocks noGrp="1"/>
          </p:cNvSpPr>
          <p:nvPr>
            <p:ph type="ftr" sz="quarter" idx="11"/>
          </p:nvPr>
        </p:nvSpPr>
        <p:spPr>
          <a:xfrm>
            <a:off x="912285" y="6238790"/>
            <a:ext cx="5183716" cy="358861"/>
          </a:xfrm>
        </p:spPr>
        <p:txBody>
          <a:bodyPr/>
          <a:lstStyle/>
          <a:p>
            <a:r>
              <a:rPr lang="de-DE"/>
              <a:t>Kapitelüberschrift</a:t>
            </a:r>
          </a:p>
        </p:txBody>
      </p:sp>
      <p:sp>
        <p:nvSpPr>
          <p:cNvPr id="5" name="Inhaltsplatzhalter 4">
            <a:extLst>
              <a:ext uri="{FF2B5EF4-FFF2-40B4-BE49-F238E27FC236}">
                <a16:creationId xmlns:a16="http://schemas.microsoft.com/office/drawing/2014/main" id="{D69CC8FC-2DBA-4D86-8BE5-972D81272FA8}"/>
              </a:ext>
            </a:extLst>
          </p:cNvPr>
          <p:cNvSpPr>
            <a:spLocks noGrp="1"/>
          </p:cNvSpPr>
          <p:nvPr>
            <p:ph sz="quarter" idx="25"/>
          </p:nvPr>
        </p:nvSpPr>
        <p:spPr>
          <a:xfrm>
            <a:off x="912285" y="2660651"/>
            <a:ext cx="5183716" cy="3217333"/>
          </a:xfrm>
        </p:spPr>
        <p:txBody>
          <a:bodyPr/>
          <a:lstStyle>
            <a:lvl2pPr>
              <a:spcBef>
                <a:spcPts val="0"/>
              </a:spcBef>
              <a:defRPr/>
            </a:lvl2pPr>
            <a:lvl3pPr>
              <a:spcBef>
                <a:spcPts val="0"/>
              </a:spcBef>
              <a:defRPr/>
            </a:lvl3pPr>
            <a:lvl4pPr>
              <a:spcBef>
                <a:spcPts val="0"/>
              </a:spcBef>
              <a:defRPr/>
            </a:lvl4pPr>
            <a:lvl5pPr>
              <a:spcBef>
                <a:spcPts val="0"/>
              </a:spcBef>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7" name="Titel 1">
            <a:extLst>
              <a:ext uri="{FF2B5EF4-FFF2-40B4-BE49-F238E27FC236}">
                <a16:creationId xmlns:a16="http://schemas.microsoft.com/office/drawing/2014/main" id="{A91CAC10-7EF9-E540-BE8A-6AEB6016C25F}"/>
              </a:ext>
            </a:extLst>
          </p:cNvPr>
          <p:cNvSpPr>
            <a:spLocks noGrp="1"/>
          </p:cNvSpPr>
          <p:nvPr>
            <p:ph type="title"/>
          </p:nvPr>
        </p:nvSpPr>
        <p:spPr>
          <a:xfrm>
            <a:off x="912285" y="1066105"/>
            <a:ext cx="5183716" cy="886397"/>
          </a:xfrm>
        </p:spPr>
        <p:txBody>
          <a:bodyPr/>
          <a:lstStyle/>
          <a:p>
            <a:r>
              <a:rPr lang="de-DE"/>
              <a:t>Mastertitelformat bearbeiten</a:t>
            </a:r>
          </a:p>
        </p:txBody>
      </p:sp>
      <p:sp>
        <p:nvSpPr>
          <p:cNvPr id="8" name="Textplatzhalter 7">
            <a:extLst>
              <a:ext uri="{FF2B5EF4-FFF2-40B4-BE49-F238E27FC236}">
                <a16:creationId xmlns:a16="http://schemas.microsoft.com/office/drawing/2014/main" id="{3CFDBECA-5838-C24D-A4AE-7C8B77C923C9}"/>
              </a:ext>
            </a:extLst>
          </p:cNvPr>
          <p:cNvSpPr>
            <a:spLocks noGrp="1"/>
          </p:cNvSpPr>
          <p:nvPr>
            <p:ph type="body" sz="quarter" idx="16"/>
          </p:nvPr>
        </p:nvSpPr>
        <p:spPr>
          <a:xfrm>
            <a:off x="912284" y="1963847"/>
            <a:ext cx="5183717" cy="347243"/>
          </a:xfrm>
        </p:spPr>
        <p:txBody>
          <a:bodyPr/>
          <a:lstStyle>
            <a:lvl1pPr marL="0" indent="0">
              <a:spcBef>
                <a:spcPts val="0"/>
              </a:spcBef>
              <a:buNone/>
              <a:defRPr kern="0" spc="107" baseline="0"/>
            </a:lvl1pPr>
          </a:lstStyle>
          <a:p>
            <a:pPr lvl="0"/>
            <a:r>
              <a:rPr lang="de-DE"/>
              <a:t>Mastertextformat bearbeiten</a:t>
            </a:r>
          </a:p>
        </p:txBody>
      </p:sp>
      <p:sp>
        <p:nvSpPr>
          <p:cNvPr id="11" name="Textplatzhalter 9">
            <a:extLst>
              <a:ext uri="{FF2B5EF4-FFF2-40B4-BE49-F238E27FC236}">
                <a16:creationId xmlns:a16="http://schemas.microsoft.com/office/drawing/2014/main" id="{DC1F0069-18F1-4EE6-AB2C-94A04328CB5C}"/>
              </a:ext>
            </a:extLst>
          </p:cNvPr>
          <p:cNvSpPr>
            <a:spLocks noGrp="1"/>
          </p:cNvSpPr>
          <p:nvPr>
            <p:ph type="body" sz="quarter" idx="27" hasCustomPrompt="1"/>
          </p:nvPr>
        </p:nvSpPr>
        <p:spPr>
          <a:xfrm>
            <a:off x="6623051" y="6452667"/>
            <a:ext cx="3072949" cy="144984"/>
          </a:xfrm>
        </p:spPr>
        <p:txBody>
          <a:bodyPr rIns="46800"/>
          <a:lstStyle>
            <a:lvl1pPr marL="0" indent="0" algn="l">
              <a:buFont typeface="Arial" panose="020B0604020202020204" pitchFamily="34" charset="0"/>
              <a:buNone/>
              <a:defRPr sz="933">
                <a:solidFill>
                  <a:schemeClr val="bg1"/>
                </a:solidFill>
              </a:defRPr>
            </a:lvl1pPr>
            <a:lvl2pPr marL="335992" indent="0" algn="r">
              <a:buNone/>
              <a:defRPr sz="1067">
                <a:solidFill>
                  <a:schemeClr val="bg1"/>
                </a:solidFill>
              </a:defRPr>
            </a:lvl2pPr>
            <a:lvl3pPr marL="623984" indent="0" algn="r">
              <a:buNone/>
              <a:defRPr sz="1067">
                <a:solidFill>
                  <a:schemeClr val="bg1"/>
                </a:solidFill>
              </a:defRPr>
            </a:lvl3pPr>
            <a:lvl4pPr marL="911977" indent="0" algn="r">
              <a:buNone/>
              <a:defRPr sz="1067">
                <a:solidFill>
                  <a:schemeClr val="bg1"/>
                </a:solidFill>
              </a:defRPr>
            </a:lvl4pPr>
            <a:lvl5pPr marL="1199970" indent="0" algn="r">
              <a:buNone/>
              <a:defRPr sz="1067">
                <a:solidFill>
                  <a:schemeClr val="bg1"/>
                </a:solidFill>
              </a:defRPr>
            </a:lvl5pPr>
          </a:lstStyle>
          <a:p>
            <a:pPr lvl="0"/>
            <a:r>
              <a:rPr lang="de-DE"/>
              <a:t>Bildnachweis bearbeiten</a:t>
            </a:r>
            <a:endParaRPr lang="de-AT"/>
          </a:p>
        </p:txBody>
      </p:sp>
      <p:sp>
        <p:nvSpPr>
          <p:cNvPr id="9" name="Textplatzhalter 11">
            <a:extLst>
              <a:ext uri="{FF2B5EF4-FFF2-40B4-BE49-F238E27FC236}">
                <a16:creationId xmlns:a16="http://schemas.microsoft.com/office/drawing/2014/main" id="{ACB7C274-6BB2-ED4C-A519-ADB5C0659027}"/>
              </a:ext>
            </a:extLst>
          </p:cNvPr>
          <p:cNvSpPr>
            <a:spLocks noGrp="1"/>
          </p:cNvSpPr>
          <p:nvPr>
            <p:ph type="body" sz="quarter" idx="19" hasCustomPrompt="1"/>
          </p:nvPr>
        </p:nvSpPr>
        <p:spPr>
          <a:xfrm>
            <a:off x="10892084" y="357717"/>
            <a:ext cx="916800" cy="244800"/>
          </a:xfrm>
          <a:blipFill>
            <a:blip r:embed="rId2">
              <a:lum bright="100000" contrast="100000"/>
              <a:extLst>
                <a:ext uri="{96DAC541-7B7A-43D3-8B79-37D633B846F1}">
                  <asvg:svgBlip xmlns:asvg="http://schemas.microsoft.com/office/drawing/2016/SVG/main" r:embed="rId3"/>
                </a:ext>
              </a:extLst>
            </a:blip>
            <a:stretch>
              <a:fillRect/>
            </a:stretch>
          </a:blipFill>
        </p:spPr>
        <p:txBody>
          <a:bodyPr/>
          <a:lstStyle>
            <a:lvl1pPr>
              <a:buNone/>
              <a:defRPr/>
            </a:lvl1pPr>
            <a:lvl2pPr>
              <a:buNone/>
              <a:defRPr/>
            </a:lvl2pPr>
            <a:lvl3pPr>
              <a:buNone/>
              <a:defRPr/>
            </a:lvl3pPr>
            <a:lvl4pPr>
              <a:buNone/>
              <a:defRPr/>
            </a:lvl4pPr>
            <a:lvl5pPr>
              <a:buNone/>
              <a:defRPr/>
            </a:lvl5pPr>
          </a:lstStyle>
          <a:p>
            <a:pPr lvl="0"/>
            <a:r>
              <a:rPr lang="de-DE"/>
              <a:t>  </a:t>
            </a:r>
          </a:p>
        </p:txBody>
      </p:sp>
    </p:spTree>
    <p:extLst>
      <p:ext uri="{BB962C8B-B14F-4D97-AF65-F5344CB8AC3E}">
        <p14:creationId xmlns:p14="http://schemas.microsoft.com/office/powerpoint/2010/main" val="235554327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Bilder 2 Spalten mit Text">
    <p:spTree>
      <p:nvGrpSpPr>
        <p:cNvPr id="1" name=""/>
        <p:cNvGrpSpPr/>
        <p:nvPr/>
      </p:nvGrpSpPr>
      <p:grpSpPr>
        <a:xfrm>
          <a:off x="0" y="0"/>
          <a:ext cx="0" cy="0"/>
          <a:chOff x="0" y="0"/>
          <a:chExt cx="0" cy="0"/>
        </a:xfrm>
      </p:grpSpPr>
      <p:sp>
        <p:nvSpPr>
          <p:cNvPr id="3" name="Foliennummernplatzhalter 2"/>
          <p:cNvSpPr>
            <a:spLocks noGrp="1"/>
          </p:cNvSpPr>
          <p:nvPr>
            <p:ph type="sldNum" sz="quarter" idx="10"/>
          </p:nvPr>
        </p:nvSpPr>
        <p:spPr/>
        <p:txBody>
          <a:bodyPr/>
          <a:lstStyle/>
          <a:p>
            <a:fld id="{52CF354A-3E7C-4AF0-94B3-C47ABC721F9D}" type="slidenum">
              <a:rPr lang="de-AT" smtClean="0"/>
              <a:pPr/>
              <a:t>‹Nr.›</a:t>
            </a:fld>
            <a:endParaRPr lang="de-AT"/>
          </a:p>
        </p:txBody>
      </p:sp>
      <p:sp>
        <p:nvSpPr>
          <p:cNvPr id="4" name="Fußzeilenplatzhalter 3"/>
          <p:cNvSpPr>
            <a:spLocks noGrp="1"/>
          </p:cNvSpPr>
          <p:nvPr>
            <p:ph type="ftr" sz="quarter" idx="11"/>
          </p:nvPr>
        </p:nvSpPr>
        <p:spPr/>
        <p:txBody>
          <a:bodyPr/>
          <a:lstStyle/>
          <a:p>
            <a:r>
              <a:rPr lang="de-DE"/>
              <a:t>Kapitelüberschrift</a:t>
            </a:r>
          </a:p>
        </p:txBody>
      </p:sp>
      <p:sp>
        <p:nvSpPr>
          <p:cNvPr id="5" name="Titel 1"/>
          <p:cNvSpPr>
            <a:spLocks noGrp="1"/>
          </p:cNvSpPr>
          <p:nvPr>
            <p:ph type="title" hasCustomPrompt="1"/>
          </p:nvPr>
        </p:nvSpPr>
        <p:spPr>
          <a:xfrm>
            <a:off x="912285" y="1507067"/>
            <a:ext cx="7920567" cy="443199"/>
          </a:xfrm>
        </p:spPr>
        <p:txBody>
          <a:bodyPr/>
          <a:lstStyle/>
          <a:p>
            <a:r>
              <a:rPr lang="de-DE"/>
              <a:t>Mastertitelformat bearbeiten</a:t>
            </a:r>
            <a:endParaRPr lang="de-AT"/>
          </a:p>
        </p:txBody>
      </p:sp>
      <p:sp>
        <p:nvSpPr>
          <p:cNvPr id="6" name="Textplatzhalter 7">
            <a:extLst>
              <a:ext uri="{FF2B5EF4-FFF2-40B4-BE49-F238E27FC236}">
                <a16:creationId xmlns:a16="http://schemas.microsoft.com/office/drawing/2014/main" id="{609D5913-DBE3-BE47-B792-11E24A0A0673}"/>
              </a:ext>
            </a:extLst>
          </p:cNvPr>
          <p:cNvSpPr>
            <a:spLocks noGrp="1"/>
          </p:cNvSpPr>
          <p:nvPr>
            <p:ph type="body" sz="quarter" idx="16"/>
          </p:nvPr>
        </p:nvSpPr>
        <p:spPr>
          <a:xfrm>
            <a:off x="912283" y="1963847"/>
            <a:ext cx="7920567" cy="347243"/>
          </a:xfrm>
        </p:spPr>
        <p:txBody>
          <a:bodyPr/>
          <a:lstStyle>
            <a:lvl1pPr marL="0" indent="0">
              <a:spcBef>
                <a:spcPts val="0"/>
              </a:spcBef>
              <a:buNone/>
              <a:defRPr kern="0" spc="107" baseline="0"/>
            </a:lvl1pPr>
          </a:lstStyle>
          <a:p>
            <a:pPr lvl="0"/>
            <a:r>
              <a:rPr lang="de-DE"/>
              <a:t>Mastertextformat bearbeiten</a:t>
            </a:r>
          </a:p>
        </p:txBody>
      </p:sp>
      <p:sp>
        <p:nvSpPr>
          <p:cNvPr id="7" name="Bildplatzhalter 9">
            <a:extLst>
              <a:ext uri="{FF2B5EF4-FFF2-40B4-BE49-F238E27FC236}">
                <a16:creationId xmlns:a16="http://schemas.microsoft.com/office/drawing/2014/main" id="{FAC491BB-5D0A-B143-89BC-3C3D7365197A}"/>
              </a:ext>
            </a:extLst>
          </p:cNvPr>
          <p:cNvSpPr>
            <a:spLocks noGrp="1"/>
          </p:cNvSpPr>
          <p:nvPr>
            <p:ph type="pic" sz="quarter" idx="18"/>
          </p:nvPr>
        </p:nvSpPr>
        <p:spPr>
          <a:xfrm>
            <a:off x="6640069" y="2669252"/>
            <a:ext cx="5185833" cy="2333499"/>
          </a:xfrm>
          <a:solidFill>
            <a:schemeClr val="accent6"/>
          </a:solidFill>
        </p:spPr>
        <p:txBody>
          <a:bodyPr/>
          <a:lstStyle>
            <a:lvl1pPr marL="0" indent="0">
              <a:buNone/>
              <a:defRPr/>
            </a:lvl1pPr>
          </a:lstStyle>
          <a:p>
            <a:r>
              <a:rPr lang="de-DE"/>
              <a:t>Bild durch Klicken auf Symbol hinzufügen</a:t>
            </a:r>
          </a:p>
        </p:txBody>
      </p:sp>
      <p:sp>
        <p:nvSpPr>
          <p:cNvPr id="8" name="Bildplatzhalter 9">
            <a:extLst>
              <a:ext uri="{FF2B5EF4-FFF2-40B4-BE49-F238E27FC236}">
                <a16:creationId xmlns:a16="http://schemas.microsoft.com/office/drawing/2014/main" id="{A5926DEB-362A-4659-82F6-1E9CE7B04969}"/>
              </a:ext>
            </a:extLst>
          </p:cNvPr>
          <p:cNvSpPr>
            <a:spLocks noGrp="1"/>
          </p:cNvSpPr>
          <p:nvPr>
            <p:ph type="pic" sz="quarter" idx="21"/>
          </p:nvPr>
        </p:nvSpPr>
        <p:spPr>
          <a:xfrm>
            <a:off x="927185" y="2679503"/>
            <a:ext cx="5185833" cy="2333499"/>
          </a:xfrm>
          <a:solidFill>
            <a:schemeClr val="accent6"/>
          </a:solidFill>
        </p:spPr>
        <p:txBody>
          <a:bodyPr/>
          <a:lstStyle>
            <a:lvl1pPr marL="0" indent="0">
              <a:buNone/>
              <a:defRPr/>
            </a:lvl1pPr>
          </a:lstStyle>
          <a:p>
            <a:r>
              <a:rPr lang="de-DE"/>
              <a:t>Bild durch Klicken auf Symbol hinzufügen</a:t>
            </a:r>
          </a:p>
        </p:txBody>
      </p:sp>
      <p:sp>
        <p:nvSpPr>
          <p:cNvPr id="10" name="Textplatzhalter 9"/>
          <p:cNvSpPr>
            <a:spLocks noGrp="1"/>
          </p:cNvSpPr>
          <p:nvPr>
            <p:ph type="body" sz="quarter" idx="22"/>
          </p:nvPr>
        </p:nvSpPr>
        <p:spPr>
          <a:xfrm>
            <a:off x="912283" y="5084999"/>
            <a:ext cx="5200735" cy="792964"/>
          </a:xfrm>
        </p:spPr>
        <p:txBody>
          <a:bodyPr/>
          <a:lstStyle/>
          <a:p>
            <a:pPr lvl="0"/>
            <a:r>
              <a:rPr lang="de-DE"/>
              <a:t>Formatvorlagen des Textmasters bearbeiten</a:t>
            </a:r>
          </a:p>
          <a:p>
            <a:pPr lvl="1"/>
            <a:r>
              <a:rPr lang="de-DE"/>
              <a:t>Zweite Ebene</a:t>
            </a:r>
          </a:p>
        </p:txBody>
      </p:sp>
      <p:sp>
        <p:nvSpPr>
          <p:cNvPr id="11" name="Textplatzhalter 9"/>
          <p:cNvSpPr>
            <a:spLocks noGrp="1"/>
          </p:cNvSpPr>
          <p:nvPr>
            <p:ph type="body" sz="quarter" idx="23"/>
          </p:nvPr>
        </p:nvSpPr>
        <p:spPr>
          <a:xfrm>
            <a:off x="6640153" y="5084999"/>
            <a:ext cx="5200735" cy="792964"/>
          </a:xfrm>
        </p:spPr>
        <p:txBody>
          <a:bodyPr/>
          <a:lstStyle/>
          <a:p>
            <a:pPr lvl="0"/>
            <a:r>
              <a:rPr lang="de-DE"/>
              <a:t>Formatvorlagen des Textmasters bearbeiten</a:t>
            </a:r>
          </a:p>
          <a:p>
            <a:pPr lvl="1"/>
            <a:r>
              <a:rPr lang="de-DE"/>
              <a:t>Zweite Ebene</a:t>
            </a:r>
          </a:p>
        </p:txBody>
      </p:sp>
      <p:sp>
        <p:nvSpPr>
          <p:cNvPr id="12" name="Textplatzhalter 9">
            <a:extLst>
              <a:ext uri="{FF2B5EF4-FFF2-40B4-BE49-F238E27FC236}">
                <a16:creationId xmlns:a16="http://schemas.microsoft.com/office/drawing/2014/main" id="{DC1F0069-18F1-4EE6-AB2C-94A04328CB5C}"/>
              </a:ext>
            </a:extLst>
          </p:cNvPr>
          <p:cNvSpPr>
            <a:spLocks noGrp="1"/>
          </p:cNvSpPr>
          <p:nvPr>
            <p:ph type="body" sz="quarter" idx="28" hasCustomPrompt="1"/>
          </p:nvPr>
        </p:nvSpPr>
        <p:spPr>
          <a:xfrm>
            <a:off x="6657171" y="4857767"/>
            <a:ext cx="5183716" cy="144984"/>
          </a:xfrm>
        </p:spPr>
        <p:txBody>
          <a:bodyPr rIns="46800"/>
          <a:lstStyle>
            <a:lvl1pPr marL="0" indent="0" algn="r">
              <a:buFont typeface="Arial" panose="020B0604020202020204" pitchFamily="34" charset="0"/>
              <a:buNone/>
              <a:defRPr sz="933">
                <a:solidFill>
                  <a:schemeClr val="bg1"/>
                </a:solidFill>
              </a:defRPr>
            </a:lvl1pPr>
            <a:lvl2pPr marL="335992" indent="0" algn="r">
              <a:buNone/>
              <a:defRPr sz="1067">
                <a:solidFill>
                  <a:schemeClr val="bg1"/>
                </a:solidFill>
              </a:defRPr>
            </a:lvl2pPr>
            <a:lvl3pPr marL="623984" indent="0" algn="r">
              <a:buNone/>
              <a:defRPr sz="1067">
                <a:solidFill>
                  <a:schemeClr val="bg1"/>
                </a:solidFill>
              </a:defRPr>
            </a:lvl3pPr>
            <a:lvl4pPr marL="911977" indent="0" algn="r">
              <a:buNone/>
              <a:defRPr sz="1067">
                <a:solidFill>
                  <a:schemeClr val="bg1"/>
                </a:solidFill>
              </a:defRPr>
            </a:lvl4pPr>
            <a:lvl5pPr marL="1199970" indent="0" algn="r">
              <a:buNone/>
              <a:defRPr sz="1067">
                <a:solidFill>
                  <a:schemeClr val="bg1"/>
                </a:solidFill>
              </a:defRPr>
            </a:lvl5pPr>
          </a:lstStyle>
          <a:p>
            <a:pPr lvl="0"/>
            <a:r>
              <a:rPr lang="de-DE"/>
              <a:t>Bildnachweis bearbeiten</a:t>
            </a:r>
            <a:endParaRPr lang="de-AT"/>
          </a:p>
        </p:txBody>
      </p:sp>
      <p:sp>
        <p:nvSpPr>
          <p:cNvPr id="13" name="Textplatzhalter 9">
            <a:extLst>
              <a:ext uri="{FF2B5EF4-FFF2-40B4-BE49-F238E27FC236}">
                <a16:creationId xmlns:a16="http://schemas.microsoft.com/office/drawing/2014/main" id="{DC1F0069-18F1-4EE6-AB2C-94A04328CB5C}"/>
              </a:ext>
            </a:extLst>
          </p:cNvPr>
          <p:cNvSpPr>
            <a:spLocks noGrp="1"/>
          </p:cNvSpPr>
          <p:nvPr>
            <p:ph type="body" sz="quarter" idx="29" hasCustomPrompt="1"/>
          </p:nvPr>
        </p:nvSpPr>
        <p:spPr>
          <a:xfrm>
            <a:off x="905999" y="4857767"/>
            <a:ext cx="5183716" cy="144984"/>
          </a:xfrm>
        </p:spPr>
        <p:txBody>
          <a:bodyPr rIns="46800"/>
          <a:lstStyle>
            <a:lvl1pPr marL="0" indent="0" algn="r">
              <a:buFont typeface="Arial" panose="020B0604020202020204" pitchFamily="34" charset="0"/>
              <a:buNone/>
              <a:defRPr sz="933">
                <a:solidFill>
                  <a:schemeClr val="bg1"/>
                </a:solidFill>
              </a:defRPr>
            </a:lvl1pPr>
            <a:lvl2pPr marL="335992" indent="0" algn="r">
              <a:buNone/>
              <a:defRPr sz="1067">
                <a:solidFill>
                  <a:schemeClr val="bg1"/>
                </a:solidFill>
              </a:defRPr>
            </a:lvl2pPr>
            <a:lvl3pPr marL="623984" indent="0" algn="r">
              <a:buNone/>
              <a:defRPr sz="1067">
                <a:solidFill>
                  <a:schemeClr val="bg1"/>
                </a:solidFill>
              </a:defRPr>
            </a:lvl3pPr>
            <a:lvl4pPr marL="911977" indent="0" algn="r">
              <a:buNone/>
              <a:defRPr sz="1067">
                <a:solidFill>
                  <a:schemeClr val="bg1"/>
                </a:solidFill>
              </a:defRPr>
            </a:lvl4pPr>
            <a:lvl5pPr marL="1199970" indent="0" algn="r">
              <a:buNone/>
              <a:defRPr sz="1067">
                <a:solidFill>
                  <a:schemeClr val="bg1"/>
                </a:solidFill>
              </a:defRPr>
            </a:lvl5pPr>
          </a:lstStyle>
          <a:p>
            <a:pPr lvl="0"/>
            <a:r>
              <a:rPr lang="de-DE"/>
              <a:t>Bildnachweis bearbeiten</a:t>
            </a:r>
            <a:endParaRPr lang="de-AT"/>
          </a:p>
        </p:txBody>
      </p:sp>
    </p:spTree>
    <p:extLst>
      <p:ext uri="{BB962C8B-B14F-4D97-AF65-F5344CB8AC3E}">
        <p14:creationId xmlns:p14="http://schemas.microsoft.com/office/powerpoint/2010/main" val="3469349139"/>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Mitbewerber Darstellung Standort">
    <p:spTree>
      <p:nvGrpSpPr>
        <p:cNvPr id="1" name=""/>
        <p:cNvGrpSpPr/>
        <p:nvPr/>
      </p:nvGrpSpPr>
      <p:grpSpPr>
        <a:xfrm>
          <a:off x="0" y="0"/>
          <a:ext cx="0" cy="0"/>
          <a:chOff x="0" y="0"/>
          <a:chExt cx="0" cy="0"/>
        </a:xfrm>
      </p:grpSpPr>
      <p:sp>
        <p:nvSpPr>
          <p:cNvPr id="3" name="Foliennummernplatzhalter 2"/>
          <p:cNvSpPr>
            <a:spLocks noGrp="1"/>
          </p:cNvSpPr>
          <p:nvPr>
            <p:ph type="sldNum" sz="quarter" idx="10"/>
          </p:nvPr>
        </p:nvSpPr>
        <p:spPr/>
        <p:txBody>
          <a:bodyPr/>
          <a:lstStyle/>
          <a:p>
            <a:fld id="{52CF354A-3E7C-4AF0-94B3-C47ABC721F9D}" type="slidenum">
              <a:rPr lang="de-AT" smtClean="0"/>
              <a:pPr/>
              <a:t>‹Nr.›</a:t>
            </a:fld>
            <a:endParaRPr lang="de-AT"/>
          </a:p>
        </p:txBody>
      </p:sp>
      <p:sp>
        <p:nvSpPr>
          <p:cNvPr id="4" name="Fußzeilenplatzhalter 3"/>
          <p:cNvSpPr>
            <a:spLocks noGrp="1"/>
          </p:cNvSpPr>
          <p:nvPr>
            <p:ph type="ftr" sz="quarter" idx="11"/>
          </p:nvPr>
        </p:nvSpPr>
        <p:spPr/>
        <p:txBody>
          <a:bodyPr/>
          <a:lstStyle/>
          <a:p>
            <a:r>
              <a:rPr lang="de-DE"/>
              <a:t>Kapitelüberschrift</a:t>
            </a:r>
          </a:p>
        </p:txBody>
      </p:sp>
      <p:sp>
        <p:nvSpPr>
          <p:cNvPr id="5" name="Titel 1"/>
          <p:cNvSpPr>
            <a:spLocks noGrp="1"/>
          </p:cNvSpPr>
          <p:nvPr>
            <p:ph type="title" hasCustomPrompt="1"/>
          </p:nvPr>
        </p:nvSpPr>
        <p:spPr>
          <a:xfrm>
            <a:off x="912285" y="1507067"/>
            <a:ext cx="7920567" cy="443199"/>
          </a:xfrm>
        </p:spPr>
        <p:txBody>
          <a:bodyPr/>
          <a:lstStyle/>
          <a:p>
            <a:r>
              <a:rPr lang="de-DE"/>
              <a:t>Mastertitelformat bearbeiten</a:t>
            </a:r>
            <a:endParaRPr lang="de-AT"/>
          </a:p>
        </p:txBody>
      </p:sp>
      <p:sp>
        <p:nvSpPr>
          <p:cNvPr id="6" name="Textplatzhalter 7">
            <a:extLst>
              <a:ext uri="{FF2B5EF4-FFF2-40B4-BE49-F238E27FC236}">
                <a16:creationId xmlns:a16="http://schemas.microsoft.com/office/drawing/2014/main" id="{609D5913-DBE3-BE47-B792-11E24A0A0673}"/>
              </a:ext>
            </a:extLst>
          </p:cNvPr>
          <p:cNvSpPr>
            <a:spLocks noGrp="1"/>
          </p:cNvSpPr>
          <p:nvPr>
            <p:ph type="body" sz="quarter" idx="16"/>
          </p:nvPr>
        </p:nvSpPr>
        <p:spPr>
          <a:xfrm>
            <a:off x="912283" y="1963847"/>
            <a:ext cx="7920567" cy="347243"/>
          </a:xfrm>
        </p:spPr>
        <p:txBody>
          <a:bodyPr/>
          <a:lstStyle>
            <a:lvl1pPr marL="0" indent="0">
              <a:spcBef>
                <a:spcPts val="0"/>
              </a:spcBef>
              <a:buNone/>
              <a:defRPr kern="0" spc="107" baseline="0"/>
            </a:lvl1pPr>
          </a:lstStyle>
          <a:p>
            <a:pPr lvl="0"/>
            <a:r>
              <a:rPr lang="de-DE"/>
              <a:t>Mastertextformat bearbeiten</a:t>
            </a:r>
          </a:p>
        </p:txBody>
      </p:sp>
      <p:sp>
        <p:nvSpPr>
          <p:cNvPr id="7" name="Bildplatzhalter 6">
            <a:extLst>
              <a:ext uri="{FF2B5EF4-FFF2-40B4-BE49-F238E27FC236}">
                <a16:creationId xmlns:a16="http://schemas.microsoft.com/office/drawing/2014/main" id="{7E2974A5-5DB7-4D6A-997D-ABDCB08D58FD}"/>
              </a:ext>
            </a:extLst>
          </p:cNvPr>
          <p:cNvSpPr>
            <a:spLocks noGrp="1"/>
          </p:cNvSpPr>
          <p:nvPr>
            <p:ph type="pic" sz="quarter" idx="25"/>
          </p:nvPr>
        </p:nvSpPr>
        <p:spPr>
          <a:xfrm>
            <a:off x="4668645" y="2660651"/>
            <a:ext cx="7140240" cy="3217333"/>
          </a:xfrm>
          <a:solidFill>
            <a:schemeClr val="accent6"/>
          </a:solidFill>
        </p:spPr>
        <p:txBody>
          <a:bodyPr/>
          <a:lstStyle>
            <a:lvl1pPr marL="0" indent="0">
              <a:buNone/>
              <a:defRPr/>
            </a:lvl1pPr>
          </a:lstStyle>
          <a:p>
            <a:endParaRPr lang="de-AT"/>
          </a:p>
        </p:txBody>
      </p:sp>
      <p:sp>
        <p:nvSpPr>
          <p:cNvPr id="8" name="Inhaltsplatzhalter 4">
            <a:extLst>
              <a:ext uri="{FF2B5EF4-FFF2-40B4-BE49-F238E27FC236}">
                <a16:creationId xmlns:a16="http://schemas.microsoft.com/office/drawing/2014/main" id="{D69CC8FC-2DBA-4D86-8BE5-972D81272FA8}"/>
              </a:ext>
            </a:extLst>
          </p:cNvPr>
          <p:cNvSpPr>
            <a:spLocks noGrp="1"/>
          </p:cNvSpPr>
          <p:nvPr>
            <p:ph sz="quarter" idx="26"/>
          </p:nvPr>
        </p:nvSpPr>
        <p:spPr>
          <a:xfrm>
            <a:off x="912285" y="2660651"/>
            <a:ext cx="3671716" cy="3217333"/>
          </a:xfrm>
        </p:spPr>
        <p:txBody>
          <a:bodyPr/>
          <a:lstStyle>
            <a:lvl2pPr>
              <a:spcBef>
                <a:spcPts val="0"/>
              </a:spcBef>
              <a:defRPr/>
            </a:lvl2pPr>
            <a:lvl3pPr>
              <a:spcBef>
                <a:spcPts val="0"/>
              </a:spcBef>
              <a:defRPr/>
            </a:lvl3pPr>
            <a:lvl4pPr>
              <a:spcBef>
                <a:spcPts val="0"/>
              </a:spcBef>
              <a:defRPr/>
            </a:lvl4pPr>
            <a:lvl5pPr>
              <a:spcBef>
                <a:spcPts val="0"/>
              </a:spcBef>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9" name="Textplatzhalter 9">
            <a:extLst>
              <a:ext uri="{FF2B5EF4-FFF2-40B4-BE49-F238E27FC236}">
                <a16:creationId xmlns:a16="http://schemas.microsoft.com/office/drawing/2014/main" id="{DC1F0069-18F1-4EE6-AB2C-94A04328CB5C}"/>
              </a:ext>
            </a:extLst>
          </p:cNvPr>
          <p:cNvSpPr>
            <a:spLocks noGrp="1"/>
          </p:cNvSpPr>
          <p:nvPr>
            <p:ph type="body" sz="quarter" idx="27" hasCustomPrompt="1"/>
          </p:nvPr>
        </p:nvSpPr>
        <p:spPr>
          <a:xfrm>
            <a:off x="6623051" y="5733000"/>
            <a:ext cx="5183716" cy="144984"/>
          </a:xfrm>
        </p:spPr>
        <p:txBody>
          <a:bodyPr rIns="46800"/>
          <a:lstStyle>
            <a:lvl1pPr marL="0" indent="0" algn="r">
              <a:buFont typeface="Arial" panose="020B0604020202020204" pitchFamily="34" charset="0"/>
              <a:buNone/>
              <a:defRPr sz="933">
                <a:solidFill>
                  <a:schemeClr val="bg1"/>
                </a:solidFill>
              </a:defRPr>
            </a:lvl1pPr>
            <a:lvl2pPr marL="335992" indent="0" algn="r">
              <a:buNone/>
              <a:defRPr sz="1067">
                <a:solidFill>
                  <a:schemeClr val="bg1"/>
                </a:solidFill>
              </a:defRPr>
            </a:lvl2pPr>
            <a:lvl3pPr marL="623984" indent="0" algn="r">
              <a:buNone/>
              <a:defRPr sz="1067">
                <a:solidFill>
                  <a:schemeClr val="bg1"/>
                </a:solidFill>
              </a:defRPr>
            </a:lvl3pPr>
            <a:lvl4pPr marL="911977" indent="0" algn="r">
              <a:buNone/>
              <a:defRPr sz="1067">
                <a:solidFill>
                  <a:schemeClr val="bg1"/>
                </a:solidFill>
              </a:defRPr>
            </a:lvl4pPr>
            <a:lvl5pPr marL="1199970" indent="0" algn="r">
              <a:buNone/>
              <a:defRPr sz="1067">
                <a:solidFill>
                  <a:schemeClr val="bg1"/>
                </a:solidFill>
              </a:defRPr>
            </a:lvl5pPr>
          </a:lstStyle>
          <a:p>
            <a:pPr lvl="0"/>
            <a:r>
              <a:rPr lang="de-DE"/>
              <a:t>Bildnachweis bearbeiten</a:t>
            </a:r>
            <a:endParaRPr lang="de-AT"/>
          </a:p>
        </p:txBody>
      </p:sp>
    </p:spTree>
    <p:extLst>
      <p:ext uri="{BB962C8B-B14F-4D97-AF65-F5344CB8AC3E}">
        <p14:creationId xmlns:p14="http://schemas.microsoft.com/office/powerpoint/2010/main" val="8291867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7.xml"/><Relationship Id="rId18" Type="http://schemas.openxmlformats.org/officeDocument/2006/relationships/slideLayout" Target="../slideLayouts/slideLayout32.xml"/><Relationship Id="rId26" Type="http://schemas.openxmlformats.org/officeDocument/2006/relationships/slideLayout" Target="../slideLayouts/slideLayout40.xml"/><Relationship Id="rId39" Type="http://schemas.openxmlformats.org/officeDocument/2006/relationships/slideLayout" Target="../slideLayouts/slideLayout53.xml"/><Relationship Id="rId21" Type="http://schemas.openxmlformats.org/officeDocument/2006/relationships/slideLayout" Target="../slideLayouts/slideLayout35.xml"/><Relationship Id="rId34" Type="http://schemas.openxmlformats.org/officeDocument/2006/relationships/slideLayout" Target="../slideLayouts/slideLayout48.xml"/><Relationship Id="rId42" Type="http://schemas.openxmlformats.org/officeDocument/2006/relationships/slideLayout" Target="../slideLayouts/slideLayout56.xml"/><Relationship Id="rId47" Type="http://schemas.openxmlformats.org/officeDocument/2006/relationships/slideLayout" Target="../slideLayouts/slideLayout61.xml"/><Relationship Id="rId50" Type="http://schemas.openxmlformats.org/officeDocument/2006/relationships/slideLayout" Target="../slideLayouts/slideLayout64.xml"/><Relationship Id="rId55" Type="http://schemas.openxmlformats.org/officeDocument/2006/relationships/slideLayout" Target="../slideLayouts/slideLayout69.xml"/><Relationship Id="rId63" Type="http://schemas.openxmlformats.org/officeDocument/2006/relationships/slideLayout" Target="../slideLayouts/slideLayout77.xml"/><Relationship Id="rId68" Type="http://schemas.openxmlformats.org/officeDocument/2006/relationships/image" Target="../media/image10.png"/><Relationship Id="rId7" Type="http://schemas.openxmlformats.org/officeDocument/2006/relationships/slideLayout" Target="../slideLayouts/slideLayout21.xml"/><Relationship Id="rId2" Type="http://schemas.openxmlformats.org/officeDocument/2006/relationships/slideLayout" Target="../slideLayouts/slideLayout16.xml"/><Relationship Id="rId16" Type="http://schemas.openxmlformats.org/officeDocument/2006/relationships/slideLayout" Target="../slideLayouts/slideLayout30.xml"/><Relationship Id="rId29" Type="http://schemas.openxmlformats.org/officeDocument/2006/relationships/slideLayout" Target="../slideLayouts/slideLayout43.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24" Type="http://schemas.openxmlformats.org/officeDocument/2006/relationships/slideLayout" Target="../slideLayouts/slideLayout38.xml"/><Relationship Id="rId32" Type="http://schemas.openxmlformats.org/officeDocument/2006/relationships/slideLayout" Target="../slideLayouts/slideLayout46.xml"/><Relationship Id="rId37" Type="http://schemas.openxmlformats.org/officeDocument/2006/relationships/slideLayout" Target="../slideLayouts/slideLayout51.xml"/><Relationship Id="rId40" Type="http://schemas.openxmlformats.org/officeDocument/2006/relationships/slideLayout" Target="../slideLayouts/slideLayout54.xml"/><Relationship Id="rId45" Type="http://schemas.openxmlformats.org/officeDocument/2006/relationships/slideLayout" Target="../slideLayouts/slideLayout59.xml"/><Relationship Id="rId53" Type="http://schemas.openxmlformats.org/officeDocument/2006/relationships/slideLayout" Target="../slideLayouts/slideLayout67.xml"/><Relationship Id="rId58" Type="http://schemas.openxmlformats.org/officeDocument/2006/relationships/slideLayout" Target="../slideLayouts/slideLayout72.xml"/><Relationship Id="rId66" Type="http://schemas.openxmlformats.org/officeDocument/2006/relationships/slideLayout" Target="../slideLayouts/slideLayout80.xml"/><Relationship Id="rId5" Type="http://schemas.openxmlformats.org/officeDocument/2006/relationships/slideLayout" Target="../slideLayouts/slideLayout19.xml"/><Relationship Id="rId15" Type="http://schemas.openxmlformats.org/officeDocument/2006/relationships/slideLayout" Target="../slideLayouts/slideLayout29.xml"/><Relationship Id="rId23" Type="http://schemas.openxmlformats.org/officeDocument/2006/relationships/slideLayout" Target="../slideLayouts/slideLayout37.xml"/><Relationship Id="rId28" Type="http://schemas.openxmlformats.org/officeDocument/2006/relationships/slideLayout" Target="../slideLayouts/slideLayout42.xml"/><Relationship Id="rId36" Type="http://schemas.openxmlformats.org/officeDocument/2006/relationships/slideLayout" Target="../slideLayouts/slideLayout50.xml"/><Relationship Id="rId49" Type="http://schemas.openxmlformats.org/officeDocument/2006/relationships/slideLayout" Target="../slideLayouts/slideLayout63.xml"/><Relationship Id="rId57" Type="http://schemas.openxmlformats.org/officeDocument/2006/relationships/slideLayout" Target="../slideLayouts/slideLayout71.xml"/><Relationship Id="rId61" Type="http://schemas.openxmlformats.org/officeDocument/2006/relationships/slideLayout" Target="../slideLayouts/slideLayout75.xml"/><Relationship Id="rId10" Type="http://schemas.openxmlformats.org/officeDocument/2006/relationships/slideLayout" Target="../slideLayouts/slideLayout24.xml"/><Relationship Id="rId19" Type="http://schemas.openxmlformats.org/officeDocument/2006/relationships/slideLayout" Target="../slideLayouts/slideLayout33.xml"/><Relationship Id="rId31" Type="http://schemas.openxmlformats.org/officeDocument/2006/relationships/slideLayout" Target="../slideLayouts/slideLayout45.xml"/><Relationship Id="rId44" Type="http://schemas.openxmlformats.org/officeDocument/2006/relationships/slideLayout" Target="../slideLayouts/slideLayout58.xml"/><Relationship Id="rId52" Type="http://schemas.openxmlformats.org/officeDocument/2006/relationships/slideLayout" Target="../slideLayouts/slideLayout66.xml"/><Relationship Id="rId60" Type="http://schemas.openxmlformats.org/officeDocument/2006/relationships/slideLayout" Target="../slideLayouts/slideLayout74.xml"/><Relationship Id="rId65" Type="http://schemas.openxmlformats.org/officeDocument/2006/relationships/slideLayout" Target="../slideLayouts/slideLayout79.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 Id="rId22" Type="http://schemas.openxmlformats.org/officeDocument/2006/relationships/slideLayout" Target="../slideLayouts/slideLayout36.xml"/><Relationship Id="rId27" Type="http://schemas.openxmlformats.org/officeDocument/2006/relationships/slideLayout" Target="../slideLayouts/slideLayout41.xml"/><Relationship Id="rId30" Type="http://schemas.openxmlformats.org/officeDocument/2006/relationships/slideLayout" Target="../slideLayouts/slideLayout44.xml"/><Relationship Id="rId35" Type="http://schemas.openxmlformats.org/officeDocument/2006/relationships/slideLayout" Target="../slideLayouts/slideLayout49.xml"/><Relationship Id="rId43" Type="http://schemas.openxmlformats.org/officeDocument/2006/relationships/slideLayout" Target="../slideLayouts/slideLayout57.xml"/><Relationship Id="rId48" Type="http://schemas.openxmlformats.org/officeDocument/2006/relationships/slideLayout" Target="../slideLayouts/slideLayout62.xml"/><Relationship Id="rId56" Type="http://schemas.openxmlformats.org/officeDocument/2006/relationships/slideLayout" Target="../slideLayouts/slideLayout70.xml"/><Relationship Id="rId64" Type="http://schemas.openxmlformats.org/officeDocument/2006/relationships/slideLayout" Target="../slideLayouts/slideLayout78.xml"/><Relationship Id="rId69" Type="http://schemas.openxmlformats.org/officeDocument/2006/relationships/image" Target="../media/image11.svg"/><Relationship Id="rId8" Type="http://schemas.openxmlformats.org/officeDocument/2006/relationships/slideLayout" Target="../slideLayouts/slideLayout22.xml"/><Relationship Id="rId51" Type="http://schemas.openxmlformats.org/officeDocument/2006/relationships/slideLayout" Target="../slideLayouts/slideLayout65.xml"/><Relationship Id="rId3" Type="http://schemas.openxmlformats.org/officeDocument/2006/relationships/slideLayout" Target="../slideLayouts/slideLayout17.xml"/><Relationship Id="rId12" Type="http://schemas.openxmlformats.org/officeDocument/2006/relationships/slideLayout" Target="../slideLayouts/slideLayout26.xml"/><Relationship Id="rId17" Type="http://schemas.openxmlformats.org/officeDocument/2006/relationships/slideLayout" Target="../slideLayouts/slideLayout31.xml"/><Relationship Id="rId25" Type="http://schemas.openxmlformats.org/officeDocument/2006/relationships/slideLayout" Target="../slideLayouts/slideLayout39.xml"/><Relationship Id="rId33" Type="http://schemas.openxmlformats.org/officeDocument/2006/relationships/slideLayout" Target="../slideLayouts/slideLayout47.xml"/><Relationship Id="rId38" Type="http://schemas.openxmlformats.org/officeDocument/2006/relationships/slideLayout" Target="../slideLayouts/slideLayout52.xml"/><Relationship Id="rId46" Type="http://schemas.openxmlformats.org/officeDocument/2006/relationships/slideLayout" Target="../slideLayouts/slideLayout60.xml"/><Relationship Id="rId59" Type="http://schemas.openxmlformats.org/officeDocument/2006/relationships/slideLayout" Target="../slideLayouts/slideLayout73.xml"/><Relationship Id="rId67" Type="http://schemas.openxmlformats.org/officeDocument/2006/relationships/theme" Target="../theme/theme2.xml"/><Relationship Id="rId20" Type="http://schemas.openxmlformats.org/officeDocument/2006/relationships/slideLayout" Target="../slideLayouts/slideLayout34.xml"/><Relationship Id="rId41" Type="http://schemas.openxmlformats.org/officeDocument/2006/relationships/slideLayout" Target="../slideLayouts/slideLayout55.xml"/><Relationship Id="rId54" Type="http://schemas.openxmlformats.org/officeDocument/2006/relationships/slideLayout" Target="../slideLayouts/slideLayout68.xml"/><Relationship Id="rId62" Type="http://schemas.openxmlformats.org/officeDocument/2006/relationships/slideLayout" Target="../slideLayouts/slideLayout76.xml"/><Relationship Id="rId70" Type="http://schemas.openxmlformats.org/officeDocument/2006/relationships/image" Target="../media/image12.png"/></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93.xml"/><Relationship Id="rId18" Type="http://schemas.openxmlformats.org/officeDocument/2006/relationships/slideLayout" Target="../slideLayouts/slideLayout98.xml"/><Relationship Id="rId26" Type="http://schemas.openxmlformats.org/officeDocument/2006/relationships/slideLayout" Target="../slideLayouts/slideLayout106.xml"/><Relationship Id="rId39" Type="http://schemas.openxmlformats.org/officeDocument/2006/relationships/slideLayout" Target="../slideLayouts/slideLayout119.xml"/><Relationship Id="rId21" Type="http://schemas.openxmlformats.org/officeDocument/2006/relationships/slideLayout" Target="../slideLayouts/slideLayout101.xml"/><Relationship Id="rId34" Type="http://schemas.openxmlformats.org/officeDocument/2006/relationships/slideLayout" Target="../slideLayouts/slideLayout114.xml"/><Relationship Id="rId42" Type="http://schemas.openxmlformats.org/officeDocument/2006/relationships/slideLayout" Target="../slideLayouts/slideLayout122.xml"/><Relationship Id="rId47" Type="http://schemas.openxmlformats.org/officeDocument/2006/relationships/slideLayout" Target="../slideLayouts/slideLayout127.xml"/><Relationship Id="rId50" Type="http://schemas.openxmlformats.org/officeDocument/2006/relationships/slideLayout" Target="../slideLayouts/slideLayout130.xml"/><Relationship Id="rId55" Type="http://schemas.openxmlformats.org/officeDocument/2006/relationships/slideLayout" Target="../slideLayouts/slideLayout135.xml"/><Relationship Id="rId63" Type="http://schemas.openxmlformats.org/officeDocument/2006/relationships/slideLayout" Target="../slideLayouts/slideLayout143.xml"/><Relationship Id="rId68" Type="http://schemas.openxmlformats.org/officeDocument/2006/relationships/slideLayout" Target="../slideLayouts/slideLayout148.xml"/><Relationship Id="rId7" Type="http://schemas.openxmlformats.org/officeDocument/2006/relationships/slideLayout" Target="../slideLayouts/slideLayout87.xml"/><Relationship Id="rId71" Type="http://schemas.openxmlformats.org/officeDocument/2006/relationships/image" Target="../media/image19.svg"/><Relationship Id="rId2" Type="http://schemas.openxmlformats.org/officeDocument/2006/relationships/slideLayout" Target="../slideLayouts/slideLayout82.xml"/><Relationship Id="rId16" Type="http://schemas.openxmlformats.org/officeDocument/2006/relationships/slideLayout" Target="../slideLayouts/slideLayout96.xml"/><Relationship Id="rId29" Type="http://schemas.openxmlformats.org/officeDocument/2006/relationships/slideLayout" Target="../slideLayouts/slideLayout109.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24" Type="http://schemas.openxmlformats.org/officeDocument/2006/relationships/slideLayout" Target="../slideLayouts/slideLayout104.xml"/><Relationship Id="rId32" Type="http://schemas.openxmlformats.org/officeDocument/2006/relationships/slideLayout" Target="../slideLayouts/slideLayout112.xml"/><Relationship Id="rId37" Type="http://schemas.openxmlformats.org/officeDocument/2006/relationships/slideLayout" Target="../slideLayouts/slideLayout117.xml"/><Relationship Id="rId40" Type="http://schemas.openxmlformats.org/officeDocument/2006/relationships/slideLayout" Target="../slideLayouts/slideLayout120.xml"/><Relationship Id="rId45" Type="http://schemas.openxmlformats.org/officeDocument/2006/relationships/slideLayout" Target="../slideLayouts/slideLayout125.xml"/><Relationship Id="rId53" Type="http://schemas.openxmlformats.org/officeDocument/2006/relationships/slideLayout" Target="../slideLayouts/slideLayout133.xml"/><Relationship Id="rId58" Type="http://schemas.openxmlformats.org/officeDocument/2006/relationships/slideLayout" Target="../slideLayouts/slideLayout138.xml"/><Relationship Id="rId66" Type="http://schemas.openxmlformats.org/officeDocument/2006/relationships/slideLayout" Target="../slideLayouts/slideLayout146.xml"/><Relationship Id="rId5" Type="http://schemas.openxmlformats.org/officeDocument/2006/relationships/slideLayout" Target="../slideLayouts/slideLayout85.xml"/><Relationship Id="rId15" Type="http://schemas.openxmlformats.org/officeDocument/2006/relationships/slideLayout" Target="../slideLayouts/slideLayout95.xml"/><Relationship Id="rId23" Type="http://schemas.openxmlformats.org/officeDocument/2006/relationships/slideLayout" Target="../slideLayouts/slideLayout103.xml"/><Relationship Id="rId28" Type="http://schemas.openxmlformats.org/officeDocument/2006/relationships/slideLayout" Target="../slideLayouts/slideLayout108.xml"/><Relationship Id="rId36" Type="http://schemas.openxmlformats.org/officeDocument/2006/relationships/slideLayout" Target="../slideLayouts/slideLayout116.xml"/><Relationship Id="rId49" Type="http://schemas.openxmlformats.org/officeDocument/2006/relationships/slideLayout" Target="../slideLayouts/slideLayout129.xml"/><Relationship Id="rId57" Type="http://schemas.openxmlformats.org/officeDocument/2006/relationships/slideLayout" Target="../slideLayouts/slideLayout137.xml"/><Relationship Id="rId61" Type="http://schemas.openxmlformats.org/officeDocument/2006/relationships/slideLayout" Target="../slideLayouts/slideLayout141.xml"/><Relationship Id="rId10" Type="http://schemas.openxmlformats.org/officeDocument/2006/relationships/slideLayout" Target="../slideLayouts/slideLayout90.xml"/><Relationship Id="rId19" Type="http://schemas.openxmlformats.org/officeDocument/2006/relationships/slideLayout" Target="../slideLayouts/slideLayout99.xml"/><Relationship Id="rId31" Type="http://schemas.openxmlformats.org/officeDocument/2006/relationships/slideLayout" Target="../slideLayouts/slideLayout111.xml"/><Relationship Id="rId44" Type="http://schemas.openxmlformats.org/officeDocument/2006/relationships/slideLayout" Target="../slideLayouts/slideLayout124.xml"/><Relationship Id="rId52" Type="http://schemas.openxmlformats.org/officeDocument/2006/relationships/slideLayout" Target="../slideLayouts/slideLayout132.xml"/><Relationship Id="rId60" Type="http://schemas.openxmlformats.org/officeDocument/2006/relationships/slideLayout" Target="../slideLayouts/slideLayout140.xml"/><Relationship Id="rId65" Type="http://schemas.openxmlformats.org/officeDocument/2006/relationships/slideLayout" Target="../slideLayouts/slideLayout145.xml"/><Relationship Id="rId4" Type="http://schemas.openxmlformats.org/officeDocument/2006/relationships/slideLayout" Target="../slideLayouts/slideLayout84.xml"/><Relationship Id="rId9" Type="http://schemas.openxmlformats.org/officeDocument/2006/relationships/slideLayout" Target="../slideLayouts/slideLayout89.xml"/><Relationship Id="rId14" Type="http://schemas.openxmlformats.org/officeDocument/2006/relationships/slideLayout" Target="../slideLayouts/slideLayout94.xml"/><Relationship Id="rId22" Type="http://schemas.openxmlformats.org/officeDocument/2006/relationships/slideLayout" Target="../slideLayouts/slideLayout102.xml"/><Relationship Id="rId27" Type="http://schemas.openxmlformats.org/officeDocument/2006/relationships/slideLayout" Target="../slideLayouts/slideLayout107.xml"/><Relationship Id="rId30" Type="http://schemas.openxmlformats.org/officeDocument/2006/relationships/slideLayout" Target="../slideLayouts/slideLayout110.xml"/><Relationship Id="rId35" Type="http://schemas.openxmlformats.org/officeDocument/2006/relationships/slideLayout" Target="../slideLayouts/slideLayout115.xml"/><Relationship Id="rId43" Type="http://schemas.openxmlformats.org/officeDocument/2006/relationships/slideLayout" Target="../slideLayouts/slideLayout123.xml"/><Relationship Id="rId48" Type="http://schemas.openxmlformats.org/officeDocument/2006/relationships/slideLayout" Target="../slideLayouts/slideLayout128.xml"/><Relationship Id="rId56" Type="http://schemas.openxmlformats.org/officeDocument/2006/relationships/slideLayout" Target="../slideLayouts/slideLayout136.xml"/><Relationship Id="rId64" Type="http://schemas.openxmlformats.org/officeDocument/2006/relationships/slideLayout" Target="../slideLayouts/slideLayout144.xml"/><Relationship Id="rId69" Type="http://schemas.openxmlformats.org/officeDocument/2006/relationships/theme" Target="../theme/theme3.xml"/><Relationship Id="rId8" Type="http://schemas.openxmlformats.org/officeDocument/2006/relationships/slideLayout" Target="../slideLayouts/slideLayout88.xml"/><Relationship Id="rId51" Type="http://schemas.openxmlformats.org/officeDocument/2006/relationships/slideLayout" Target="../slideLayouts/slideLayout131.xml"/><Relationship Id="rId72" Type="http://schemas.openxmlformats.org/officeDocument/2006/relationships/image" Target="../media/image12.png"/><Relationship Id="rId3" Type="http://schemas.openxmlformats.org/officeDocument/2006/relationships/slideLayout" Target="../slideLayouts/slideLayout83.xml"/><Relationship Id="rId12" Type="http://schemas.openxmlformats.org/officeDocument/2006/relationships/slideLayout" Target="../slideLayouts/slideLayout92.xml"/><Relationship Id="rId17" Type="http://schemas.openxmlformats.org/officeDocument/2006/relationships/slideLayout" Target="../slideLayouts/slideLayout97.xml"/><Relationship Id="rId25" Type="http://schemas.openxmlformats.org/officeDocument/2006/relationships/slideLayout" Target="../slideLayouts/slideLayout105.xml"/><Relationship Id="rId33" Type="http://schemas.openxmlformats.org/officeDocument/2006/relationships/slideLayout" Target="../slideLayouts/slideLayout113.xml"/><Relationship Id="rId38" Type="http://schemas.openxmlformats.org/officeDocument/2006/relationships/slideLayout" Target="../slideLayouts/slideLayout118.xml"/><Relationship Id="rId46" Type="http://schemas.openxmlformats.org/officeDocument/2006/relationships/slideLayout" Target="../slideLayouts/slideLayout126.xml"/><Relationship Id="rId59" Type="http://schemas.openxmlformats.org/officeDocument/2006/relationships/slideLayout" Target="../slideLayouts/slideLayout139.xml"/><Relationship Id="rId67" Type="http://schemas.openxmlformats.org/officeDocument/2006/relationships/slideLayout" Target="../slideLayouts/slideLayout147.xml"/><Relationship Id="rId20" Type="http://schemas.openxmlformats.org/officeDocument/2006/relationships/slideLayout" Target="../slideLayouts/slideLayout100.xml"/><Relationship Id="rId41" Type="http://schemas.openxmlformats.org/officeDocument/2006/relationships/slideLayout" Target="../slideLayouts/slideLayout121.xml"/><Relationship Id="rId54" Type="http://schemas.openxmlformats.org/officeDocument/2006/relationships/slideLayout" Target="../slideLayouts/slideLayout134.xml"/><Relationship Id="rId62" Type="http://schemas.openxmlformats.org/officeDocument/2006/relationships/slideLayout" Target="../slideLayouts/slideLayout142.xml"/><Relationship Id="rId70" Type="http://schemas.openxmlformats.org/officeDocument/2006/relationships/image" Target="../media/image10.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156.xml"/><Relationship Id="rId13" Type="http://schemas.openxmlformats.org/officeDocument/2006/relationships/slideLayout" Target="../slideLayouts/slideLayout161.xml"/><Relationship Id="rId18" Type="http://schemas.openxmlformats.org/officeDocument/2006/relationships/slideLayout" Target="../slideLayouts/slideLayout166.xml"/><Relationship Id="rId26" Type="http://schemas.openxmlformats.org/officeDocument/2006/relationships/slideLayout" Target="../slideLayouts/slideLayout174.xml"/><Relationship Id="rId39" Type="http://schemas.openxmlformats.org/officeDocument/2006/relationships/slideLayout" Target="../slideLayouts/slideLayout187.xml"/><Relationship Id="rId3" Type="http://schemas.openxmlformats.org/officeDocument/2006/relationships/slideLayout" Target="../slideLayouts/slideLayout151.xml"/><Relationship Id="rId21" Type="http://schemas.openxmlformats.org/officeDocument/2006/relationships/slideLayout" Target="../slideLayouts/slideLayout169.xml"/><Relationship Id="rId34" Type="http://schemas.openxmlformats.org/officeDocument/2006/relationships/slideLayout" Target="../slideLayouts/slideLayout182.xml"/><Relationship Id="rId42" Type="http://schemas.openxmlformats.org/officeDocument/2006/relationships/slideLayout" Target="../slideLayouts/slideLayout190.xml"/><Relationship Id="rId47" Type="http://schemas.openxmlformats.org/officeDocument/2006/relationships/image" Target="../media/image19.svg"/><Relationship Id="rId7" Type="http://schemas.openxmlformats.org/officeDocument/2006/relationships/slideLayout" Target="../slideLayouts/slideLayout155.xml"/><Relationship Id="rId12" Type="http://schemas.openxmlformats.org/officeDocument/2006/relationships/slideLayout" Target="../slideLayouts/slideLayout160.xml"/><Relationship Id="rId17" Type="http://schemas.openxmlformats.org/officeDocument/2006/relationships/slideLayout" Target="../slideLayouts/slideLayout165.xml"/><Relationship Id="rId25" Type="http://schemas.openxmlformats.org/officeDocument/2006/relationships/slideLayout" Target="../slideLayouts/slideLayout173.xml"/><Relationship Id="rId33" Type="http://schemas.openxmlformats.org/officeDocument/2006/relationships/slideLayout" Target="../slideLayouts/slideLayout181.xml"/><Relationship Id="rId38" Type="http://schemas.openxmlformats.org/officeDocument/2006/relationships/slideLayout" Target="../slideLayouts/slideLayout186.xml"/><Relationship Id="rId46" Type="http://schemas.openxmlformats.org/officeDocument/2006/relationships/image" Target="../media/image10.png"/><Relationship Id="rId2" Type="http://schemas.openxmlformats.org/officeDocument/2006/relationships/slideLayout" Target="../slideLayouts/slideLayout150.xml"/><Relationship Id="rId16" Type="http://schemas.openxmlformats.org/officeDocument/2006/relationships/slideLayout" Target="../slideLayouts/slideLayout164.xml"/><Relationship Id="rId20" Type="http://schemas.openxmlformats.org/officeDocument/2006/relationships/slideLayout" Target="../slideLayouts/slideLayout168.xml"/><Relationship Id="rId29" Type="http://schemas.openxmlformats.org/officeDocument/2006/relationships/slideLayout" Target="../slideLayouts/slideLayout177.xml"/><Relationship Id="rId41" Type="http://schemas.openxmlformats.org/officeDocument/2006/relationships/slideLayout" Target="../slideLayouts/slideLayout189.xml"/><Relationship Id="rId1" Type="http://schemas.openxmlformats.org/officeDocument/2006/relationships/slideLayout" Target="../slideLayouts/slideLayout149.xml"/><Relationship Id="rId6" Type="http://schemas.openxmlformats.org/officeDocument/2006/relationships/slideLayout" Target="../slideLayouts/slideLayout154.xml"/><Relationship Id="rId11" Type="http://schemas.openxmlformats.org/officeDocument/2006/relationships/slideLayout" Target="../slideLayouts/slideLayout159.xml"/><Relationship Id="rId24" Type="http://schemas.openxmlformats.org/officeDocument/2006/relationships/slideLayout" Target="../slideLayouts/slideLayout172.xml"/><Relationship Id="rId32" Type="http://schemas.openxmlformats.org/officeDocument/2006/relationships/slideLayout" Target="../slideLayouts/slideLayout180.xml"/><Relationship Id="rId37" Type="http://schemas.openxmlformats.org/officeDocument/2006/relationships/slideLayout" Target="../slideLayouts/slideLayout185.xml"/><Relationship Id="rId40" Type="http://schemas.openxmlformats.org/officeDocument/2006/relationships/slideLayout" Target="../slideLayouts/slideLayout188.xml"/><Relationship Id="rId45" Type="http://schemas.openxmlformats.org/officeDocument/2006/relationships/theme" Target="../theme/theme4.xml"/><Relationship Id="rId5" Type="http://schemas.openxmlformats.org/officeDocument/2006/relationships/slideLayout" Target="../slideLayouts/slideLayout153.xml"/><Relationship Id="rId15" Type="http://schemas.openxmlformats.org/officeDocument/2006/relationships/slideLayout" Target="../slideLayouts/slideLayout163.xml"/><Relationship Id="rId23" Type="http://schemas.openxmlformats.org/officeDocument/2006/relationships/slideLayout" Target="../slideLayouts/slideLayout171.xml"/><Relationship Id="rId28" Type="http://schemas.openxmlformats.org/officeDocument/2006/relationships/slideLayout" Target="../slideLayouts/slideLayout176.xml"/><Relationship Id="rId36" Type="http://schemas.openxmlformats.org/officeDocument/2006/relationships/slideLayout" Target="../slideLayouts/slideLayout184.xml"/><Relationship Id="rId10" Type="http://schemas.openxmlformats.org/officeDocument/2006/relationships/slideLayout" Target="../slideLayouts/slideLayout158.xml"/><Relationship Id="rId19" Type="http://schemas.openxmlformats.org/officeDocument/2006/relationships/slideLayout" Target="../slideLayouts/slideLayout167.xml"/><Relationship Id="rId31" Type="http://schemas.openxmlformats.org/officeDocument/2006/relationships/slideLayout" Target="../slideLayouts/slideLayout179.xml"/><Relationship Id="rId44" Type="http://schemas.openxmlformats.org/officeDocument/2006/relationships/slideLayout" Target="../slideLayouts/slideLayout192.xml"/><Relationship Id="rId4" Type="http://schemas.openxmlformats.org/officeDocument/2006/relationships/slideLayout" Target="../slideLayouts/slideLayout152.xml"/><Relationship Id="rId9" Type="http://schemas.openxmlformats.org/officeDocument/2006/relationships/slideLayout" Target="../slideLayouts/slideLayout157.xml"/><Relationship Id="rId14" Type="http://schemas.openxmlformats.org/officeDocument/2006/relationships/slideLayout" Target="../slideLayouts/slideLayout162.xml"/><Relationship Id="rId22" Type="http://schemas.openxmlformats.org/officeDocument/2006/relationships/slideLayout" Target="../slideLayouts/slideLayout170.xml"/><Relationship Id="rId27" Type="http://schemas.openxmlformats.org/officeDocument/2006/relationships/slideLayout" Target="../slideLayouts/slideLayout175.xml"/><Relationship Id="rId30" Type="http://schemas.openxmlformats.org/officeDocument/2006/relationships/slideLayout" Target="../slideLayouts/slideLayout178.xml"/><Relationship Id="rId35" Type="http://schemas.openxmlformats.org/officeDocument/2006/relationships/slideLayout" Target="../slideLayouts/slideLayout183.xml"/><Relationship Id="rId43" Type="http://schemas.openxmlformats.org/officeDocument/2006/relationships/slideLayout" Target="../slideLayouts/slideLayout191.xml"/><Relationship Id="rId48" Type="http://schemas.openxmlformats.org/officeDocument/2006/relationships/image" Target="../media/image12.png"/></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195.xml"/><Relationship Id="rId7" Type="http://schemas.openxmlformats.org/officeDocument/2006/relationships/image" Target="../media/image2.png"/><Relationship Id="rId2" Type="http://schemas.openxmlformats.org/officeDocument/2006/relationships/slideLayout" Target="../slideLayouts/slideLayout194.xml"/><Relationship Id="rId1" Type="http://schemas.openxmlformats.org/officeDocument/2006/relationships/slideLayout" Target="../slideLayouts/slideLayout193.xml"/><Relationship Id="rId6" Type="http://schemas.openxmlformats.org/officeDocument/2006/relationships/image" Target="../media/image40.jpeg"/><Relationship Id="rId5" Type="http://schemas.openxmlformats.org/officeDocument/2006/relationships/theme" Target="../theme/theme5.xml"/><Relationship Id="rId4" Type="http://schemas.openxmlformats.org/officeDocument/2006/relationships/slideLayout" Target="../slideLayouts/slideLayout19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204.xml"/><Relationship Id="rId13" Type="http://schemas.openxmlformats.org/officeDocument/2006/relationships/slideLayout" Target="../slideLayouts/slideLayout209.xml"/><Relationship Id="rId3" Type="http://schemas.openxmlformats.org/officeDocument/2006/relationships/slideLayout" Target="../slideLayouts/slideLayout199.xml"/><Relationship Id="rId7" Type="http://schemas.openxmlformats.org/officeDocument/2006/relationships/slideLayout" Target="../slideLayouts/slideLayout203.xml"/><Relationship Id="rId12" Type="http://schemas.openxmlformats.org/officeDocument/2006/relationships/slideLayout" Target="../slideLayouts/slideLayout208.xml"/><Relationship Id="rId2" Type="http://schemas.openxmlformats.org/officeDocument/2006/relationships/slideLayout" Target="../slideLayouts/slideLayout198.xml"/><Relationship Id="rId1" Type="http://schemas.openxmlformats.org/officeDocument/2006/relationships/slideLayout" Target="../slideLayouts/slideLayout197.xml"/><Relationship Id="rId6" Type="http://schemas.openxmlformats.org/officeDocument/2006/relationships/slideLayout" Target="../slideLayouts/slideLayout202.xml"/><Relationship Id="rId11" Type="http://schemas.openxmlformats.org/officeDocument/2006/relationships/slideLayout" Target="../slideLayouts/slideLayout207.xml"/><Relationship Id="rId5" Type="http://schemas.openxmlformats.org/officeDocument/2006/relationships/slideLayout" Target="../slideLayouts/slideLayout201.xml"/><Relationship Id="rId10" Type="http://schemas.openxmlformats.org/officeDocument/2006/relationships/slideLayout" Target="../slideLayouts/slideLayout206.xml"/><Relationship Id="rId4" Type="http://schemas.openxmlformats.org/officeDocument/2006/relationships/slideLayout" Target="../slideLayouts/slideLayout200.xml"/><Relationship Id="rId9" Type="http://schemas.openxmlformats.org/officeDocument/2006/relationships/slideLayout" Target="../slideLayouts/slideLayout205.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217.xml"/><Relationship Id="rId3" Type="http://schemas.openxmlformats.org/officeDocument/2006/relationships/slideLayout" Target="../slideLayouts/slideLayout212.xml"/><Relationship Id="rId7" Type="http://schemas.openxmlformats.org/officeDocument/2006/relationships/slideLayout" Target="../slideLayouts/slideLayout216.xml"/><Relationship Id="rId12" Type="http://schemas.openxmlformats.org/officeDocument/2006/relationships/theme" Target="../theme/theme7.xml"/><Relationship Id="rId2" Type="http://schemas.openxmlformats.org/officeDocument/2006/relationships/slideLayout" Target="../slideLayouts/slideLayout211.xml"/><Relationship Id="rId1" Type="http://schemas.openxmlformats.org/officeDocument/2006/relationships/slideLayout" Target="../slideLayouts/slideLayout210.xml"/><Relationship Id="rId6" Type="http://schemas.openxmlformats.org/officeDocument/2006/relationships/slideLayout" Target="../slideLayouts/slideLayout215.xml"/><Relationship Id="rId11" Type="http://schemas.openxmlformats.org/officeDocument/2006/relationships/slideLayout" Target="../slideLayouts/slideLayout220.xml"/><Relationship Id="rId5" Type="http://schemas.openxmlformats.org/officeDocument/2006/relationships/slideLayout" Target="../slideLayouts/slideLayout214.xml"/><Relationship Id="rId10" Type="http://schemas.openxmlformats.org/officeDocument/2006/relationships/slideLayout" Target="../slideLayouts/slideLayout219.xml"/><Relationship Id="rId4" Type="http://schemas.openxmlformats.org/officeDocument/2006/relationships/slideLayout" Target="../slideLayouts/slideLayout213.xml"/><Relationship Id="rId9" Type="http://schemas.openxmlformats.org/officeDocument/2006/relationships/slideLayout" Target="../slideLayouts/slideLayout21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16" cstate="print">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2" name="Picture 2" descr="Picture 2"/>
          <p:cNvPicPr>
            <a:picLocks noChangeAspect="1"/>
          </p:cNvPicPr>
          <p:nvPr/>
        </p:nvPicPr>
        <p:blipFill>
          <a:blip r:embed="rId17" cstate="print">
            <a:extLst>
              <a:ext uri="{28A0092B-C50C-407E-A947-70E740481C1C}">
                <a14:useLocalDpi xmlns:a14="http://schemas.microsoft.com/office/drawing/2010/main"/>
              </a:ext>
            </a:extLst>
          </a:blip>
          <a:stretch>
            <a:fillRect/>
          </a:stretch>
        </p:blipFill>
        <p:spPr>
          <a:xfrm>
            <a:off x="10945035" y="6393962"/>
            <a:ext cx="1099325" cy="566261"/>
          </a:xfrm>
          <a:prstGeom prst="rect">
            <a:avLst/>
          </a:prstGeom>
          <a:ln w="12700">
            <a:miter lim="400000"/>
          </a:ln>
        </p:spPr>
      </p:pic>
      <p:sp>
        <p:nvSpPr>
          <p:cNvPr id="3" name="Title Text"/>
          <p:cNvSpPr txBox="1">
            <a:spLocks noGrp="1"/>
          </p:cNvSpPr>
          <p:nvPr>
            <p:ph type="title"/>
          </p:nvPr>
        </p:nvSpPr>
        <p:spPr>
          <a:xfrm>
            <a:off x="609600" y="92074"/>
            <a:ext cx="10972800" cy="150812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p>
            <a:r>
              <a:t>Title Text</a:t>
            </a:r>
          </a:p>
        </p:txBody>
      </p:sp>
      <p:sp>
        <p:nvSpPr>
          <p:cNvPr id="4" name="Body Level One…"/>
          <p:cNvSpPr txBox="1">
            <a:spLocks noGrp="1"/>
          </p:cNvSpPr>
          <p:nvPr>
            <p:ph type="body" idx="1"/>
          </p:nvPr>
        </p:nvSpPr>
        <p:spPr>
          <a:xfrm>
            <a:off x="609600" y="1600200"/>
            <a:ext cx="10972800" cy="52578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r>
              <a:t>Body Level One</a:t>
            </a:r>
          </a:p>
          <a:p>
            <a:pPr lvl="1"/>
            <a:r>
              <a:t>Body Level Two</a:t>
            </a:r>
          </a:p>
          <a:p>
            <a:pPr lvl="2"/>
            <a:r>
              <a:t>Body Level Three</a:t>
            </a:r>
          </a:p>
          <a:p>
            <a:pPr lvl="3"/>
            <a:r>
              <a:t>Body Level Four</a:t>
            </a:r>
          </a:p>
          <a:p>
            <a:pPr lvl="4"/>
            <a:r>
              <a:t>Body Level Five</a:t>
            </a:r>
          </a:p>
        </p:txBody>
      </p:sp>
      <p:sp>
        <p:nvSpPr>
          <p:cNvPr id="5" name="Slide Number"/>
          <p:cNvSpPr txBox="1">
            <a:spLocks noGrp="1"/>
          </p:cNvSpPr>
          <p:nvPr>
            <p:ph type="sldNum" sz="quarter" idx="2"/>
          </p:nvPr>
        </p:nvSpPr>
        <p:spPr>
          <a:xfrm>
            <a:off x="8737600" y="6172200"/>
            <a:ext cx="2844800" cy="368301"/>
          </a:xfrm>
          <a:prstGeom prst="rect">
            <a:avLst/>
          </a:prstGeom>
          <a:ln w="12700">
            <a:miter lim="400000"/>
          </a:ln>
        </p:spPr>
        <p:txBody>
          <a:bodyPr wrap="none" lIns="45719" rIns="45719" anchor="ctr">
            <a:spAutoFit/>
          </a:bodyPr>
          <a:lstStyle>
            <a:lvl1pPr>
              <a:defRPr sz="1200">
                <a:solidFill>
                  <a:srgbClr val="888888"/>
                </a:solidFill>
                <a:latin typeface="Arial"/>
                <a:ea typeface="Arial"/>
                <a:cs typeface="Arial"/>
                <a:sym typeface="Arial"/>
              </a:defRPr>
            </a:lvl1pPr>
          </a:lstStyle>
          <a:p>
            <a:fld id="{86CB4B4D-7CA3-9044-876B-883B54F8677D}" type="slidenum">
              <a:t>‹Nr.›</a:t>
            </a:fld>
            <a:endParaRPr/>
          </a:p>
        </p:txBody>
      </p:sp>
    </p:spTree>
  </p:cSld>
  <p:clrMap bg1="lt1" tx1="dk1" bg2="lt2" tx2="dk2" accent1="accent1" accent2="accent2" accent3="accent3" accent4="accent4" accent5="accent5" accent6="accent6" hlink="hlink" folHlink="folHlink"/>
  <p:sldLayoutIdLst>
    <p:sldLayoutId id="2147483649" r:id="rId1"/>
    <p:sldLayoutId id="2147483674" r:id="rId2"/>
    <p:sldLayoutId id="2147483675" r:id="rId3"/>
    <p:sldLayoutId id="2147483676" r:id="rId4"/>
    <p:sldLayoutId id="2147483650" r:id="rId5"/>
    <p:sldLayoutId id="2147483651" r:id="rId6"/>
    <p:sldLayoutId id="2147483652" r:id="rId7"/>
    <p:sldLayoutId id="2147483653" r:id="rId8"/>
    <p:sldLayoutId id="2147483654" r:id="rId9"/>
    <p:sldLayoutId id="2147483656" r:id="rId10"/>
    <p:sldLayoutId id="2147483657" r:id="rId11"/>
    <p:sldLayoutId id="2147483658" r:id="rId12"/>
    <p:sldLayoutId id="2147483659" r:id="rId13"/>
    <p:sldLayoutId id="2147483668" r:id="rId14"/>
  </p:sldLayoutIdLst>
  <p:transition spd="med"/>
  <p:txStyles>
    <p:titleStyle>
      <a:lvl1pPr marL="0" marR="0" indent="0" algn="l" defTabSz="914400" rtl="0" latinLnBrk="0">
        <a:lnSpc>
          <a:spcPct val="90000"/>
        </a:lnSpc>
        <a:spcBef>
          <a:spcPts val="0"/>
        </a:spcBef>
        <a:spcAft>
          <a:spcPts val="0"/>
        </a:spcAft>
        <a:buClrTx/>
        <a:buSzTx/>
        <a:buFontTx/>
        <a:buNone/>
        <a:tabLst/>
        <a:defRPr sz="4400" b="1" i="0" u="none" strike="noStrike" cap="small" spc="0" baseline="0">
          <a:solidFill>
            <a:schemeClr val="accent2"/>
          </a:solidFill>
          <a:uFillTx/>
          <a:latin typeface="Arial Nova"/>
          <a:ea typeface="Arial Nova"/>
          <a:cs typeface="Arial Nova"/>
          <a:sym typeface="Arial Nova"/>
        </a:defRPr>
      </a:lvl1pPr>
      <a:lvl2pPr marL="0" marR="0" indent="0" algn="l" defTabSz="914400" rtl="0" latinLnBrk="0">
        <a:lnSpc>
          <a:spcPct val="90000"/>
        </a:lnSpc>
        <a:spcBef>
          <a:spcPts val="0"/>
        </a:spcBef>
        <a:spcAft>
          <a:spcPts val="0"/>
        </a:spcAft>
        <a:buClrTx/>
        <a:buSzTx/>
        <a:buFontTx/>
        <a:buNone/>
        <a:tabLst/>
        <a:defRPr sz="4400" b="1" i="0" u="none" strike="noStrike" cap="small" spc="0" baseline="0">
          <a:solidFill>
            <a:schemeClr val="accent2"/>
          </a:solidFill>
          <a:uFillTx/>
          <a:latin typeface="Arial Nova"/>
          <a:ea typeface="Arial Nova"/>
          <a:cs typeface="Arial Nova"/>
          <a:sym typeface="Arial Nova"/>
        </a:defRPr>
      </a:lvl2pPr>
      <a:lvl3pPr marL="0" marR="0" indent="0" algn="l" defTabSz="914400" rtl="0" latinLnBrk="0">
        <a:lnSpc>
          <a:spcPct val="90000"/>
        </a:lnSpc>
        <a:spcBef>
          <a:spcPts val="0"/>
        </a:spcBef>
        <a:spcAft>
          <a:spcPts val="0"/>
        </a:spcAft>
        <a:buClrTx/>
        <a:buSzTx/>
        <a:buFontTx/>
        <a:buNone/>
        <a:tabLst/>
        <a:defRPr sz="4400" b="1" i="0" u="none" strike="noStrike" cap="small" spc="0" baseline="0">
          <a:solidFill>
            <a:schemeClr val="accent2"/>
          </a:solidFill>
          <a:uFillTx/>
          <a:latin typeface="Arial Nova"/>
          <a:ea typeface="Arial Nova"/>
          <a:cs typeface="Arial Nova"/>
          <a:sym typeface="Arial Nova"/>
        </a:defRPr>
      </a:lvl3pPr>
      <a:lvl4pPr marL="0" marR="0" indent="0" algn="l" defTabSz="914400" rtl="0" latinLnBrk="0">
        <a:lnSpc>
          <a:spcPct val="90000"/>
        </a:lnSpc>
        <a:spcBef>
          <a:spcPts val="0"/>
        </a:spcBef>
        <a:spcAft>
          <a:spcPts val="0"/>
        </a:spcAft>
        <a:buClrTx/>
        <a:buSzTx/>
        <a:buFontTx/>
        <a:buNone/>
        <a:tabLst/>
        <a:defRPr sz="4400" b="1" i="0" u="none" strike="noStrike" cap="small" spc="0" baseline="0">
          <a:solidFill>
            <a:schemeClr val="accent2"/>
          </a:solidFill>
          <a:uFillTx/>
          <a:latin typeface="Arial Nova"/>
          <a:ea typeface="Arial Nova"/>
          <a:cs typeface="Arial Nova"/>
          <a:sym typeface="Arial Nova"/>
        </a:defRPr>
      </a:lvl4pPr>
      <a:lvl5pPr marL="0" marR="0" indent="0" algn="l" defTabSz="914400" rtl="0" latinLnBrk="0">
        <a:lnSpc>
          <a:spcPct val="90000"/>
        </a:lnSpc>
        <a:spcBef>
          <a:spcPts val="0"/>
        </a:spcBef>
        <a:spcAft>
          <a:spcPts val="0"/>
        </a:spcAft>
        <a:buClrTx/>
        <a:buSzTx/>
        <a:buFontTx/>
        <a:buNone/>
        <a:tabLst/>
        <a:defRPr sz="4400" b="1" i="0" u="none" strike="noStrike" cap="small" spc="0" baseline="0">
          <a:solidFill>
            <a:schemeClr val="accent2"/>
          </a:solidFill>
          <a:uFillTx/>
          <a:latin typeface="Arial Nova"/>
          <a:ea typeface="Arial Nova"/>
          <a:cs typeface="Arial Nova"/>
          <a:sym typeface="Arial Nova"/>
        </a:defRPr>
      </a:lvl5pPr>
      <a:lvl6pPr marL="0" marR="0" indent="0" algn="l" defTabSz="914400" rtl="0" latinLnBrk="0">
        <a:lnSpc>
          <a:spcPct val="90000"/>
        </a:lnSpc>
        <a:spcBef>
          <a:spcPts val="0"/>
        </a:spcBef>
        <a:spcAft>
          <a:spcPts val="0"/>
        </a:spcAft>
        <a:buClrTx/>
        <a:buSzTx/>
        <a:buFontTx/>
        <a:buNone/>
        <a:tabLst/>
        <a:defRPr sz="4400" b="1" i="0" u="none" strike="noStrike" cap="small" spc="0" baseline="0">
          <a:solidFill>
            <a:schemeClr val="accent2"/>
          </a:solidFill>
          <a:uFillTx/>
          <a:latin typeface="Arial Nova"/>
          <a:ea typeface="Arial Nova"/>
          <a:cs typeface="Arial Nova"/>
          <a:sym typeface="Arial Nova"/>
        </a:defRPr>
      </a:lvl6pPr>
      <a:lvl7pPr marL="0" marR="0" indent="0" algn="l" defTabSz="914400" rtl="0" latinLnBrk="0">
        <a:lnSpc>
          <a:spcPct val="90000"/>
        </a:lnSpc>
        <a:spcBef>
          <a:spcPts val="0"/>
        </a:spcBef>
        <a:spcAft>
          <a:spcPts val="0"/>
        </a:spcAft>
        <a:buClrTx/>
        <a:buSzTx/>
        <a:buFontTx/>
        <a:buNone/>
        <a:tabLst/>
        <a:defRPr sz="4400" b="1" i="0" u="none" strike="noStrike" cap="small" spc="0" baseline="0">
          <a:solidFill>
            <a:schemeClr val="accent2"/>
          </a:solidFill>
          <a:uFillTx/>
          <a:latin typeface="Arial Nova"/>
          <a:ea typeface="Arial Nova"/>
          <a:cs typeface="Arial Nova"/>
          <a:sym typeface="Arial Nova"/>
        </a:defRPr>
      </a:lvl7pPr>
      <a:lvl8pPr marL="0" marR="0" indent="0" algn="l" defTabSz="914400" rtl="0" latinLnBrk="0">
        <a:lnSpc>
          <a:spcPct val="90000"/>
        </a:lnSpc>
        <a:spcBef>
          <a:spcPts val="0"/>
        </a:spcBef>
        <a:spcAft>
          <a:spcPts val="0"/>
        </a:spcAft>
        <a:buClrTx/>
        <a:buSzTx/>
        <a:buFontTx/>
        <a:buNone/>
        <a:tabLst/>
        <a:defRPr sz="4400" b="1" i="0" u="none" strike="noStrike" cap="small" spc="0" baseline="0">
          <a:solidFill>
            <a:schemeClr val="accent2"/>
          </a:solidFill>
          <a:uFillTx/>
          <a:latin typeface="Arial Nova"/>
          <a:ea typeface="Arial Nova"/>
          <a:cs typeface="Arial Nova"/>
          <a:sym typeface="Arial Nova"/>
        </a:defRPr>
      </a:lvl8pPr>
      <a:lvl9pPr marL="0" marR="0" indent="0" algn="l" defTabSz="914400" rtl="0" latinLnBrk="0">
        <a:lnSpc>
          <a:spcPct val="90000"/>
        </a:lnSpc>
        <a:spcBef>
          <a:spcPts val="0"/>
        </a:spcBef>
        <a:spcAft>
          <a:spcPts val="0"/>
        </a:spcAft>
        <a:buClrTx/>
        <a:buSzTx/>
        <a:buFontTx/>
        <a:buNone/>
        <a:tabLst/>
        <a:defRPr sz="4400" b="1" i="0" u="none" strike="noStrike" cap="small" spc="0" baseline="0">
          <a:solidFill>
            <a:schemeClr val="accent2"/>
          </a:solidFill>
          <a:uFillTx/>
          <a:latin typeface="Arial Nova"/>
          <a:ea typeface="Arial Nova"/>
          <a:cs typeface="Arial Nova"/>
          <a:sym typeface="Arial Nova"/>
        </a:defRPr>
      </a:lvl9pPr>
    </p:titleStyle>
    <p:bodyStyle>
      <a:lvl1pPr marL="359999" marR="0" indent="-359999" algn="l" defTabSz="914400" rtl="0" latinLnBrk="0">
        <a:lnSpc>
          <a:spcPct val="90000"/>
        </a:lnSpc>
        <a:spcBef>
          <a:spcPts val="1000"/>
        </a:spcBef>
        <a:spcAft>
          <a:spcPts val="0"/>
        </a:spcAft>
        <a:buClr>
          <a:srgbClr val="000000"/>
        </a:buClr>
        <a:buSzPct val="100000"/>
        <a:buFontTx/>
        <a:buChar char="▪"/>
        <a:tabLst/>
        <a:defRPr sz="1800" b="0" i="0" u="none" strike="noStrike" cap="none" spc="0" baseline="0">
          <a:solidFill>
            <a:srgbClr val="000000"/>
          </a:solidFill>
          <a:uFillTx/>
          <a:latin typeface="Arial Nova Light"/>
          <a:ea typeface="Arial Nova Light"/>
          <a:cs typeface="Arial Nova Light"/>
          <a:sym typeface="Arial Nova Light"/>
        </a:defRPr>
      </a:lvl1pPr>
      <a:lvl2pPr marL="628650" marR="0" indent="-171450" algn="l" defTabSz="914400" rtl="0" latinLnBrk="0">
        <a:lnSpc>
          <a:spcPct val="90000"/>
        </a:lnSpc>
        <a:spcBef>
          <a:spcPts val="1000"/>
        </a:spcBef>
        <a:spcAft>
          <a:spcPts val="0"/>
        </a:spcAft>
        <a:buClr>
          <a:srgbClr val="000000"/>
        </a:buClr>
        <a:buSzPct val="100000"/>
        <a:buFontTx/>
        <a:buChar char="•"/>
        <a:tabLst/>
        <a:defRPr sz="1800" b="0" i="0" u="none" strike="noStrike" cap="none" spc="0" baseline="0">
          <a:solidFill>
            <a:srgbClr val="000000"/>
          </a:solidFill>
          <a:uFillTx/>
          <a:latin typeface="Arial Nova Light"/>
          <a:ea typeface="Arial Nova Light"/>
          <a:cs typeface="Arial Nova Light"/>
          <a:sym typeface="Arial Nova Light"/>
        </a:defRPr>
      </a:lvl2pPr>
      <a:lvl3pPr marL="1120139" marR="0" indent="-205739" algn="l" defTabSz="914400" rtl="0" latinLnBrk="0">
        <a:lnSpc>
          <a:spcPct val="90000"/>
        </a:lnSpc>
        <a:spcBef>
          <a:spcPts val="1000"/>
        </a:spcBef>
        <a:spcAft>
          <a:spcPts val="0"/>
        </a:spcAft>
        <a:buClr>
          <a:srgbClr val="000000"/>
        </a:buClr>
        <a:buSzPct val="100000"/>
        <a:buFontTx/>
        <a:buChar char="•"/>
        <a:tabLst/>
        <a:defRPr sz="1800" b="0" i="0" u="none" strike="noStrike" cap="none" spc="0" baseline="0">
          <a:solidFill>
            <a:srgbClr val="000000"/>
          </a:solidFill>
          <a:uFillTx/>
          <a:latin typeface="Arial Nova Light"/>
          <a:ea typeface="Arial Nova Light"/>
          <a:cs typeface="Arial Nova Light"/>
          <a:sym typeface="Arial Nova Light"/>
        </a:defRPr>
      </a:lvl3pPr>
      <a:lvl4pPr marL="1600200" marR="0" indent="-228600" algn="l" defTabSz="914400" rtl="0" latinLnBrk="0">
        <a:lnSpc>
          <a:spcPct val="90000"/>
        </a:lnSpc>
        <a:spcBef>
          <a:spcPts val="1000"/>
        </a:spcBef>
        <a:spcAft>
          <a:spcPts val="0"/>
        </a:spcAft>
        <a:buClr>
          <a:srgbClr val="000000"/>
        </a:buClr>
        <a:buSzPct val="100000"/>
        <a:buFontTx/>
        <a:buChar char="•"/>
        <a:tabLst/>
        <a:defRPr sz="1800" b="0" i="0" u="none" strike="noStrike" cap="none" spc="0" baseline="0">
          <a:solidFill>
            <a:srgbClr val="000000"/>
          </a:solidFill>
          <a:uFillTx/>
          <a:latin typeface="Arial Nova Light"/>
          <a:ea typeface="Arial Nova Light"/>
          <a:cs typeface="Arial Nova Light"/>
          <a:sym typeface="Arial Nova Light"/>
        </a:defRPr>
      </a:lvl4pPr>
      <a:lvl5pPr marL="2057400" marR="0" indent="-228600" algn="l" defTabSz="914400" rtl="0" latinLnBrk="0">
        <a:lnSpc>
          <a:spcPct val="90000"/>
        </a:lnSpc>
        <a:spcBef>
          <a:spcPts val="1000"/>
        </a:spcBef>
        <a:spcAft>
          <a:spcPts val="0"/>
        </a:spcAft>
        <a:buClr>
          <a:srgbClr val="000000"/>
        </a:buClr>
        <a:buSzPct val="100000"/>
        <a:buFontTx/>
        <a:buChar char="•"/>
        <a:tabLst/>
        <a:defRPr sz="1800" b="0" i="0" u="none" strike="noStrike" cap="none" spc="0" baseline="0">
          <a:solidFill>
            <a:srgbClr val="000000"/>
          </a:solidFill>
          <a:uFillTx/>
          <a:latin typeface="Arial Nova Light"/>
          <a:ea typeface="Arial Nova Light"/>
          <a:cs typeface="Arial Nova Light"/>
          <a:sym typeface="Arial Nova Light"/>
        </a:defRPr>
      </a:lvl5pPr>
      <a:lvl6pPr marL="2514600" marR="0" indent="-228600" algn="l" defTabSz="914400" rtl="0" latinLnBrk="0">
        <a:lnSpc>
          <a:spcPct val="90000"/>
        </a:lnSpc>
        <a:spcBef>
          <a:spcPts val="1000"/>
        </a:spcBef>
        <a:spcAft>
          <a:spcPts val="0"/>
        </a:spcAft>
        <a:buClr>
          <a:srgbClr val="000000"/>
        </a:buClr>
        <a:buSzPct val="100000"/>
        <a:buFontTx/>
        <a:buChar char="•"/>
        <a:tabLst/>
        <a:defRPr sz="1800" b="0" i="0" u="none" strike="noStrike" cap="none" spc="0" baseline="0">
          <a:solidFill>
            <a:srgbClr val="000000"/>
          </a:solidFill>
          <a:uFillTx/>
          <a:latin typeface="Arial Nova Light"/>
          <a:ea typeface="Arial Nova Light"/>
          <a:cs typeface="Arial Nova Light"/>
          <a:sym typeface="Arial Nova Light"/>
        </a:defRPr>
      </a:lvl6pPr>
      <a:lvl7pPr marL="2971800" marR="0" indent="-228600" algn="l" defTabSz="914400" rtl="0" latinLnBrk="0">
        <a:lnSpc>
          <a:spcPct val="90000"/>
        </a:lnSpc>
        <a:spcBef>
          <a:spcPts val="1000"/>
        </a:spcBef>
        <a:spcAft>
          <a:spcPts val="0"/>
        </a:spcAft>
        <a:buClr>
          <a:srgbClr val="000000"/>
        </a:buClr>
        <a:buSzPct val="100000"/>
        <a:buFontTx/>
        <a:buChar char="•"/>
        <a:tabLst/>
        <a:defRPr sz="1800" b="0" i="0" u="none" strike="noStrike" cap="none" spc="0" baseline="0">
          <a:solidFill>
            <a:srgbClr val="000000"/>
          </a:solidFill>
          <a:uFillTx/>
          <a:latin typeface="Arial Nova Light"/>
          <a:ea typeface="Arial Nova Light"/>
          <a:cs typeface="Arial Nova Light"/>
          <a:sym typeface="Arial Nova Light"/>
        </a:defRPr>
      </a:lvl7pPr>
      <a:lvl8pPr marL="3429000" marR="0" indent="-228600" algn="l" defTabSz="914400" rtl="0" latinLnBrk="0">
        <a:lnSpc>
          <a:spcPct val="90000"/>
        </a:lnSpc>
        <a:spcBef>
          <a:spcPts val="1000"/>
        </a:spcBef>
        <a:spcAft>
          <a:spcPts val="0"/>
        </a:spcAft>
        <a:buClr>
          <a:srgbClr val="000000"/>
        </a:buClr>
        <a:buSzPct val="100000"/>
        <a:buFontTx/>
        <a:buChar char="•"/>
        <a:tabLst/>
        <a:defRPr sz="1800" b="0" i="0" u="none" strike="noStrike" cap="none" spc="0" baseline="0">
          <a:solidFill>
            <a:srgbClr val="000000"/>
          </a:solidFill>
          <a:uFillTx/>
          <a:latin typeface="Arial Nova Light"/>
          <a:ea typeface="Arial Nova Light"/>
          <a:cs typeface="Arial Nova Light"/>
          <a:sym typeface="Arial Nova Light"/>
        </a:defRPr>
      </a:lvl8pPr>
      <a:lvl9pPr marL="3886200" marR="0" indent="-228600" algn="l" defTabSz="914400" rtl="0" latinLnBrk="0">
        <a:lnSpc>
          <a:spcPct val="90000"/>
        </a:lnSpc>
        <a:spcBef>
          <a:spcPts val="1000"/>
        </a:spcBef>
        <a:spcAft>
          <a:spcPts val="0"/>
        </a:spcAft>
        <a:buClr>
          <a:srgbClr val="000000"/>
        </a:buClr>
        <a:buSzPct val="100000"/>
        <a:buFontTx/>
        <a:buChar char="•"/>
        <a:tabLst/>
        <a:defRPr sz="1800" b="0" i="0" u="none" strike="noStrike" cap="none" spc="0" baseline="0">
          <a:solidFill>
            <a:srgbClr val="000000"/>
          </a:solidFill>
          <a:uFillTx/>
          <a:latin typeface="Arial Nova Light"/>
          <a:ea typeface="Arial Nova Light"/>
          <a:cs typeface="Arial Nova Light"/>
          <a:sym typeface="Arial Nova Light"/>
        </a:defRPr>
      </a:lvl9pPr>
    </p:bodyStyle>
    <p:otherStyle>
      <a:lvl1pPr marL="0" marR="0" indent="0" algn="l"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1pPr>
      <a:lvl2pPr marL="0" marR="0" indent="457200" algn="l"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2pPr>
      <a:lvl3pPr marL="0" marR="0" indent="914400" algn="l"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3pPr>
      <a:lvl4pPr marL="0" marR="0" indent="1371600" algn="l"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4pPr>
      <a:lvl5pPr marL="0" marR="0" indent="1828800" algn="l"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5pPr>
      <a:lvl6pPr marL="0" marR="0" indent="2286000" algn="l"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6pPr>
      <a:lvl7pPr marL="0" marR="0" indent="2743200" algn="l"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7pPr>
      <a:lvl8pPr marL="0" marR="0" indent="3200400" algn="l"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8pPr>
      <a:lvl9pPr marL="0" marR="0" indent="3657600" algn="l"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6850D4A0-DAB1-42B5-9749-6D56942BE471}"/>
              </a:ext>
            </a:extLst>
          </p:cNvPr>
          <p:cNvSpPr>
            <a:spLocks noGrp="1"/>
          </p:cNvSpPr>
          <p:nvPr>
            <p:ph type="title"/>
          </p:nvPr>
        </p:nvSpPr>
        <p:spPr>
          <a:xfrm>
            <a:off x="912285" y="1507067"/>
            <a:ext cx="7920567" cy="443199"/>
          </a:xfrm>
          <a:prstGeom prst="rect">
            <a:avLst/>
          </a:prstGeom>
        </p:spPr>
        <p:txBody>
          <a:bodyPr vert="horz" wrap="square" lIns="0" tIns="0" rIns="0" bIns="0" rtlCol="0" anchor="b" anchorCtr="0">
            <a:spAutoFit/>
          </a:bodyPr>
          <a:lstStyle/>
          <a:p>
            <a:endParaRPr lang="de-DE"/>
          </a:p>
        </p:txBody>
      </p:sp>
      <p:sp>
        <p:nvSpPr>
          <p:cNvPr id="3" name="Textplatzhalter 2">
            <a:extLst>
              <a:ext uri="{FF2B5EF4-FFF2-40B4-BE49-F238E27FC236}">
                <a16:creationId xmlns:a16="http://schemas.microsoft.com/office/drawing/2014/main" id="{FE8DB495-A082-4ADD-A39A-16AB379B27C0}"/>
              </a:ext>
            </a:extLst>
          </p:cNvPr>
          <p:cNvSpPr>
            <a:spLocks noGrp="1"/>
          </p:cNvSpPr>
          <p:nvPr>
            <p:ph type="body" idx="1"/>
          </p:nvPr>
        </p:nvSpPr>
        <p:spPr>
          <a:xfrm>
            <a:off x="912283" y="2660651"/>
            <a:ext cx="7920567" cy="3217333"/>
          </a:xfrm>
          <a:prstGeom prst="rect">
            <a:avLst/>
          </a:prstGeom>
        </p:spPr>
        <p:txBody>
          <a:bodyPr vert="horz" lIns="0" tIns="0" rIns="0" bIns="0" rtlCol="0">
            <a:no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oliennummernplatzhalter 5">
            <a:extLst>
              <a:ext uri="{FF2B5EF4-FFF2-40B4-BE49-F238E27FC236}">
                <a16:creationId xmlns:a16="http://schemas.microsoft.com/office/drawing/2014/main" id="{8B192142-FE74-4DD8-93F6-C69CC9086D1F}"/>
              </a:ext>
            </a:extLst>
          </p:cNvPr>
          <p:cNvSpPr>
            <a:spLocks noGrp="1"/>
          </p:cNvSpPr>
          <p:nvPr>
            <p:ph type="sldNum" sz="quarter" idx="4"/>
          </p:nvPr>
        </p:nvSpPr>
        <p:spPr>
          <a:xfrm>
            <a:off x="11280001" y="6238790"/>
            <a:ext cx="528884" cy="358861"/>
          </a:xfrm>
          <a:prstGeom prst="rect">
            <a:avLst/>
          </a:prstGeom>
        </p:spPr>
        <p:txBody>
          <a:bodyPr vert="horz" lIns="0" tIns="0" rIns="0" bIns="0" rtlCol="0" anchor="b" anchorCtr="0"/>
          <a:lstStyle>
            <a:lvl1pPr marL="0" algn="r" defTabSz="914377" rtl="0" eaLnBrk="1" latinLnBrk="0" hangingPunct="1">
              <a:defRPr lang="de-DE" sz="1067" kern="1200" smtClean="0">
                <a:solidFill>
                  <a:schemeClr val="tx2">
                    <a:lumMod val="50000"/>
                    <a:lumOff val="50000"/>
                  </a:schemeClr>
                </a:solidFill>
                <a:latin typeface="+mn-lt"/>
                <a:ea typeface="+mn-ea"/>
                <a:cs typeface="+mn-cs"/>
              </a:defRPr>
            </a:lvl1pPr>
          </a:lstStyle>
          <a:p>
            <a:fld id="{52CF354A-3E7C-4AF0-94B3-C47ABC721F9D}" type="slidenum">
              <a:rPr lang="de-AT" smtClean="0"/>
              <a:pPr/>
              <a:t>‹Nr.›</a:t>
            </a:fld>
            <a:endParaRPr lang="de-AT"/>
          </a:p>
        </p:txBody>
      </p:sp>
      <p:pic>
        <p:nvPicPr>
          <p:cNvPr id="8" name="Grafik 7">
            <a:extLst>
              <a:ext uri="{FF2B5EF4-FFF2-40B4-BE49-F238E27FC236}">
                <a16:creationId xmlns:a16="http://schemas.microsoft.com/office/drawing/2014/main" id="{F946EDE0-5FE0-8346-AA03-C67F7E1B6B80}"/>
              </a:ext>
            </a:extLst>
          </p:cNvPr>
          <p:cNvPicPr>
            <a:picLocks noChangeAspect="1"/>
          </p:cNvPicPr>
          <p:nvPr userDrawn="1"/>
        </p:nvPicPr>
        <p:blipFill>
          <a:blip r:embed="rId68" cstate="screen">
            <a:extLst>
              <a:ext uri="{28A0092B-C50C-407E-A947-70E740481C1C}">
                <a14:useLocalDpi xmlns:a14="http://schemas.microsoft.com/office/drawing/2010/main"/>
              </a:ext>
              <a:ext uri="{96DAC541-7B7A-43D3-8B79-37D633B846F1}">
                <asvg:svgBlip xmlns:asvg="http://schemas.microsoft.com/office/drawing/2016/SVG/main" r:embed="rId69"/>
              </a:ext>
            </a:extLst>
          </a:blip>
          <a:stretch>
            <a:fillRect/>
          </a:stretch>
        </p:blipFill>
        <p:spPr>
          <a:xfrm>
            <a:off x="10904046" y="357717"/>
            <a:ext cx="908575" cy="240000"/>
          </a:xfrm>
          <a:prstGeom prst="rect">
            <a:avLst/>
          </a:prstGeom>
        </p:spPr>
      </p:pic>
      <p:sp>
        <p:nvSpPr>
          <p:cNvPr id="7" name="Fußzeilenplatzhalter 4">
            <a:extLst>
              <a:ext uri="{FF2B5EF4-FFF2-40B4-BE49-F238E27FC236}">
                <a16:creationId xmlns:a16="http://schemas.microsoft.com/office/drawing/2014/main" id="{888F5A1A-7259-4F7F-9939-B4A904D3FABD}"/>
              </a:ext>
            </a:extLst>
          </p:cNvPr>
          <p:cNvSpPr>
            <a:spLocks noGrp="1"/>
          </p:cNvSpPr>
          <p:nvPr>
            <p:ph type="ftr" sz="quarter" idx="3"/>
          </p:nvPr>
        </p:nvSpPr>
        <p:spPr>
          <a:xfrm>
            <a:off x="912285" y="6238790"/>
            <a:ext cx="7920567" cy="365125"/>
          </a:xfrm>
          <a:prstGeom prst="rect">
            <a:avLst/>
          </a:prstGeom>
        </p:spPr>
        <p:txBody>
          <a:bodyPr vert="horz" lIns="0" tIns="0" rIns="0" bIns="0" rtlCol="0" anchor="b" anchorCtr="0"/>
          <a:lstStyle>
            <a:lvl1pPr algn="l">
              <a:defRPr sz="1333">
                <a:solidFill>
                  <a:schemeClr val="tx2">
                    <a:lumMod val="50000"/>
                    <a:lumOff val="50000"/>
                  </a:schemeClr>
                </a:solidFill>
              </a:defRPr>
            </a:lvl1pPr>
          </a:lstStyle>
          <a:p>
            <a:r>
              <a:rPr lang="de-DE"/>
              <a:t>Kapitelüberschrift</a:t>
            </a:r>
          </a:p>
        </p:txBody>
      </p:sp>
    </p:spTree>
    <p:extLst>
      <p:ext uri="{BB962C8B-B14F-4D97-AF65-F5344CB8AC3E}">
        <p14:creationId xmlns:p14="http://schemas.microsoft.com/office/powerpoint/2010/main" val="3645382498"/>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690" r:id="rId13"/>
    <p:sldLayoutId id="2147483691" r:id="rId14"/>
    <p:sldLayoutId id="2147483692" r:id="rId15"/>
    <p:sldLayoutId id="2147483693" r:id="rId16"/>
    <p:sldLayoutId id="2147483694" r:id="rId17"/>
    <p:sldLayoutId id="2147483695" r:id="rId18"/>
    <p:sldLayoutId id="2147483696" r:id="rId19"/>
    <p:sldLayoutId id="2147483697" r:id="rId20"/>
    <p:sldLayoutId id="2147483698" r:id="rId21"/>
    <p:sldLayoutId id="2147483699" r:id="rId22"/>
    <p:sldLayoutId id="2147483700" r:id="rId23"/>
    <p:sldLayoutId id="2147483701" r:id="rId24"/>
    <p:sldLayoutId id="2147483702" r:id="rId25"/>
    <p:sldLayoutId id="2147483703" r:id="rId26"/>
    <p:sldLayoutId id="2147483704" r:id="rId27"/>
    <p:sldLayoutId id="2147483705" r:id="rId28"/>
    <p:sldLayoutId id="2147483706" r:id="rId29"/>
    <p:sldLayoutId id="2147483707" r:id="rId30"/>
    <p:sldLayoutId id="2147483708" r:id="rId31"/>
    <p:sldLayoutId id="2147483709" r:id="rId32"/>
    <p:sldLayoutId id="2147483710" r:id="rId33"/>
    <p:sldLayoutId id="2147483711" r:id="rId34"/>
    <p:sldLayoutId id="2147483712" r:id="rId35"/>
    <p:sldLayoutId id="2147483713" r:id="rId36"/>
    <p:sldLayoutId id="2147483714" r:id="rId37"/>
    <p:sldLayoutId id="2147483715" r:id="rId38"/>
    <p:sldLayoutId id="2147483716" r:id="rId39"/>
    <p:sldLayoutId id="2147483717" r:id="rId40"/>
    <p:sldLayoutId id="2147483718" r:id="rId41"/>
    <p:sldLayoutId id="2147483719" r:id="rId42"/>
    <p:sldLayoutId id="2147483720" r:id="rId43"/>
    <p:sldLayoutId id="2147483721" r:id="rId44"/>
    <p:sldLayoutId id="2147483722" r:id="rId45"/>
    <p:sldLayoutId id="2147483723" r:id="rId46"/>
    <p:sldLayoutId id="2147483724" r:id="rId47"/>
    <p:sldLayoutId id="2147483725" r:id="rId48"/>
    <p:sldLayoutId id="2147483726" r:id="rId49"/>
    <p:sldLayoutId id="2147483727" r:id="rId50"/>
    <p:sldLayoutId id="2147483728" r:id="rId51"/>
    <p:sldLayoutId id="2147483729" r:id="rId52"/>
    <p:sldLayoutId id="2147483730" r:id="rId53"/>
    <p:sldLayoutId id="2147483731" r:id="rId54"/>
    <p:sldLayoutId id="2147483732" r:id="rId55"/>
    <p:sldLayoutId id="2147483733" r:id="rId56"/>
    <p:sldLayoutId id="2147483734" r:id="rId57"/>
    <p:sldLayoutId id="2147483735" r:id="rId58"/>
    <p:sldLayoutId id="2147483736" r:id="rId59"/>
    <p:sldLayoutId id="2147483737" r:id="rId60"/>
    <p:sldLayoutId id="2147483738" r:id="rId61"/>
    <p:sldLayoutId id="2147483739" r:id="rId62"/>
    <p:sldLayoutId id="2147483740" r:id="rId63"/>
    <p:sldLayoutId id="2147483741" r:id="rId64"/>
    <p:sldLayoutId id="2147483742" r:id="rId65"/>
    <p:sldLayoutId id="2147483743" r:id="rId66"/>
  </p:sldLayoutIdLst>
  <p:hf hdr="0" ftr="0" dt="0"/>
  <p:txStyles>
    <p:titleStyle>
      <a:lvl1pPr algn="l" defTabSz="914377" rtl="0" eaLnBrk="1" latinLnBrk="0" hangingPunct="1">
        <a:lnSpc>
          <a:spcPct val="90000"/>
        </a:lnSpc>
        <a:spcBef>
          <a:spcPct val="0"/>
        </a:spcBef>
        <a:buNone/>
        <a:defRPr sz="3200" b="1" kern="1200">
          <a:solidFill>
            <a:schemeClr val="accent1"/>
          </a:solidFill>
          <a:latin typeface="+mj-lt"/>
          <a:ea typeface="+mj-ea"/>
          <a:cs typeface="+mj-cs"/>
        </a:defRPr>
      </a:lvl1pPr>
    </p:titleStyle>
    <p:bodyStyle>
      <a:lvl1pPr marL="335992" indent="-335992" algn="l" defTabSz="914377" rtl="0" eaLnBrk="1" latinLnBrk="0" hangingPunct="1">
        <a:lnSpc>
          <a:spcPct val="100000"/>
        </a:lnSpc>
        <a:spcBef>
          <a:spcPts val="800"/>
        </a:spcBef>
        <a:buClr>
          <a:srgbClr val="E01161"/>
        </a:buClr>
        <a:buSzPct val="100000"/>
        <a:buFontTx/>
        <a:buBlip>
          <a:blip r:embed="rId70"/>
        </a:buBlip>
        <a:defRPr sz="1600" kern="1200">
          <a:solidFill>
            <a:schemeClr val="accent1"/>
          </a:solidFill>
          <a:latin typeface="+mn-lt"/>
          <a:ea typeface="+mn-ea"/>
          <a:cs typeface="+mn-cs"/>
        </a:defRPr>
      </a:lvl1pPr>
      <a:lvl2pPr marL="479988" indent="-143996" algn="l" defTabSz="914377" rtl="0" eaLnBrk="1" latinLnBrk="0" hangingPunct="1">
        <a:lnSpc>
          <a:spcPct val="100000"/>
        </a:lnSpc>
        <a:spcBef>
          <a:spcPts val="400"/>
        </a:spcBef>
        <a:buClr>
          <a:schemeClr val="accent1"/>
        </a:buClr>
        <a:buSzPct val="100000"/>
        <a:buFont typeface="Arial" panose="020B0604020202020204" pitchFamily="34" charset="0"/>
        <a:buChar char="•"/>
        <a:defRPr sz="1600" kern="1200">
          <a:solidFill>
            <a:schemeClr val="accent1"/>
          </a:solidFill>
          <a:latin typeface="+mn-lt"/>
          <a:ea typeface="+mn-ea"/>
          <a:cs typeface="+mn-cs"/>
        </a:defRPr>
      </a:lvl2pPr>
      <a:lvl3pPr marL="767981" indent="-143996" algn="l" defTabSz="914377" rtl="0" eaLnBrk="1" latinLnBrk="0" hangingPunct="1">
        <a:lnSpc>
          <a:spcPct val="100000"/>
        </a:lnSpc>
        <a:spcBef>
          <a:spcPts val="400"/>
        </a:spcBef>
        <a:buClr>
          <a:schemeClr val="accent1"/>
        </a:buClr>
        <a:buSzPct val="100000"/>
        <a:buFont typeface="Arial" panose="020B0604020202020204" pitchFamily="34" charset="0"/>
        <a:buChar char="•"/>
        <a:defRPr sz="1600" kern="1200">
          <a:solidFill>
            <a:schemeClr val="accent1"/>
          </a:solidFill>
          <a:latin typeface="+mn-lt"/>
          <a:ea typeface="+mn-ea"/>
          <a:cs typeface="+mn-cs"/>
        </a:defRPr>
      </a:lvl3pPr>
      <a:lvl4pPr marL="1055974" indent="-143996" algn="l" defTabSz="914377" rtl="0" eaLnBrk="1" latinLnBrk="0" hangingPunct="1">
        <a:lnSpc>
          <a:spcPct val="100000"/>
        </a:lnSpc>
        <a:spcBef>
          <a:spcPts val="400"/>
        </a:spcBef>
        <a:buClr>
          <a:schemeClr val="accent1"/>
        </a:buClr>
        <a:buSzPct val="100000"/>
        <a:buFont typeface="Arial" panose="020B0604020202020204" pitchFamily="34" charset="0"/>
        <a:buChar char="•"/>
        <a:defRPr sz="1600" kern="1200">
          <a:solidFill>
            <a:schemeClr val="accent1"/>
          </a:solidFill>
          <a:latin typeface="+mn-lt"/>
          <a:ea typeface="+mn-ea"/>
          <a:cs typeface="+mn-cs"/>
        </a:defRPr>
      </a:lvl4pPr>
      <a:lvl5pPr marL="1343966" indent="-143996" algn="l" defTabSz="914377" rtl="0" eaLnBrk="1" latinLnBrk="0" hangingPunct="1">
        <a:lnSpc>
          <a:spcPct val="100000"/>
        </a:lnSpc>
        <a:spcBef>
          <a:spcPts val="400"/>
        </a:spcBef>
        <a:buClr>
          <a:schemeClr val="accent1"/>
        </a:buClr>
        <a:buSzPct val="100000"/>
        <a:buFont typeface="Arial" panose="020B0604020202020204" pitchFamily="34" charset="0"/>
        <a:buChar char="•"/>
        <a:defRPr sz="1600" kern="1200">
          <a:solidFill>
            <a:schemeClr val="accent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880">
          <p15:clr>
            <a:srgbClr val="A4A3A4"/>
          </p15:clr>
        </p15:guide>
        <p15:guide id="3" pos="431">
          <p15:clr>
            <a:srgbClr val="F26B43"/>
          </p15:clr>
        </p15:guide>
        <p15:guide id="4" pos="5579">
          <p15:clr>
            <a:srgbClr val="F26B43"/>
          </p15:clr>
        </p15:guide>
        <p15:guide id="5" orient="horz" pos="157">
          <p15:clr>
            <a:srgbClr val="547EBF"/>
          </p15:clr>
        </p15:guide>
        <p15:guide id="6" orient="horz" pos="3117">
          <p15:clr>
            <a:srgbClr val="547EBF"/>
          </p15:clr>
        </p15:guide>
        <p15:guide id="8" pos="3129">
          <p15:clr>
            <a:srgbClr val="A4A3A4"/>
          </p15:clr>
        </p15:guide>
        <p15:guide id="9" pos="4173">
          <p15:clr>
            <a:srgbClr val="A4A3A4"/>
          </p15:clr>
        </p15:guide>
        <p15:guide id="11" orient="horz" pos="2777">
          <p15:clr>
            <a:srgbClr val="F26B43"/>
          </p15:clr>
        </p15:guide>
        <p15:guide id="12" orient="horz" pos="1257">
          <p15:clr>
            <a:srgbClr val="F26B43"/>
          </p15:clr>
        </p15:guide>
        <p15:guide id="13" orient="horz" pos="712">
          <p15:clr>
            <a:srgbClr val="A4A3A4"/>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6850D4A0-DAB1-42B5-9749-6D56942BE471}"/>
              </a:ext>
            </a:extLst>
          </p:cNvPr>
          <p:cNvSpPr>
            <a:spLocks noGrp="1"/>
          </p:cNvSpPr>
          <p:nvPr>
            <p:ph type="title"/>
          </p:nvPr>
        </p:nvSpPr>
        <p:spPr>
          <a:xfrm>
            <a:off x="912285" y="1507067"/>
            <a:ext cx="7920567" cy="443199"/>
          </a:xfrm>
          <a:prstGeom prst="rect">
            <a:avLst/>
          </a:prstGeom>
        </p:spPr>
        <p:txBody>
          <a:bodyPr vert="horz" wrap="square" lIns="0" tIns="0" rIns="0" bIns="0" rtlCol="0" anchor="b" anchorCtr="0">
            <a:spAutoFit/>
          </a:bodyPr>
          <a:lstStyle/>
          <a:p>
            <a:endParaRPr lang="de-DE"/>
          </a:p>
        </p:txBody>
      </p:sp>
      <p:sp>
        <p:nvSpPr>
          <p:cNvPr id="3" name="Textplatzhalter 2">
            <a:extLst>
              <a:ext uri="{FF2B5EF4-FFF2-40B4-BE49-F238E27FC236}">
                <a16:creationId xmlns:a16="http://schemas.microsoft.com/office/drawing/2014/main" id="{FE8DB495-A082-4ADD-A39A-16AB379B27C0}"/>
              </a:ext>
            </a:extLst>
          </p:cNvPr>
          <p:cNvSpPr>
            <a:spLocks noGrp="1"/>
          </p:cNvSpPr>
          <p:nvPr>
            <p:ph type="body" idx="1"/>
          </p:nvPr>
        </p:nvSpPr>
        <p:spPr>
          <a:xfrm>
            <a:off x="912283" y="2660651"/>
            <a:ext cx="7920567" cy="3217333"/>
          </a:xfrm>
          <a:prstGeom prst="rect">
            <a:avLst/>
          </a:prstGeom>
        </p:spPr>
        <p:txBody>
          <a:bodyPr vert="horz" lIns="0" tIns="0" rIns="0" bIns="0" rtlCol="0">
            <a:no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oliennummernplatzhalter 5">
            <a:extLst>
              <a:ext uri="{FF2B5EF4-FFF2-40B4-BE49-F238E27FC236}">
                <a16:creationId xmlns:a16="http://schemas.microsoft.com/office/drawing/2014/main" id="{8B192142-FE74-4DD8-93F6-C69CC9086D1F}"/>
              </a:ext>
            </a:extLst>
          </p:cNvPr>
          <p:cNvSpPr>
            <a:spLocks noGrp="1"/>
          </p:cNvSpPr>
          <p:nvPr>
            <p:ph type="sldNum" sz="quarter" idx="4"/>
          </p:nvPr>
        </p:nvSpPr>
        <p:spPr>
          <a:xfrm>
            <a:off x="11280001" y="6238790"/>
            <a:ext cx="528884" cy="358861"/>
          </a:xfrm>
          <a:prstGeom prst="rect">
            <a:avLst/>
          </a:prstGeom>
        </p:spPr>
        <p:txBody>
          <a:bodyPr vert="horz" lIns="0" tIns="0" rIns="0" bIns="0" rtlCol="0" anchor="b" anchorCtr="0"/>
          <a:lstStyle>
            <a:lvl1pPr marL="0" algn="r" defTabSz="914377" rtl="0" eaLnBrk="1" latinLnBrk="0" hangingPunct="1">
              <a:defRPr lang="de-DE" sz="1067" kern="1200" smtClean="0">
                <a:solidFill>
                  <a:schemeClr val="tx2">
                    <a:lumMod val="50000"/>
                    <a:lumOff val="50000"/>
                  </a:schemeClr>
                </a:solidFill>
                <a:latin typeface="+mn-lt"/>
                <a:ea typeface="+mn-ea"/>
                <a:cs typeface="+mn-cs"/>
              </a:defRPr>
            </a:lvl1pPr>
          </a:lstStyle>
          <a:p>
            <a:fld id="{52CF354A-3E7C-4AF0-94B3-C47ABC721F9D}" type="slidenum">
              <a:rPr lang="de-AT" smtClean="0"/>
              <a:pPr/>
              <a:t>‹Nr.›</a:t>
            </a:fld>
            <a:endParaRPr lang="de-AT"/>
          </a:p>
        </p:txBody>
      </p:sp>
      <p:pic>
        <p:nvPicPr>
          <p:cNvPr id="8" name="Grafik 7">
            <a:extLst>
              <a:ext uri="{FF2B5EF4-FFF2-40B4-BE49-F238E27FC236}">
                <a16:creationId xmlns:a16="http://schemas.microsoft.com/office/drawing/2014/main" id="{F946EDE0-5FE0-8346-AA03-C67F7E1B6B80}"/>
              </a:ext>
            </a:extLst>
          </p:cNvPr>
          <p:cNvPicPr>
            <a:picLocks noChangeAspect="1"/>
          </p:cNvPicPr>
          <p:nvPr userDrawn="1"/>
        </p:nvPicPr>
        <p:blipFill>
          <a:blip r:embed="rId70" cstate="screen">
            <a:extLst>
              <a:ext uri="{28A0092B-C50C-407E-A947-70E740481C1C}">
                <a14:useLocalDpi xmlns:a14="http://schemas.microsoft.com/office/drawing/2010/main"/>
              </a:ext>
              <a:ext uri="{96DAC541-7B7A-43D3-8B79-37D633B846F1}">
                <asvg:svgBlip xmlns:asvg="http://schemas.microsoft.com/office/drawing/2016/SVG/main" r:embed="rId71"/>
              </a:ext>
            </a:extLst>
          </a:blip>
          <a:stretch>
            <a:fillRect/>
          </a:stretch>
        </p:blipFill>
        <p:spPr>
          <a:xfrm>
            <a:off x="10904046" y="357717"/>
            <a:ext cx="908575" cy="240000"/>
          </a:xfrm>
          <a:prstGeom prst="rect">
            <a:avLst/>
          </a:prstGeom>
        </p:spPr>
      </p:pic>
      <p:sp>
        <p:nvSpPr>
          <p:cNvPr id="7" name="Fußzeilenplatzhalter 4">
            <a:extLst>
              <a:ext uri="{FF2B5EF4-FFF2-40B4-BE49-F238E27FC236}">
                <a16:creationId xmlns:a16="http://schemas.microsoft.com/office/drawing/2014/main" id="{888F5A1A-7259-4F7F-9939-B4A904D3FABD}"/>
              </a:ext>
            </a:extLst>
          </p:cNvPr>
          <p:cNvSpPr>
            <a:spLocks noGrp="1"/>
          </p:cNvSpPr>
          <p:nvPr>
            <p:ph type="ftr" sz="quarter" idx="3"/>
          </p:nvPr>
        </p:nvSpPr>
        <p:spPr>
          <a:xfrm>
            <a:off x="912285" y="6238790"/>
            <a:ext cx="7920567" cy="365125"/>
          </a:xfrm>
          <a:prstGeom prst="rect">
            <a:avLst/>
          </a:prstGeom>
        </p:spPr>
        <p:txBody>
          <a:bodyPr vert="horz" lIns="0" tIns="0" rIns="0" bIns="0" rtlCol="0" anchor="b" anchorCtr="0"/>
          <a:lstStyle>
            <a:lvl1pPr algn="l">
              <a:defRPr sz="1333">
                <a:solidFill>
                  <a:schemeClr val="tx2">
                    <a:lumMod val="50000"/>
                    <a:lumOff val="50000"/>
                  </a:schemeClr>
                </a:solidFill>
              </a:defRPr>
            </a:lvl1pPr>
          </a:lstStyle>
          <a:p>
            <a:r>
              <a:rPr lang="de-DE"/>
              <a:t>Kapitelüberschrift</a:t>
            </a:r>
          </a:p>
        </p:txBody>
      </p:sp>
    </p:spTree>
    <p:extLst>
      <p:ext uri="{BB962C8B-B14F-4D97-AF65-F5344CB8AC3E}">
        <p14:creationId xmlns:p14="http://schemas.microsoft.com/office/powerpoint/2010/main" val="8976756"/>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 id="2147483756" r:id="rId12"/>
    <p:sldLayoutId id="2147483757" r:id="rId13"/>
    <p:sldLayoutId id="2147483758" r:id="rId14"/>
    <p:sldLayoutId id="2147483759" r:id="rId15"/>
    <p:sldLayoutId id="2147483760" r:id="rId16"/>
    <p:sldLayoutId id="2147483761" r:id="rId17"/>
    <p:sldLayoutId id="2147483762" r:id="rId18"/>
    <p:sldLayoutId id="2147483763" r:id="rId19"/>
    <p:sldLayoutId id="2147483764" r:id="rId20"/>
    <p:sldLayoutId id="2147483765" r:id="rId21"/>
    <p:sldLayoutId id="2147483766" r:id="rId22"/>
    <p:sldLayoutId id="2147483767" r:id="rId23"/>
    <p:sldLayoutId id="2147483768" r:id="rId24"/>
    <p:sldLayoutId id="2147483769" r:id="rId25"/>
    <p:sldLayoutId id="2147483770" r:id="rId26"/>
    <p:sldLayoutId id="2147483771" r:id="rId27"/>
    <p:sldLayoutId id="2147483772" r:id="rId28"/>
    <p:sldLayoutId id="2147483773" r:id="rId29"/>
    <p:sldLayoutId id="2147483774" r:id="rId30"/>
    <p:sldLayoutId id="2147483775" r:id="rId31"/>
    <p:sldLayoutId id="2147483776" r:id="rId32"/>
    <p:sldLayoutId id="2147483777" r:id="rId33"/>
    <p:sldLayoutId id="2147483778" r:id="rId34"/>
    <p:sldLayoutId id="2147483779" r:id="rId35"/>
    <p:sldLayoutId id="2147483780" r:id="rId36"/>
    <p:sldLayoutId id="2147483781" r:id="rId37"/>
    <p:sldLayoutId id="2147483782" r:id="rId38"/>
    <p:sldLayoutId id="2147483783" r:id="rId39"/>
    <p:sldLayoutId id="2147483784" r:id="rId40"/>
    <p:sldLayoutId id="2147483785" r:id="rId41"/>
    <p:sldLayoutId id="2147483786" r:id="rId42"/>
    <p:sldLayoutId id="2147483787" r:id="rId43"/>
    <p:sldLayoutId id="2147483788" r:id="rId44"/>
    <p:sldLayoutId id="2147483789" r:id="rId45"/>
    <p:sldLayoutId id="2147483790" r:id="rId46"/>
    <p:sldLayoutId id="2147483791" r:id="rId47"/>
    <p:sldLayoutId id="2147483792" r:id="rId48"/>
    <p:sldLayoutId id="2147483793" r:id="rId49"/>
    <p:sldLayoutId id="2147483794" r:id="rId50"/>
    <p:sldLayoutId id="2147483795" r:id="rId51"/>
    <p:sldLayoutId id="2147483796" r:id="rId52"/>
    <p:sldLayoutId id="2147483797" r:id="rId53"/>
    <p:sldLayoutId id="2147483798" r:id="rId54"/>
    <p:sldLayoutId id="2147483799" r:id="rId55"/>
    <p:sldLayoutId id="2147483800" r:id="rId56"/>
    <p:sldLayoutId id="2147483801" r:id="rId57"/>
    <p:sldLayoutId id="2147483802" r:id="rId58"/>
    <p:sldLayoutId id="2147483803" r:id="rId59"/>
    <p:sldLayoutId id="2147483804" r:id="rId60"/>
    <p:sldLayoutId id="2147483805" r:id="rId61"/>
    <p:sldLayoutId id="2147483806" r:id="rId62"/>
    <p:sldLayoutId id="2147483807" r:id="rId63"/>
    <p:sldLayoutId id="2147483808" r:id="rId64"/>
    <p:sldLayoutId id="2147483809" r:id="rId65"/>
    <p:sldLayoutId id="2147483810" r:id="rId66"/>
    <p:sldLayoutId id="2147483811" r:id="rId67"/>
    <p:sldLayoutId id="2147483812" r:id="rId68"/>
  </p:sldLayoutIdLst>
  <p:hf hdr="0" ftr="0" dt="0"/>
  <p:txStyles>
    <p:titleStyle>
      <a:lvl1pPr algn="l" defTabSz="914377" rtl="0" eaLnBrk="1" latinLnBrk="0" hangingPunct="1">
        <a:lnSpc>
          <a:spcPct val="90000"/>
        </a:lnSpc>
        <a:spcBef>
          <a:spcPct val="0"/>
        </a:spcBef>
        <a:buNone/>
        <a:defRPr sz="3200" b="1" kern="1200">
          <a:solidFill>
            <a:schemeClr val="accent1"/>
          </a:solidFill>
          <a:latin typeface="+mj-lt"/>
          <a:ea typeface="+mj-ea"/>
          <a:cs typeface="+mj-cs"/>
        </a:defRPr>
      </a:lvl1pPr>
    </p:titleStyle>
    <p:bodyStyle>
      <a:lvl1pPr marL="335992" indent="-335992" algn="l" defTabSz="914377" rtl="0" eaLnBrk="1" latinLnBrk="0" hangingPunct="1">
        <a:lnSpc>
          <a:spcPct val="100000"/>
        </a:lnSpc>
        <a:spcBef>
          <a:spcPts val="800"/>
        </a:spcBef>
        <a:buClr>
          <a:srgbClr val="E01161"/>
        </a:buClr>
        <a:buSzPct val="100000"/>
        <a:buFontTx/>
        <a:buBlip>
          <a:blip r:embed="rId72"/>
        </a:buBlip>
        <a:defRPr sz="1600" kern="1200">
          <a:solidFill>
            <a:schemeClr val="accent1"/>
          </a:solidFill>
          <a:latin typeface="+mn-lt"/>
          <a:ea typeface="+mn-ea"/>
          <a:cs typeface="+mn-cs"/>
        </a:defRPr>
      </a:lvl1pPr>
      <a:lvl2pPr marL="479988" indent="-143996" algn="l" defTabSz="914377" rtl="0" eaLnBrk="1" latinLnBrk="0" hangingPunct="1">
        <a:lnSpc>
          <a:spcPct val="100000"/>
        </a:lnSpc>
        <a:spcBef>
          <a:spcPts val="400"/>
        </a:spcBef>
        <a:buClr>
          <a:schemeClr val="accent1"/>
        </a:buClr>
        <a:buSzPct val="100000"/>
        <a:buFont typeface="Arial" panose="020B0604020202020204" pitchFamily="34" charset="0"/>
        <a:buChar char="•"/>
        <a:defRPr sz="1600" kern="1200">
          <a:solidFill>
            <a:schemeClr val="accent1"/>
          </a:solidFill>
          <a:latin typeface="+mn-lt"/>
          <a:ea typeface="+mn-ea"/>
          <a:cs typeface="+mn-cs"/>
        </a:defRPr>
      </a:lvl2pPr>
      <a:lvl3pPr marL="767981" indent="-143996" algn="l" defTabSz="914377" rtl="0" eaLnBrk="1" latinLnBrk="0" hangingPunct="1">
        <a:lnSpc>
          <a:spcPct val="100000"/>
        </a:lnSpc>
        <a:spcBef>
          <a:spcPts val="400"/>
        </a:spcBef>
        <a:buClr>
          <a:schemeClr val="accent1"/>
        </a:buClr>
        <a:buSzPct val="100000"/>
        <a:buFont typeface="Arial" panose="020B0604020202020204" pitchFamily="34" charset="0"/>
        <a:buChar char="•"/>
        <a:defRPr sz="1600" kern="1200">
          <a:solidFill>
            <a:schemeClr val="accent1"/>
          </a:solidFill>
          <a:latin typeface="+mn-lt"/>
          <a:ea typeface="+mn-ea"/>
          <a:cs typeface="+mn-cs"/>
        </a:defRPr>
      </a:lvl3pPr>
      <a:lvl4pPr marL="1055974" indent="-143996" algn="l" defTabSz="914377" rtl="0" eaLnBrk="1" latinLnBrk="0" hangingPunct="1">
        <a:lnSpc>
          <a:spcPct val="100000"/>
        </a:lnSpc>
        <a:spcBef>
          <a:spcPts val="400"/>
        </a:spcBef>
        <a:buClr>
          <a:schemeClr val="accent1"/>
        </a:buClr>
        <a:buSzPct val="100000"/>
        <a:buFont typeface="Arial" panose="020B0604020202020204" pitchFamily="34" charset="0"/>
        <a:buChar char="•"/>
        <a:defRPr sz="1600" kern="1200">
          <a:solidFill>
            <a:schemeClr val="accent1"/>
          </a:solidFill>
          <a:latin typeface="+mn-lt"/>
          <a:ea typeface="+mn-ea"/>
          <a:cs typeface="+mn-cs"/>
        </a:defRPr>
      </a:lvl4pPr>
      <a:lvl5pPr marL="1343966" indent="-143996" algn="l" defTabSz="914377" rtl="0" eaLnBrk="1" latinLnBrk="0" hangingPunct="1">
        <a:lnSpc>
          <a:spcPct val="100000"/>
        </a:lnSpc>
        <a:spcBef>
          <a:spcPts val="400"/>
        </a:spcBef>
        <a:buClr>
          <a:schemeClr val="accent1"/>
        </a:buClr>
        <a:buSzPct val="100000"/>
        <a:buFont typeface="Arial" panose="020B0604020202020204" pitchFamily="34" charset="0"/>
        <a:buChar char="•"/>
        <a:defRPr sz="1600" kern="1200">
          <a:solidFill>
            <a:schemeClr val="accent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880">
          <p15:clr>
            <a:srgbClr val="A4A3A4"/>
          </p15:clr>
        </p15:guide>
        <p15:guide id="3" pos="431">
          <p15:clr>
            <a:srgbClr val="F26B43"/>
          </p15:clr>
        </p15:guide>
        <p15:guide id="4" pos="5579">
          <p15:clr>
            <a:srgbClr val="F26B43"/>
          </p15:clr>
        </p15:guide>
        <p15:guide id="5" orient="horz" pos="157">
          <p15:clr>
            <a:srgbClr val="547EBF"/>
          </p15:clr>
        </p15:guide>
        <p15:guide id="6" orient="horz" pos="3117">
          <p15:clr>
            <a:srgbClr val="547EBF"/>
          </p15:clr>
        </p15:guide>
        <p15:guide id="8" pos="3129">
          <p15:clr>
            <a:srgbClr val="A4A3A4"/>
          </p15:clr>
        </p15:guide>
        <p15:guide id="9" pos="4173">
          <p15:clr>
            <a:srgbClr val="A4A3A4"/>
          </p15:clr>
        </p15:guide>
        <p15:guide id="11" orient="horz" pos="2777">
          <p15:clr>
            <a:srgbClr val="F26B43"/>
          </p15:clr>
        </p15:guide>
        <p15:guide id="12" orient="horz" pos="1257">
          <p15:clr>
            <a:srgbClr val="F26B43"/>
          </p15:clr>
        </p15:guide>
        <p15:guide id="13" orient="horz" pos="712">
          <p15:clr>
            <a:srgbClr val="A4A3A4"/>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6850D4A0-DAB1-42B5-9749-6D56942BE471}"/>
              </a:ext>
            </a:extLst>
          </p:cNvPr>
          <p:cNvSpPr>
            <a:spLocks noGrp="1"/>
          </p:cNvSpPr>
          <p:nvPr>
            <p:ph type="title"/>
          </p:nvPr>
        </p:nvSpPr>
        <p:spPr>
          <a:xfrm>
            <a:off x="912285" y="1509303"/>
            <a:ext cx="10890343" cy="443199"/>
          </a:xfrm>
          <a:prstGeom prst="rect">
            <a:avLst/>
          </a:prstGeom>
        </p:spPr>
        <p:txBody>
          <a:bodyPr vert="horz" wrap="square" lIns="0" tIns="0" rIns="0" bIns="0" rtlCol="0" anchor="b" anchorCtr="0">
            <a:spAutoFit/>
          </a:bodyPr>
          <a:lstStyle/>
          <a:p>
            <a:endParaRPr lang="de-DE"/>
          </a:p>
        </p:txBody>
      </p:sp>
      <p:sp>
        <p:nvSpPr>
          <p:cNvPr id="3" name="Textplatzhalter 2">
            <a:extLst>
              <a:ext uri="{FF2B5EF4-FFF2-40B4-BE49-F238E27FC236}">
                <a16:creationId xmlns:a16="http://schemas.microsoft.com/office/drawing/2014/main" id="{FE8DB495-A082-4ADD-A39A-16AB379B27C0}"/>
              </a:ext>
            </a:extLst>
          </p:cNvPr>
          <p:cNvSpPr>
            <a:spLocks noGrp="1"/>
          </p:cNvSpPr>
          <p:nvPr>
            <p:ph type="body" idx="1"/>
          </p:nvPr>
        </p:nvSpPr>
        <p:spPr>
          <a:xfrm>
            <a:off x="912284" y="2660650"/>
            <a:ext cx="5183717" cy="3217335"/>
          </a:xfrm>
          <a:prstGeom prst="rect">
            <a:avLst/>
          </a:prstGeom>
        </p:spPr>
        <p:txBody>
          <a:bodyPr vert="horz" lIns="0" tIns="0" rIns="0" bIns="0" rtlCol="0">
            <a:no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oliennummernplatzhalter 5">
            <a:extLst>
              <a:ext uri="{FF2B5EF4-FFF2-40B4-BE49-F238E27FC236}">
                <a16:creationId xmlns:a16="http://schemas.microsoft.com/office/drawing/2014/main" id="{8B192142-FE74-4DD8-93F6-C69CC9086D1F}"/>
              </a:ext>
            </a:extLst>
          </p:cNvPr>
          <p:cNvSpPr>
            <a:spLocks noGrp="1"/>
          </p:cNvSpPr>
          <p:nvPr>
            <p:ph type="sldNum" sz="quarter" idx="4"/>
          </p:nvPr>
        </p:nvSpPr>
        <p:spPr>
          <a:xfrm>
            <a:off x="10573062" y="6295058"/>
            <a:ext cx="1235823" cy="365125"/>
          </a:xfrm>
          <a:prstGeom prst="rect">
            <a:avLst/>
          </a:prstGeom>
        </p:spPr>
        <p:txBody>
          <a:bodyPr vert="horz" lIns="0" tIns="0" rIns="0" bIns="0" rtlCol="0" anchor="t" anchorCtr="0"/>
          <a:lstStyle>
            <a:lvl1pPr algn="r">
              <a:defRPr sz="933" b="1">
                <a:solidFill>
                  <a:schemeClr val="accent1"/>
                </a:solidFill>
              </a:defRPr>
            </a:lvl1pPr>
          </a:lstStyle>
          <a:p>
            <a:fld id="{52CF354A-3E7C-4AF0-94B3-C47ABC721F9D}" type="slidenum">
              <a:rPr lang="de-DE" smtClean="0"/>
              <a:pPr/>
              <a:t>‹Nr.›</a:t>
            </a:fld>
            <a:endParaRPr lang="de-DE" sz="933"/>
          </a:p>
        </p:txBody>
      </p:sp>
      <p:pic>
        <p:nvPicPr>
          <p:cNvPr id="8" name="Grafik 7">
            <a:extLst>
              <a:ext uri="{FF2B5EF4-FFF2-40B4-BE49-F238E27FC236}">
                <a16:creationId xmlns:a16="http://schemas.microsoft.com/office/drawing/2014/main" id="{F946EDE0-5FE0-8346-AA03-C67F7E1B6B80}"/>
              </a:ext>
            </a:extLst>
          </p:cNvPr>
          <p:cNvPicPr>
            <a:picLocks noChangeAspect="1"/>
          </p:cNvPicPr>
          <p:nvPr userDrawn="1"/>
        </p:nvPicPr>
        <p:blipFill>
          <a:blip r:embed="rId46">
            <a:extLst>
              <a:ext uri="{28A0092B-C50C-407E-A947-70E740481C1C}">
                <a14:useLocalDpi xmlns:a14="http://schemas.microsoft.com/office/drawing/2010/main"/>
              </a:ext>
              <a:ext uri="{96DAC541-7B7A-43D3-8B79-37D633B846F1}">
                <asvg:svgBlip xmlns:asvg="http://schemas.microsoft.com/office/drawing/2016/SVG/main" r:embed="rId47"/>
              </a:ext>
            </a:extLst>
          </a:blip>
          <a:stretch>
            <a:fillRect/>
          </a:stretch>
        </p:blipFill>
        <p:spPr>
          <a:xfrm>
            <a:off x="10904046" y="357717"/>
            <a:ext cx="908575" cy="240000"/>
          </a:xfrm>
          <a:prstGeom prst="rect">
            <a:avLst/>
          </a:prstGeom>
        </p:spPr>
      </p:pic>
    </p:spTree>
    <p:extLst>
      <p:ext uri="{BB962C8B-B14F-4D97-AF65-F5344CB8AC3E}">
        <p14:creationId xmlns:p14="http://schemas.microsoft.com/office/powerpoint/2010/main" val="1718948953"/>
      </p:ext>
    </p:extLst>
  </p:cSld>
  <p:clrMap bg1="lt1" tx1="dk1" bg2="lt2" tx2="dk2" accent1="accent1" accent2="accent2" accent3="accent3" accent4="accent4" accent5="accent5" accent6="accent6" hlink="hlink" folHlink="folHlink"/>
  <p:sldLayoutIdLst>
    <p:sldLayoutId id="2147483814" r:id="rId1"/>
    <p:sldLayoutId id="2147483815" r:id="rId2"/>
    <p:sldLayoutId id="2147483816" r:id="rId3"/>
    <p:sldLayoutId id="2147483817" r:id="rId4"/>
    <p:sldLayoutId id="2147483818" r:id="rId5"/>
    <p:sldLayoutId id="2147483819" r:id="rId6"/>
    <p:sldLayoutId id="2147483820" r:id="rId7"/>
    <p:sldLayoutId id="2147483821" r:id="rId8"/>
    <p:sldLayoutId id="2147483822" r:id="rId9"/>
    <p:sldLayoutId id="2147483823" r:id="rId10"/>
    <p:sldLayoutId id="2147483824" r:id="rId11"/>
    <p:sldLayoutId id="2147483825" r:id="rId12"/>
    <p:sldLayoutId id="2147483826" r:id="rId13"/>
    <p:sldLayoutId id="2147483827" r:id="rId14"/>
    <p:sldLayoutId id="2147483828" r:id="rId15"/>
    <p:sldLayoutId id="2147483829" r:id="rId16"/>
    <p:sldLayoutId id="2147483830" r:id="rId17"/>
    <p:sldLayoutId id="2147483831" r:id="rId18"/>
    <p:sldLayoutId id="2147483832" r:id="rId19"/>
    <p:sldLayoutId id="2147483833" r:id="rId20"/>
    <p:sldLayoutId id="2147483834" r:id="rId21"/>
    <p:sldLayoutId id="2147483835" r:id="rId22"/>
    <p:sldLayoutId id="2147483836" r:id="rId23"/>
    <p:sldLayoutId id="2147483837" r:id="rId24"/>
    <p:sldLayoutId id="2147483838" r:id="rId25"/>
    <p:sldLayoutId id="2147483839" r:id="rId26"/>
    <p:sldLayoutId id="2147483840" r:id="rId27"/>
    <p:sldLayoutId id="2147483841" r:id="rId28"/>
    <p:sldLayoutId id="2147483842" r:id="rId29"/>
    <p:sldLayoutId id="2147483843" r:id="rId30"/>
    <p:sldLayoutId id="2147483844" r:id="rId31"/>
    <p:sldLayoutId id="2147483845" r:id="rId32"/>
    <p:sldLayoutId id="2147483846" r:id="rId33"/>
    <p:sldLayoutId id="2147483847" r:id="rId34"/>
    <p:sldLayoutId id="2147483848" r:id="rId35"/>
    <p:sldLayoutId id="2147483849" r:id="rId36"/>
    <p:sldLayoutId id="2147483850" r:id="rId37"/>
    <p:sldLayoutId id="2147483851" r:id="rId38"/>
    <p:sldLayoutId id="2147483852" r:id="rId39"/>
    <p:sldLayoutId id="2147483853" r:id="rId40"/>
    <p:sldLayoutId id="2147483854" r:id="rId41"/>
    <p:sldLayoutId id="2147483855" r:id="rId42"/>
    <p:sldLayoutId id="2147483856" r:id="rId43"/>
    <p:sldLayoutId id="2147483857" r:id="rId44"/>
  </p:sldLayoutIdLst>
  <p:hf hdr="0" ftr="0" dt="0"/>
  <p:txStyles>
    <p:titleStyle>
      <a:lvl1pPr algn="l" defTabSz="914377" rtl="0" eaLnBrk="1" latinLnBrk="0" hangingPunct="1">
        <a:lnSpc>
          <a:spcPct val="90000"/>
        </a:lnSpc>
        <a:spcBef>
          <a:spcPct val="0"/>
        </a:spcBef>
        <a:buNone/>
        <a:defRPr sz="3200" b="1" kern="1200">
          <a:solidFill>
            <a:schemeClr val="accent1"/>
          </a:solidFill>
          <a:latin typeface="+mj-lt"/>
          <a:ea typeface="+mj-ea"/>
          <a:cs typeface="+mj-cs"/>
        </a:defRPr>
      </a:lvl1pPr>
    </p:titleStyle>
    <p:bodyStyle>
      <a:lvl1pPr marL="335992" indent="-335992" algn="l" defTabSz="914377" rtl="0" eaLnBrk="1" latinLnBrk="0" hangingPunct="1">
        <a:lnSpc>
          <a:spcPts val="2067"/>
        </a:lnSpc>
        <a:spcBef>
          <a:spcPts val="0"/>
        </a:spcBef>
        <a:buClr>
          <a:srgbClr val="E01161"/>
        </a:buClr>
        <a:buSzPct val="100000"/>
        <a:buFontTx/>
        <a:buBlip>
          <a:blip r:embed="rId48"/>
        </a:buBlip>
        <a:defRPr sz="1600" kern="1200">
          <a:solidFill>
            <a:schemeClr val="accent1"/>
          </a:solidFill>
          <a:latin typeface="+mn-lt"/>
          <a:ea typeface="+mn-ea"/>
          <a:cs typeface="+mn-cs"/>
        </a:defRPr>
      </a:lvl1pPr>
      <a:lvl2pPr marL="479988" indent="-143996" algn="l" defTabSz="914377" rtl="0" eaLnBrk="1" latinLnBrk="0" hangingPunct="1">
        <a:lnSpc>
          <a:spcPts val="2067"/>
        </a:lnSpc>
        <a:spcBef>
          <a:spcPts val="0"/>
        </a:spcBef>
        <a:buClr>
          <a:schemeClr val="accent1"/>
        </a:buClr>
        <a:buSzPct val="100000"/>
        <a:buFont typeface="Arial" panose="020B0604020202020204" pitchFamily="34" charset="0"/>
        <a:buChar char="•"/>
        <a:defRPr sz="1600" kern="1200">
          <a:solidFill>
            <a:schemeClr val="accent1"/>
          </a:solidFill>
          <a:latin typeface="+mn-lt"/>
          <a:ea typeface="+mn-ea"/>
          <a:cs typeface="+mn-cs"/>
        </a:defRPr>
      </a:lvl2pPr>
      <a:lvl3pPr marL="767981" indent="-143996" algn="l" defTabSz="914377" rtl="0" eaLnBrk="1" latinLnBrk="0" hangingPunct="1">
        <a:lnSpc>
          <a:spcPts val="2067"/>
        </a:lnSpc>
        <a:spcBef>
          <a:spcPts val="0"/>
        </a:spcBef>
        <a:buClr>
          <a:schemeClr val="accent1"/>
        </a:buClr>
        <a:buSzPct val="100000"/>
        <a:buFont typeface="Arial" panose="020B0604020202020204" pitchFamily="34" charset="0"/>
        <a:buChar char="•"/>
        <a:defRPr sz="1600" kern="1200">
          <a:solidFill>
            <a:schemeClr val="accent1"/>
          </a:solidFill>
          <a:latin typeface="+mn-lt"/>
          <a:ea typeface="+mn-ea"/>
          <a:cs typeface="+mn-cs"/>
        </a:defRPr>
      </a:lvl3pPr>
      <a:lvl4pPr marL="1055974" indent="-143996" algn="l" defTabSz="914377" rtl="0" eaLnBrk="1" latinLnBrk="0" hangingPunct="1">
        <a:lnSpc>
          <a:spcPts val="2067"/>
        </a:lnSpc>
        <a:spcBef>
          <a:spcPts val="0"/>
        </a:spcBef>
        <a:buClr>
          <a:schemeClr val="accent1"/>
        </a:buClr>
        <a:buSzPct val="100000"/>
        <a:buFont typeface="Arial" panose="020B0604020202020204" pitchFamily="34" charset="0"/>
        <a:buChar char="•"/>
        <a:defRPr sz="1600" kern="1200">
          <a:solidFill>
            <a:schemeClr val="accent1"/>
          </a:solidFill>
          <a:latin typeface="+mn-lt"/>
          <a:ea typeface="+mn-ea"/>
          <a:cs typeface="+mn-cs"/>
        </a:defRPr>
      </a:lvl4pPr>
      <a:lvl5pPr marL="1343966" indent="-143996" algn="l" defTabSz="914377" rtl="0" eaLnBrk="1" latinLnBrk="0" hangingPunct="1">
        <a:lnSpc>
          <a:spcPts val="2067"/>
        </a:lnSpc>
        <a:spcBef>
          <a:spcPts val="0"/>
        </a:spcBef>
        <a:buClr>
          <a:schemeClr val="accent1"/>
        </a:buClr>
        <a:buSzPct val="100000"/>
        <a:buFont typeface="Arial" panose="020B0604020202020204" pitchFamily="34" charset="0"/>
        <a:buChar char="•"/>
        <a:defRPr sz="1600" kern="1200">
          <a:solidFill>
            <a:schemeClr val="accent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880">
          <p15:clr>
            <a:srgbClr val="F26B43"/>
          </p15:clr>
        </p15:guide>
        <p15:guide id="2" orient="horz" pos="1620">
          <p15:clr>
            <a:srgbClr val="F26B43"/>
          </p15:clr>
        </p15:guide>
        <p15:guide id="3" pos="431">
          <p15:clr>
            <a:srgbClr val="F26B43"/>
          </p15:clr>
        </p15:guide>
        <p15:guide id="4" pos="5579">
          <p15:clr>
            <a:srgbClr val="F26B43"/>
          </p15:clr>
        </p15:guide>
        <p15:guide id="5" orient="horz" pos="169">
          <p15:clr>
            <a:srgbClr val="F26B43"/>
          </p15:clr>
        </p15:guide>
        <p15:guide id="6" orient="horz" pos="3026">
          <p15:clr>
            <a:srgbClr val="F26B43"/>
          </p15:clr>
        </p15:guide>
        <p15:guide id="7" orient="horz" pos="735">
          <p15:clr>
            <a:srgbClr val="F26B43"/>
          </p15:clr>
        </p15:guide>
        <p15:guide id="8" pos="3129">
          <p15:clr>
            <a:srgbClr val="F26B43"/>
          </p15:clr>
        </p15:guide>
        <p15:guide id="9" pos="4173">
          <p15:clr>
            <a:srgbClr val="F26B43"/>
          </p15:clr>
        </p15:guide>
        <p15:guide id="10" orient="horz" pos="1257">
          <p15:clr>
            <a:srgbClr val="F26B43"/>
          </p15:clr>
        </p15:guide>
        <p15:guide id="11" orient="horz" pos="2777">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6"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2" name="Picture 2" descr="Picture 2"/>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0945035" y="6393962"/>
            <a:ext cx="1099325" cy="566261"/>
          </a:xfrm>
          <a:prstGeom prst="rect">
            <a:avLst/>
          </a:prstGeom>
          <a:ln w="12700">
            <a:miter lim="400000"/>
          </a:ln>
        </p:spPr>
      </p:pic>
      <p:sp>
        <p:nvSpPr>
          <p:cNvPr id="3" name="Title Text"/>
          <p:cNvSpPr txBox="1">
            <a:spLocks noGrp="1"/>
          </p:cNvSpPr>
          <p:nvPr>
            <p:ph type="title"/>
          </p:nvPr>
        </p:nvSpPr>
        <p:spPr>
          <a:xfrm>
            <a:off x="609600" y="92074"/>
            <a:ext cx="10972800" cy="1508127"/>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9" rIns="45719" anchor="ctr">
            <a:normAutofit/>
          </a:bodyPr>
          <a:lstStyle/>
          <a:p>
            <a:r>
              <a:t>Title Text</a:t>
            </a:r>
          </a:p>
        </p:txBody>
      </p:sp>
      <p:sp>
        <p:nvSpPr>
          <p:cNvPr id="4" name="Body Level One…"/>
          <p:cNvSpPr txBox="1">
            <a:spLocks noGrp="1"/>
          </p:cNvSpPr>
          <p:nvPr>
            <p:ph type="body" idx="1"/>
          </p:nvPr>
        </p:nvSpPr>
        <p:spPr>
          <a:xfrm>
            <a:off x="609600" y="1600200"/>
            <a:ext cx="10972800" cy="5257800"/>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9" rIns="45719">
            <a:normAutofit/>
          </a:bodyPr>
          <a:lstStyle/>
          <a:p>
            <a:r>
              <a:t>Body Level One</a:t>
            </a:r>
          </a:p>
          <a:p>
            <a:pPr lvl="1"/>
            <a:r>
              <a:t>Body Level Two</a:t>
            </a:r>
          </a:p>
          <a:p>
            <a:pPr lvl="2"/>
            <a:r>
              <a:t>Body Level Three</a:t>
            </a:r>
          </a:p>
          <a:p>
            <a:pPr lvl="3"/>
            <a:r>
              <a:t>Body Level Four</a:t>
            </a:r>
          </a:p>
          <a:p>
            <a:pPr lvl="4"/>
            <a:r>
              <a:t>Body Level Five</a:t>
            </a:r>
          </a:p>
        </p:txBody>
      </p:sp>
      <p:sp>
        <p:nvSpPr>
          <p:cNvPr id="5" name="Slide Number"/>
          <p:cNvSpPr txBox="1">
            <a:spLocks noGrp="1"/>
          </p:cNvSpPr>
          <p:nvPr>
            <p:ph type="sldNum" sz="quarter" idx="2"/>
          </p:nvPr>
        </p:nvSpPr>
        <p:spPr>
          <a:xfrm>
            <a:off x="8737600" y="6172200"/>
            <a:ext cx="2844800" cy="368301"/>
          </a:xfrm>
          <a:prstGeom prst="rect">
            <a:avLst/>
          </a:prstGeom>
          <a:ln w="12700">
            <a:miter lim="400000"/>
          </a:ln>
        </p:spPr>
        <p:txBody>
          <a:bodyPr wrap="none" lIns="45719" rIns="45719" anchor="ctr">
            <a:spAutoFit/>
          </a:bodyPr>
          <a:lstStyle>
            <a:lvl1pPr>
              <a:defRPr sz="1200">
                <a:solidFill>
                  <a:srgbClr val="888888"/>
                </a:solidFill>
                <a:latin typeface="Arial"/>
                <a:ea typeface="Arial"/>
                <a:cs typeface="Arial"/>
                <a:sym typeface="Arial"/>
              </a:defRPr>
            </a:lvl1pPr>
          </a:lstStyle>
          <a:p>
            <a:fld id="{86CB4B4D-7CA3-9044-876B-883B54F8677D}" type="slidenum">
              <a:t>‹Nr.›</a:t>
            </a:fld>
            <a:endParaRPr/>
          </a:p>
        </p:txBody>
      </p:sp>
    </p:spTree>
    <p:extLst>
      <p:ext uri="{BB962C8B-B14F-4D97-AF65-F5344CB8AC3E}">
        <p14:creationId xmlns:p14="http://schemas.microsoft.com/office/powerpoint/2010/main" val="1976257194"/>
      </p:ext>
    </p:extLst>
  </p:cSld>
  <p:clrMap bg1="lt1" tx1="dk1" bg2="lt2" tx2="dk2" accent1="accent1" accent2="accent2" accent3="accent3" accent4="accent4" accent5="accent5" accent6="accent6" hlink="hlink" folHlink="folHlink"/>
  <p:sldLayoutIdLst>
    <p:sldLayoutId id="2147483859" r:id="rId1"/>
    <p:sldLayoutId id="2147483860" r:id="rId2"/>
    <p:sldLayoutId id="2147483861" r:id="rId3"/>
    <p:sldLayoutId id="2147483862" r:id="rId4"/>
  </p:sldLayoutIdLst>
  <p:transition spd="med"/>
  <p:txStyles>
    <p:titleStyle>
      <a:lvl1pPr marL="0" marR="0" indent="0" algn="l" defTabSz="914400" rtl="0" latinLnBrk="0">
        <a:lnSpc>
          <a:spcPct val="90000"/>
        </a:lnSpc>
        <a:spcBef>
          <a:spcPts val="0"/>
        </a:spcBef>
        <a:spcAft>
          <a:spcPts val="0"/>
        </a:spcAft>
        <a:buClrTx/>
        <a:buSzTx/>
        <a:buFontTx/>
        <a:buNone/>
        <a:tabLst/>
        <a:defRPr sz="4400" b="1" i="0" u="none" strike="noStrike" cap="small" spc="0" baseline="0">
          <a:solidFill>
            <a:schemeClr val="accent2"/>
          </a:solidFill>
          <a:uFillTx/>
          <a:latin typeface="Arial Nova"/>
          <a:ea typeface="Arial Nova"/>
          <a:cs typeface="Arial Nova"/>
          <a:sym typeface="Arial Nova"/>
        </a:defRPr>
      </a:lvl1pPr>
      <a:lvl2pPr marL="0" marR="0" indent="0" algn="l" defTabSz="914400" rtl="0" latinLnBrk="0">
        <a:lnSpc>
          <a:spcPct val="90000"/>
        </a:lnSpc>
        <a:spcBef>
          <a:spcPts val="0"/>
        </a:spcBef>
        <a:spcAft>
          <a:spcPts val="0"/>
        </a:spcAft>
        <a:buClrTx/>
        <a:buSzTx/>
        <a:buFontTx/>
        <a:buNone/>
        <a:tabLst/>
        <a:defRPr sz="4400" b="1" i="0" u="none" strike="noStrike" cap="small" spc="0" baseline="0">
          <a:solidFill>
            <a:schemeClr val="accent2"/>
          </a:solidFill>
          <a:uFillTx/>
          <a:latin typeface="Arial Nova"/>
          <a:ea typeface="Arial Nova"/>
          <a:cs typeface="Arial Nova"/>
          <a:sym typeface="Arial Nova"/>
        </a:defRPr>
      </a:lvl2pPr>
      <a:lvl3pPr marL="0" marR="0" indent="0" algn="l" defTabSz="914400" rtl="0" latinLnBrk="0">
        <a:lnSpc>
          <a:spcPct val="90000"/>
        </a:lnSpc>
        <a:spcBef>
          <a:spcPts val="0"/>
        </a:spcBef>
        <a:spcAft>
          <a:spcPts val="0"/>
        </a:spcAft>
        <a:buClrTx/>
        <a:buSzTx/>
        <a:buFontTx/>
        <a:buNone/>
        <a:tabLst/>
        <a:defRPr sz="4400" b="1" i="0" u="none" strike="noStrike" cap="small" spc="0" baseline="0">
          <a:solidFill>
            <a:schemeClr val="accent2"/>
          </a:solidFill>
          <a:uFillTx/>
          <a:latin typeface="Arial Nova"/>
          <a:ea typeface="Arial Nova"/>
          <a:cs typeface="Arial Nova"/>
          <a:sym typeface="Arial Nova"/>
        </a:defRPr>
      </a:lvl3pPr>
      <a:lvl4pPr marL="0" marR="0" indent="0" algn="l" defTabSz="914400" rtl="0" latinLnBrk="0">
        <a:lnSpc>
          <a:spcPct val="90000"/>
        </a:lnSpc>
        <a:spcBef>
          <a:spcPts val="0"/>
        </a:spcBef>
        <a:spcAft>
          <a:spcPts val="0"/>
        </a:spcAft>
        <a:buClrTx/>
        <a:buSzTx/>
        <a:buFontTx/>
        <a:buNone/>
        <a:tabLst/>
        <a:defRPr sz="4400" b="1" i="0" u="none" strike="noStrike" cap="small" spc="0" baseline="0">
          <a:solidFill>
            <a:schemeClr val="accent2"/>
          </a:solidFill>
          <a:uFillTx/>
          <a:latin typeface="Arial Nova"/>
          <a:ea typeface="Arial Nova"/>
          <a:cs typeface="Arial Nova"/>
          <a:sym typeface="Arial Nova"/>
        </a:defRPr>
      </a:lvl4pPr>
      <a:lvl5pPr marL="0" marR="0" indent="0" algn="l" defTabSz="914400" rtl="0" latinLnBrk="0">
        <a:lnSpc>
          <a:spcPct val="90000"/>
        </a:lnSpc>
        <a:spcBef>
          <a:spcPts val="0"/>
        </a:spcBef>
        <a:spcAft>
          <a:spcPts val="0"/>
        </a:spcAft>
        <a:buClrTx/>
        <a:buSzTx/>
        <a:buFontTx/>
        <a:buNone/>
        <a:tabLst/>
        <a:defRPr sz="4400" b="1" i="0" u="none" strike="noStrike" cap="small" spc="0" baseline="0">
          <a:solidFill>
            <a:schemeClr val="accent2"/>
          </a:solidFill>
          <a:uFillTx/>
          <a:latin typeface="Arial Nova"/>
          <a:ea typeface="Arial Nova"/>
          <a:cs typeface="Arial Nova"/>
          <a:sym typeface="Arial Nova"/>
        </a:defRPr>
      </a:lvl5pPr>
      <a:lvl6pPr marL="0" marR="0" indent="0" algn="l" defTabSz="914400" rtl="0" latinLnBrk="0">
        <a:lnSpc>
          <a:spcPct val="90000"/>
        </a:lnSpc>
        <a:spcBef>
          <a:spcPts val="0"/>
        </a:spcBef>
        <a:spcAft>
          <a:spcPts val="0"/>
        </a:spcAft>
        <a:buClrTx/>
        <a:buSzTx/>
        <a:buFontTx/>
        <a:buNone/>
        <a:tabLst/>
        <a:defRPr sz="4400" b="1" i="0" u="none" strike="noStrike" cap="small" spc="0" baseline="0">
          <a:solidFill>
            <a:schemeClr val="accent2"/>
          </a:solidFill>
          <a:uFillTx/>
          <a:latin typeface="Arial Nova"/>
          <a:ea typeface="Arial Nova"/>
          <a:cs typeface="Arial Nova"/>
          <a:sym typeface="Arial Nova"/>
        </a:defRPr>
      </a:lvl6pPr>
      <a:lvl7pPr marL="0" marR="0" indent="0" algn="l" defTabSz="914400" rtl="0" latinLnBrk="0">
        <a:lnSpc>
          <a:spcPct val="90000"/>
        </a:lnSpc>
        <a:spcBef>
          <a:spcPts val="0"/>
        </a:spcBef>
        <a:spcAft>
          <a:spcPts val="0"/>
        </a:spcAft>
        <a:buClrTx/>
        <a:buSzTx/>
        <a:buFontTx/>
        <a:buNone/>
        <a:tabLst/>
        <a:defRPr sz="4400" b="1" i="0" u="none" strike="noStrike" cap="small" spc="0" baseline="0">
          <a:solidFill>
            <a:schemeClr val="accent2"/>
          </a:solidFill>
          <a:uFillTx/>
          <a:latin typeface="Arial Nova"/>
          <a:ea typeface="Arial Nova"/>
          <a:cs typeface="Arial Nova"/>
          <a:sym typeface="Arial Nova"/>
        </a:defRPr>
      </a:lvl7pPr>
      <a:lvl8pPr marL="0" marR="0" indent="0" algn="l" defTabSz="914400" rtl="0" latinLnBrk="0">
        <a:lnSpc>
          <a:spcPct val="90000"/>
        </a:lnSpc>
        <a:spcBef>
          <a:spcPts val="0"/>
        </a:spcBef>
        <a:spcAft>
          <a:spcPts val="0"/>
        </a:spcAft>
        <a:buClrTx/>
        <a:buSzTx/>
        <a:buFontTx/>
        <a:buNone/>
        <a:tabLst/>
        <a:defRPr sz="4400" b="1" i="0" u="none" strike="noStrike" cap="small" spc="0" baseline="0">
          <a:solidFill>
            <a:schemeClr val="accent2"/>
          </a:solidFill>
          <a:uFillTx/>
          <a:latin typeface="Arial Nova"/>
          <a:ea typeface="Arial Nova"/>
          <a:cs typeface="Arial Nova"/>
          <a:sym typeface="Arial Nova"/>
        </a:defRPr>
      </a:lvl8pPr>
      <a:lvl9pPr marL="0" marR="0" indent="0" algn="l" defTabSz="914400" rtl="0" latinLnBrk="0">
        <a:lnSpc>
          <a:spcPct val="90000"/>
        </a:lnSpc>
        <a:spcBef>
          <a:spcPts val="0"/>
        </a:spcBef>
        <a:spcAft>
          <a:spcPts val="0"/>
        </a:spcAft>
        <a:buClrTx/>
        <a:buSzTx/>
        <a:buFontTx/>
        <a:buNone/>
        <a:tabLst/>
        <a:defRPr sz="4400" b="1" i="0" u="none" strike="noStrike" cap="small" spc="0" baseline="0">
          <a:solidFill>
            <a:schemeClr val="accent2"/>
          </a:solidFill>
          <a:uFillTx/>
          <a:latin typeface="Arial Nova"/>
          <a:ea typeface="Arial Nova"/>
          <a:cs typeface="Arial Nova"/>
          <a:sym typeface="Arial Nova"/>
        </a:defRPr>
      </a:lvl9pPr>
    </p:titleStyle>
    <p:bodyStyle>
      <a:lvl1pPr marL="359999" marR="0" indent="-359999" algn="l" defTabSz="914400" rtl="0" latinLnBrk="0">
        <a:lnSpc>
          <a:spcPct val="90000"/>
        </a:lnSpc>
        <a:spcBef>
          <a:spcPts val="1000"/>
        </a:spcBef>
        <a:spcAft>
          <a:spcPts val="0"/>
        </a:spcAft>
        <a:buClr>
          <a:srgbClr val="000000"/>
        </a:buClr>
        <a:buSzPct val="100000"/>
        <a:buFontTx/>
        <a:buChar char="▪"/>
        <a:tabLst/>
        <a:defRPr sz="1800" b="0" i="0" u="none" strike="noStrike" cap="none" spc="0" baseline="0">
          <a:solidFill>
            <a:srgbClr val="000000"/>
          </a:solidFill>
          <a:uFillTx/>
          <a:latin typeface="Arial Nova Light"/>
          <a:ea typeface="Arial Nova Light"/>
          <a:cs typeface="Arial Nova Light"/>
          <a:sym typeface="Arial Nova Light"/>
        </a:defRPr>
      </a:lvl1pPr>
      <a:lvl2pPr marL="628650" marR="0" indent="-171450" algn="l" defTabSz="914400" rtl="0" latinLnBrk="0">
        <a:lnSpc>
          <a:spcPct val="90000"/>
        </a:lnSpc>
        <a:spcBef>
          <a:spcPts val="1000"/>
        </a:spcBef>
        <a:spcAft>
          <a:spcPts val="0"/>
        </a:spcAft>
        <a:buClr>
          <a:srgbClr val="000000"/>
        </a:buClr>
        <a:buSzPct val="100000"/>
        <a:buFontTx/>
        <a:buChar char="•"/>
        <a:tabLst/>
        <a:defRPr sz="1800" b="0" i="0" u="none" strike="noStrike" cap="none" spc="0" baseline="0">
          <a:solidFill>
            <a:srgbClr val="000000"/>
          </a:solidFill>
          <a:uFillTx/>
          <a:latin typeface="Arial Nova Light"/>
          <a:ea typeface="Arial Nova Light"/>
          <a:cs typeface="Arial Nova Light"/>
          <a:sym typeface="Arial Nova Light"/>
        </a:defRPr>
      </a:lvl2pPr>
      <a:lvl3pPr marL="1120139" marR="0" indent="-205739" algn="l" defTabSz="914400" rtl="0" latinLnBrk="0">
        <a:lnSpc>
          <a:spcPct val="90000"/>
        </a:lnSpc>
        <a:spcBef>
          <a:spcPts val="1000"/>
        </a:spcBef>
        <a:spcAft>
          <a:spcPts val="0"/>
        </a:spcAft>
        <a:buClr>
          <a:srgbClr val="000000"/>
        </a:buClr>
        <a:buSzPct val="100000"/>
        <a:buFontTx/>
        <a:buChar char="•"/>
        <a:tabLst/>
        <a:defRPr sz="1800" b="0" i="0" u="none" strike="noStrike" cap="none" spc="0" baseline="0">
          <a:solidFill>
            <a:srgbClr val="000000"/>
          </a:solidFill>
          <a:uFillTx/>
          <a:latin typeface="Arial Nova Light"/>
          <a:ea typeface="Arial Nova Light"/>
          <a:cs typeface="Arial Nova Light"/>
          <a:sym typeface="Arial Nova Light"/>
        </a:defRPr>
      </a:lvl3pPr>
      <a:lvl4pPr marL="1600200" marR="0" indent="-228600" algn="l" defTabSz="914400" rtl="0" latinLnBrk="0">
        <a:lnSpc>
          <a:spcPct val="90000"/>
        </a:lnSpc>
        <a:spcBef>
          <a:spcPts val="1000"/>
        </a:spcBef>
        <a:spcAft>
          <a:spcPts val="0"/>
        </a:spcAft>
        <a:buClr>
          <a:srgbClr val="000000"/>
        </a:buClr>
        <a:buSzPct val="100000"/>
        <a:buFontTx/>
        <a:buChar char="•"/>
        <a:tabLst/>
        <a:defRPr sz="1800" b="0" i="0" u="none" strike="noStrike" cap="none" spc="0" baseline="0">
          <a:solidFill>
            <a:srgbClr val="000000"/>
          </a:solidFill>
          <a:uFillTx/>
          <a:latin typeface="Arial Nova Light"/>
          <a:ea typeface="Arial Nova Light"/>
          <a:cs typeface="Arial Nova Light"/>
          <a:sym typeface="Arial Nova Light"/>
        </a:defRPr>
      </a:lvl4pPr>
      <a:lvl5pPr marL="2057400" marR="0" indent="-228600" algn="l" defTabSz="914400" rtl="0" latinLnBrk="0">
        <a:lnSpc>
          <a:spcPct val="90000"/>
        </a:lnSpc>
        <a:spcBef>
          <a:spcPts val="1000"/>
        </a:spcBef>
        <a:spcAft>
          <a:spcPts val="0"/>
        </a:spcAft>
        <a:buClr>
          <a:srgbClr val="000000"/>
        </a:buClr>
        <a:buSzPct val="100000"/>
        <a:buFontTx/>
        <a:buChar char="•"/>
        <a:tabLst/>
        <a:defRPr sz="1800" b="0" i="0" u="none" strike="noStrike" cap="none" spc="0" baseline="0">
          <a:solidFill>
            <a:srgbClr val="000000"/>
          </a:solidFill>
          <a:uFillTx/>
          <a:latin typeface="Arial Nova Light"/>
          <a:ea typeface="Arial Nova Light"/>
          <a:cs typeface="Arial Nova Light"/>
          <a:sym typeface="Arial Nova Light"/>
        </a:defRPr>
      </a:lvl5pPr>
      <a:lvl6pPr marL="2514600" marR="0" indent="-228600" algn="l" defTabSz="914400" rtl="0" latinLnBrk="0">
        <a:lnSpc>
          <a:spcPct val="90000"/>
        </a:lnSpc>
        <a:spcBef>
          <a:spcPts val="1000"/>
        </a:spcBef>
        <a:spcAft>
          <a:spcPts val="0"/>
        </a:spcAft>
        <a:buClr>
          <a:srgbClr val="000000"/>
        </a:buClr>
        <a:buSzPct val="100000"/>
        <a:buFontTx/>
        <a:buChar char="•"/>
        <a:tabLst/>
        <a:defRPr sz="1800" b="0" i="0" u="none" strike="noStrike" cap="none" spc="0" baseline="0">
          <a:solidFill>
            <a:srgbClr val="000000"/>
          </a:solidFill>
          <a:uFillTx/>
          <a:latin typeface="Arial Nova Light"/>
          <a:ea typeface="Arial Nova Light"/>
          <a:cs typeface="Arial Nova Light"/>
          <a:sym typeface="Arial Nova Light"/>
        </a:defRPr>
      </a:lvl6pPr>
      <a:lvl7pPr marL="2971800" marR="0" indent="-228600" algn="l" defTabSz="914400" rtl="0" latinLnBrk="0">
        <a:lnSpc>
          <a:spcPct val="90000"/>
        </a:lnSpc>
        <a:spcBef>
          <a:spcPts val="1000"/>
        </a:spcBef>
        <a:spcAft>
          <a:spcPts val="0"/>
        </a:spcAft>
        <a:buClr>
          <a:srgbClr val="000000"/>
        </a:buClr>
        <a:buSzPct val="100000"/>
        <a:buFontTx/>
        <a:buChar char="•"/>
        <a:tabLst/>
        <a:defRPr sz="1800" b="0" i="0" u="none" strike="noStrike" cap="none" spc="0" baseline="0">
          <a:solidFill>
            <a:srgbClr val="000000"/>
          </a:solidFill>
          <a:uFillTx/>
          <a:latin typeface="Arial Nova Light"/>
          <a:ea typeface="Arial Nova Light"/>
          <a:cs typeface="Arial Nova Light"/>
          <a:sym typeface="Arial Nova Light"/>
        </a:defRPr>
      </a:lvl7pPr>
      <a:lvl8pPr marL="3429000" marR="0" indent="-228600" algn="l" defTabSz="914400" rtl="0" latinLnBrk="0">
        <a:lnSpc>
          <a:spcPct val="90000"/>
        </a:lnSpc>
        <a:spcBef>
          <a:spcPts val="1000"/>
        </a:spcBef>
        <a:spcAft>
          <a:spcPts val="0"/>
        </a:spcAft>
        <a:buClr>
          <a:srgbClr val="000000"/>
        </a:buClr>
        <a:buSzPct val="100000"/>
        <a:buFontTx/>
        <a:buChar char="•"/>
        <a:tabLst/>
        <a:defRPr sz="1800" b="0" i="0" u="none" strike="noStrike" cap="none" spc="0" baseline="0">
          <a:solidFill>
            <a:srgbClr val="000000"/>
          </a:solidFill>
          <a:uFillTx/>
          <a:latin typeface="Arial Nova Light"/>
          <a:ea typeface="Arial Nova Light"/>
          <a:cs typeface="Arial Nova Light"/>
          <a:sym typeface="Arial Nova Light"/>
        </a:defRPr>
      </a:lvl8pPr>
      <a:lvl9pPr marL="3886200" marR="0" indent="-228600" algn="l" defTabSz="914400" rtl="0" latinLnBrk="0">
        <a:lnSpc>
          <a:spcPct val="90000"/>
        </a:lnSpc>
        <a:spcBef>
          <a:spcPts val="1000"/>
        </a:spcBef>
        <a:spcAft>
          <a:spcPts val="0"/>
        </a:spcAft>
        <a:buClr>
          <a:srgbClr val="000000"/>
        </a:buClr>
        <a:buSzPct val="100000"/>
        <a:buFontTx/>
        <a:buChar char="•"/>
        <a:tabLst/>
        <a:defRPr sz="1800" b="0" i="0" u="none" strike="noStrike" cap="none" spc="0" baseline="0">
          <a:solidFill>
            <a:srgbClr val="000000"/>
          </a:solidFill>
          <a:uFillTx/>
          <a:latin typeface="Arial Nova Light"/>
          <a:ea typeface="Arial Nova Light"/>
          <a:cs typeface="Arial Nova Light"/>
          <a:sym typeface="Arial Nova Light"/>
        </a:defRPr>
      </a:lvl9pPr>
    </p:bodyStyle>
    <p:otherStyle>
      <a:lvl1pPr marL="0" marR="0" indent="0" algn="l"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1pPr>
      <a:lvl2pPr marL="0" marR="0" indent="457200" algn="l"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2pPr>
      <a:lvl3pPr marL="0" marR="0" indent="914400" algn="l"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3pPr>
      <a:lvl4pPr marL="0" marR="0" indent="1371600" algn="l"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4pPr>
      <a:lvl5pPr marL="0" marR="0" indent="1828800" algn="l"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5pPr>
      <a:lvl6pPr marL="0" marR="0" indent="2286000" algn="l"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6pPr>
      <a:lvl7pPr marL="0" marR="0" indent="2743200" algn="l"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7pPr>
      <a:lvl8pPr marL="0" marR="0" indent="3200400" algn="l"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8pPr>
      <a:lvl9pPr marL="0" marR="0" indent="3657600" algn="l"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367DC6C1-FCCC-1BF5-6FE3-B8609A46461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Mastertitelformat bearbeiten</a:t>
            </a:r>
          </a:p>
        </p:txBody>
      </p:sp>
      <p:sp>
        <p:nvSpPr>
          <p:cNvPr id="3" name="Textplatzhalter 2">
            <a:extLst>
              <a:ext uri="{FF2B5EF4-FFF2-40B4-BE49-F238E27FC236}">
                <a16:creationId xmlns:a16="http://schemas.microsoft.com/office/drawing/2014/main" id="{91E0DF6B-8DAE-E262-88C9-7F91D218BA0E}"/>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4B76DA12-5399-F859-39FD-B2AB81239C96}"/>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7C6550E-B438-49ED-9879-AAC611AFE7CC}" type="datetimeFigureOut">
              <a:rPr lang="de-DE" smtClean="0"/>
              <a:t>27.02.2024</a:t>
            </a:fld>
            <a:endParaRPr lang="de-DE"/>
          </a:p>
        </p:txBody>
      </p:sp>
      <p:sp>
        <p:nvSpPr>
          <p:cNvPr id="5" name="Fußzeilenplatzhalter 4">
            <a:extLst>
              <a:ext uri="{FF2B5EF4-FFF2-40B4-BE49-F238E27FC236}">
                <a16:creationId xmlns:a16="http://schemas.microsoft.com/office/drawing/2014/main" id="{52412BDA-7793-2C0B-D82F-EF79BA528266}"/>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a:extLst>
              <a:ext uri="{FF2B5EF4-FFF2-40B4-BE49-F238E27FC236}">
                <a16:creationId xmlns:a16="http://schemas.microsoft.com/office/drawing/2014/main" id="{BE6C5E4E-AE9F-FDC0-BD7E-DB95C1F87EB5}"/>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09E472C-9160-4FB5-9CF3-977AC3FDA2E7}" type="slidenum">
              <a:rPr lang="de-DE" smtClean="0"/>
              <a:t>‹Nr.›</a:t>
            </a:fld>
            <a:endParaRPr lang="de-DE"/>
          </a:p>
        </p:txBody>
      </p:sp>
    </p:spTree>
    <p:extLst>
      <p:ext uri="{BB962C8B-B14F-4D97-AF65-F5344CB8AC3E}">
        <p14:creationId xmlns:p14="http://schemas.microsoft.com/office/powerpoint/2010/main" val="2315888604"/>
      </p:ext>
    </p:extLst>
  </p:cSld>
  <p:clrMap bg1="lt1" tx1="dk1" bg2="lt2" tx2="dk2" accent1="accent1" accent2="accent2" accent3="accent3" accent4="accent4" accent5="accent5" accent6="accent6" hlink="hlink" folHlink="folHlink"/>
  <p:sldLayoutIdLst>
    <p:sldLayoutId id="2147483864" r:id="rId1"/>
    <p:sldLayoutId id="2147483865" r:id="rId2"/>
    <p:sldLayoutId id="2147483866" r:id="rId3"/>
    <p:sldLayoutId id="2147483867" r:id="rId4"/>
    <p:sldLayoutId id="2147483868" r:id="rId5"/>
    <p:sldLayoutId id="2147483869" r:id="rId6"/>
    <p:sldLayoutId id="2147483870" r:id="rId7"/>
    <p:sldLayoutId id="2147483871" r:id="rId8"/>
    <p:sldLayoutId id="2147483872" r:id="rId9"/>
    <p:sldLayoutId id="2147483873" r:id="rId10"/>
    <p:sldLayoutId id="2147483874" r:id="rId11"/>
    <p:sldLayoutId id="2147483875" r:id="rId12"/>
    <p:sldLayoutId id="2147483876" r:id="rId13"/>
  </p:sldLayoutIdLst>
  <p:hf hdr="0" ftr="0" dt="0"/>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35"/>
        <p:cNvGrpSpPr/>
        <p:nvPr/>
      </p:nvGrpSpPr>
      <p:grpSpPr>
        <a:xfrm>
          <a:off x="0" y="0"/>
          <a:ext cx="0" cy="0"/>
          <a:chOff x="0" y="0"/>
          <a:chExt cx="0" cy="0"/>
        </a:xfrm>
      </p:grpSpPr>
      <p:sp>
        <p:nvSpPr>
          <p:cNvPr id="136" name="Google Shape;136;g2bcac157cc0_0_378"/>
          <p:cNvSpPr txBox="1">
            <a:spLocks noGrp="1"/>
          </p:cNvSpPr>
          <p:nvPr>
            <p:ph type="title"/>
          </p:nvPr>
        </p:nvSpPr>
        <p:spPr>
          <a:xfrm>
            <a:off x="415600" y="952300"/>
            <a:ext cx="11360700" cy="763500"/>
          </a:xfrm>
          <a:prstGeom prst="rect">
            <a:avLst/>
          </a:prstGeom>
          <a:noFill/>
          <a:ln>
            <a:noFill/>
          </a:ln>
        </p:spPr>
        <p:txBody>
          <a:bodyPr spcFirstLastPara="1" wrap="square" lIns="121900" tIns="121900" rIns="121900" bIns="121900" anchor="t" anchorCtr="0">
            <a:normAutofit/>
          </a:bodyPr>
          <a:lstStyle>
            <a:lvl1pPr lvl="0" rtl="0">
              <a:spcBef>
                <a:spcPts val="0"/>
              </a:spcBef>
              <a:spcAft>
                <a:spcPts val="0"/>
              </a:spcAft>
              <a:buClr>
                <a:srgbClr val="FF6F61"/>
              </a:buClr>
              <a:buSzPts val="2900"/>
              <a:buFont typeface="Calibri"/>
              <a:buNone/>
              <a:defRPr sz="2900">
                <a:solidFill>
                  <a:srgbClr val="FF6F61"/>
                </a:solidFill>
                <a:latin typeface="Calibri"/>
                <a:ea typeface="Calibri"/>
                <a:cs typeface="Calibri"/>
                <a:sym typeface="Calibri"/>
              </a:defRPr>
            </a:lvl1pPr>
            <a:lvl2pPr lvl="1" rtl="0">
              <a:spcBef>
                <a:spcPts val="0"/>
              </a:spcBef>
              <a:spcAft>
                <a:spcPts val="0"/>
              </a:spcAft>
              <a:buClr>
                <a:schemeClr val="dk1"/>
              </a:buClr>
              <a:buSzPts val="3700"/>
              <a:buNone/>
              <a:defRPr sz="3700">
                <a:solidFill>
                  <a:schemeClr val="dk1"/>
                </a:solidFill>
              </a:defRPr>
            </a:lvl2pPr>
            <a:lvl3pPr lvl="2" rtl="0">
              <a:spcBef>
                <a:spcPts val="0"/>
              </a:spcBef>
              <a:spcAft>
                <a:spcPts val="0"/>
              </a:spcAft>
              <a:buClr>
                <a:schemeClr val="dk1"/>
              </a:buClr>
              <a:buSzPts val="3700"/>
              <a:buNone/>
              <a:defRPr sz="3700">
                <a:solidFill>
                  <a:schemeClr val="dk1"/>
                </a:solidFill>
              </a:defRPr>
            </a:lvl3pPr>
            <a:lvl4pPr lvl="3" rtl="0">
              <a:spcBef>
                <a:spcPts val="0"/>
              </a:spcBef>
              <a:spcAft>
                <a:spcPts val="0"/>
              </a:spcAft>
              <a:buClr>
                <a:schemeClr val="dk1"/>
              </a:buClr>
              <a:buSzPts val="3700"/>
              <a:buNone/>
              <a:defRPr sz="3700">
                <a:solidFill>
                  <a:schemeClr val="dk1"/>
                </a:solidFill>
              </a:defRPr>
            </a:lvl4pPr>
            <a:lvl5pPr lvl="4" rtl="0">
              <a:spcBef>
                <a:spcPts val="0"/>
              </a:spcBef>
              <a:spcAft>
                <a:spcPts val="0"/>
              </a:spcAft>
              <a:buClr>
                <a:schemeClr val="dk1"/>
              </a:buClr>
              <a:buSzPts val="3700"/>
              <a:buNone/>
              <a:defRPr sz="3700">
                <a:solidFill>
                  <a:schemeClr val="dk1"/>
                </a:solidFill>
              </a:defRPr>
            </a:lvl5pPr>
            <a:lvl6pPr lvl="5" rtl="0">
              <a:spcBef>
                <a:spcPts val="0"/>
              </a:spcBef>
              <a:spcAft>
                <a:spcPts val="0"/>
              </a:spcAft>
              <a:buClr>
                <a:schemeClr val="dk1"/>
              </a:buClr>
              <a:buSzPts val="3700"/>
              <a:buNone/>
              <a:defRPr sz="3700">
                <a:solidFill>
                  <a:schemeClr val="dk1"/>
                </a:solidFill>
              </a:defRPr>
            </a:lvl6pPr>
            <a:lvl7pPr lvl="6" rtl="0">
              <a:spcBef>
                <a:spcPts val="0"/>
              </a:spcBef>
              <a:spcAft>
                <a:spcPts val="0"/>
              </a:spcAft>
              <a:buClr>
                <a:schemeClr val="dk1"/>
              </a:buClr>
              <a:buSzPts val="3700"/>
              <a:buNone/>
              <a:defRPr sz="3700">
                <a:solidFill>
                  <a:schemeClr val="dk1"/>
                </a:solidFill>
              </a:defRPr>
            </a:lvl7pPr>
            <a:lvl8pPr lvl="7" rtl="0">
              <a:spcBef>
                <a:spcPts val="0"/>
              </a:spcBef>
              <a:spcAft>
                <a:spcPts val="0"/>
              </a:spcAft>
              <a:buClr>
                <a:schemeClr val="dk1"/>
              </a:buClr>
              <a:buSzPts val="3700"/>
              <a:buNone/>
              <a:defRPr sz="3700">
                <a:solidFill>
                  <a:schemeClr val="dk1"/>
                </a:solidFill>
              </a:defRPr>
            </a:lvl8pPr>
            <a:lvl9pPr lvl="8" rtl="0">
              <a:spcBef>
                <a:spcPts val="0"/>
              </a:spcBef>
              <a:spcAft>
                <a:spcPts val="0"/>
              </a:spcAft>
              <a:buClr>
                <a:schemeClr val="dk1"/>
              </a:buClr>
              <a:buSzPts val="3700"/>
              <a:buNone/>
              <a:defRPr sz="3700">
                <a:solidFill>
                  <a:schemeClr val="dk1"/>
                </a:solidFill>
              </a:defRPr>
            </a:lvl9pPr>
          </a:lstStyle>
          <a:p>
            <a:endParaRPr/>
          </a:p>
        </p:txBody>
      </p:sp>
      <p:sp>
        <p:nvSpPr>
          <p:cNvPr id="137" name="Google Shape;137;g2bcac157cc0_0_378"/>
          <p:cNvSpPr txBox="1">
            <a:spLocks noGrp="1"/>
          </p:cNvSpPr>
          <p:nvPr>
            <p:ph type="body" idx="1"/>
          </p:nvPr>
        </p:nvSpPr>
        <p:spPr>
          <a:xfrm>
            <a:off x="415600" y="1814600"/>
            <a:ext cx="8134800" cy="4156500"/>
          </a:xfrm>
          <a:prstGeom prst="rect">
            <a:avLst/>
          </a:prstGeom>
          <a:noFill/>
          <a:ln>
            <a:noFill/>
          </a:ln>
        </p:spPr>
        <p:txBody>
          <a:bodyPr spcFirstLastPara="1" wrap="square" lIns="121900" tIns="121900" rIns="121900" bIns="121900" anchor="t" anchorCtr="0">
            <a:normAutofit/>
          </a:bodyPr>
          <a:lstStyle>
            <a:lvl1pPr marL="457200" lvl="0" indent="-349250" rtl="0">
              <a:lnSpc>
                <a:spcPct val="100000"/>
              </a:lnSpc>
              <a:spcBef>
                <a:spcPts val="0"/>
              </a:spcBef>
              <a:spcAft>
                <a:spcPts val="0"/>
              </a:spcAft>
              <a:buClr>
                <a:srgbClr val="0F2850"/>
              </a:buClr>
              <a:buSzPts val="1900"/>
              <a:buFont typeface="Calibri"/>
              <a:buChar char="⇾"/>
              <a:defRPr sz="1900">
                <a:solidFill>
                  <a:srgbClr val="0F2850"/>
                </a:solidFill>
                <a:latin typeface="Calibri"/>
                <a:ea typeface="Calibri"/>
                <a:cs typeface="Calibri"/>
                <a:sym typeface="Calibri"/>
              </a:defRPr>
            </a:lvl1pPr>
            <a:lvl2pPr marL="914400" lvl="1" indent="-330200" rtl="0">
              <a:lnSpc>
                <a:spcPct val="100000"/>
              </a:lnSpc>
              <a:spcBef>
                <a:spcPts val="0"/>
              </a:spcBef>
              <a:spcAft>
                <a:spcPts val="0"/>
              </a:spcAft>
              <a:buClr>
                <a:srgbClr val="0F2850"/>
              </a:buClr>
              <a:buSzPts val="1600"/>
              <a:buFont typeface="Calibri"/>
              <a:buChar char="⇾"/>
              <a:defRPr sz="1600">
                <a:solidFill>
                  <a:srgbClr val="0F2850"/>
                </a:solidFill>
                <a:latin typeface="Calibri"/>
                <a:ea typeface="Calibri"/>
                <a:cs typeface="Calibri"/>
                <a:sym typeface="Calibri"/>
              </a:defRPr>
            </a:lvl2pPr>
            <a:lvl3pPr marL="1371600" lvl="2" indent="-330200" rtl="0">
              <a:lnSpc>
                <a:spcPct val="100000"/>
              </a:lnSpc>
              <a:spcBef>
                <a:spcPts val="0"/>
              </a:spcBef>
              <a:spcAft>
                <a:spcPts val="0"/>
              </a:spcAft>
              <a:buClr>
                <a:srgbClr val="0F2850"/>
              </a:buClr>
              <a:buSzPts val="1600"/>
              <a:buFont typeface="Calibri"/>
              <a:buChar char="⇾"/>
              <a:defRPr sz="1600">
                <a:solidFill>
                  <a:srgbClr val="0F2850"/>
                </a:solidFill>
                <a:latin typeface="Calibri"/>
                <a:ea typeface="Calibri"/>
                <a:cs typeface="Calibri"/>
                <a:sym typeface="Calibri"/>
              </a:defRPr>
            </a:lvl3pPr>
            <a:lvl4pPr marL="1828800" lvl="3" indent="-330200" rtl="0">
              <a:lnSpc>
                <a:spcPct val="100000"/>
              </a:lnSpc>
              <a:spcBef>
                <a:spcPts val="0"/>
              </a:spcBef>
              <a:spcAft>
                <a:spcPts val="0"/>
              </a:spcAft>
              <a:buClr>
                <a:srgbClr val="0F2850"/>
              </a:buClr>
              <a:buSzPts val="1600"/>
              <a:buFont typeface="Calibri"/>
              <a:buChar char="⇾"/>
              <a:defRPr sz="1600">
                <a:solidFill>
                  <a:srgbClr val="0F2850"/>
                </a:solidFill>
                <a:latin typeface="Calibri"/>
                <a:ea typeface="Calibri"/>
                <a:cs typeface="Calibri"/>
                <a:sym typeface="Calibri"/>
              </a:defRPr>
            </a:lvl4pPr>
            <a:lvl5pPr marL="2286000" lvl="4" indent="-330200" rtl="0">
              <a:lnSpc>
                <a:spcPct val="100000"/>
              </a:lnSpc>
              <a:spcBef>
                <a:spcPts val="0"/>
              </a:spcBef>
              <a:spcAft>
                <a:spcPts val="0"/>
              </a:spcAft>
              <a:buClr>
                <a:srgbClr val="0F2850"/>
              </a:buClr>
              <a:buSzPts val="1600"/>
              <a:buFont typeface="Calibri"/>
              <a:buChar char="⇾"/>
              <a:defRPr sz="1600">
                <a:solidFill>
                  <a:srgbClr val="0F2850"/>
                </a:solidFill>
                <a:latin typeface="Calibri"/>
                <a:ea typeface="Calibri"/>
                <a:cs typeface="Calibri"/>
                <a:sym typeface="Calibri"/>
              </a:defRPr>
            </a:lvl5pPr>
            <a:lvl6pPr marL="2743200" lvl="5" indent="-330200" rtl="0">
              <a:lnSpc>
                <a:spcPct val="100000"/>
              </a:lnSpc>
              <a:spcBef>
                <a:spcPts val="0"/>
              </a:spcBef>
              <a:spcAft>
                <a:spcPts val="0"/>
              </a:spcAft>
              <a:buClr>
                <a:srgbClr val="0F2850"/>
              </a:buClr>
              <a:buSzPts val="1600"/>
              <a:buFont typeface="Calibri"/>
              <a:buChar char="⇾"/>
              <a:defRPr sz="1600">
                <a:solidFill>
                  <a:srgbClr val="0F2850"/>
                </a:solidFill>
                <a:latin typeface="Calibri"/>
                <a:ea typeface="Calibri"/>
                <a:cs typeface="Calibri"/>
                <a:sym typeface="Calibri"/>
              </a:defRPr>
            </a:lvl6pPr>
            <a:lvl7pPr marL="3200400" lvl="6" indent="-330200" rtl="0">
              <a:lnSpc>
                <a:spcPct val="100000"/>
              </a:lnSpc>
              <a:spcBef>
                <a:spcPts val="0"/>
              </a:spcBef>
              <a:spcAft>
                <a:spcPts val="0"/>
              </a:spcAft>
              <a:buClr>
                <a:srgbClr val="0F2850"/>
              </a:buClr>
              <a:buSzPts val="1600"/>
              <a:buFont typeface="Calibri"/>
              <a:buChar char="⇾"/>
              <a:defRPr sz="1600">
                <a:solidFill>
                  <a:srgbClr val="0F2850"/>
                </a:solidFill>
                <a:latin typeface="Calibri"/>
                <a:ea typeface="Calibri"/>
                <a:cs typeface="Calibri"/>
                <a:sym typeface="Calibri"/>
              </a:defRPr>
            </a:lvl7pPr>
            <a:lvl8pPr marL="3657600" lvl="7" indent="-330200" rtl="0">
              <a:lnSpc>
                <a:spcPct val="100000"/>
              </a:lnSpc>
              <a:spcBef>
                <a:spcPts val="0"/>
              </a:spcBef>
              <a:spcAft>
                <a:spcPts val="0"/>
              </a:spcAft>
              <a:buClr>
                <a:srgbClr val="0F2850"/>
              </a:buClr>
              <a:buSzPts val="1600"/>
              <a:buFont typeface="Calibri"/>
              <a:buChar char="⇾"/>
              <a:defRPr sz="1600">
                <a:solidFill>
                  <a:srgbClr val="0F2850"/>
                </a:solidFill>
                <a:latin typeface="Calibri"/>
                <a:ea typeface="Calibri"/>
                <a:cs typeface="Calibri"/>
                <a:sym typeface="Calibri"/>
              </a:defRPr>
            </a:lvl8pPr>
            <a:lvl9pPr marL="4114800" lvl="8" indent="-330200" rtl="0">
              <a:lnSpc>
                <a:spcPct val="100000"/>
              </a:lnSpc>
              <a:spcBef>
                <a:spcPts val="0"/>
              </a:spcBef>
              <a:spcAft>
                <a:spcPts val="0"/>
              </a:spcAft>
              <a:buClr>
                <a:srgbClr val="0F2850"/>
              </a:buClr>
              <a:buSzPts val="1600"/>
              <a:buFont typeface="Calibri"/>
              <a:buChar char="⇾"/>
              <a:defRPr sz="1600">
                <a:solidFill>
                  <a:srgbClr val="0F2850"/>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109875465"/>
      </p:ext>
    </p:extLst>
  </p:cSld>
  <p:clrMap bg1="lt1" tx1="dk1" bg2="dk2" tx2="lt2" accent1="accent1" accent2="accent2" accent3="accent3" accent4="accent4" accent5="accent5" accent6="accent6" hlink="hlink" folHlink="folHlink"/>
  <p:sldLayoutIdLst>
    <p:sldLayoutId id="2147483878" r:id="rId1"/>
    <p:sldLayoutId id="2147483879" r:id="rId2"/>
    <p:sldLayoutId id="2147483880" r:id="rId3"/>
    <p:sldLayoutId id="2147483881" r:id="rId4"/>
    <p:sldLayoutId id="2147483882" r:id="rId5"/>
    <p:sldLayoutId id="2147483883" r:id="rId6"/>
    <p:sldLayoutId id="2147483884" r:id="rId7"/>
    <p:sldLayoutId id="2147483885" r:id="rId8"/>
    <p:sldLayoutId id="2147483886" r:id="rId9"/>
    <p:sldLayoutId id="2147483887" r:id="rId10"/>
    <p:sldLayoutId id="214748388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60.jpeg"/><Relationship Id="rId5" Type="http://schemas.openxmlformats.org/officeDocument/2006/relationships/image" Target="../media/image59.png"/><Relationship Id="rId4" Type="http://schemas.openxmlformats.org/officeDocument/2006/relationships/image" Target="../media/image58.png"/></Relationships>
</file>

<file path=ppt/slides/_rels/slide14.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openxmlformats.org/officeDocument/2006/relationships/image" Target="../media/image65.jpeg"/></Relationships>
</file>

<file path=ppt/slides/_rels/slide1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70.svg"/><Relationship Id="rId5" Type="http://schemas.openxmlformats.org/officeDocument/2006/relationships/image" Target="../media/image69.png"/><Relationship Id="rId4" Type="http://schemas.openxmlformats.org/officeDocument/2006/relationships/image" Target="../media/image68.sv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slideLayout" Target="../slideLayouts/slideLayout5.xml"/><Relationship Id="rId5" Type="http://schemas.openxmlformats.org/officeDocument/2006/relationships/image" Target="../media/image77.jpeg"/><Relationship Id="rId4" Type="http://schemas.openxmlformats.org/officeDocument/2006/relationships/image" Target="../media/image76.jpeg"/></Relationships>
</file>

<file path=ppt/slides/_rels/slide25.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12.xml"/><Relationship Id="rId4" Type="http://schemas.openxmlformats.org/officeDocument/2006/relationships/image" Target="../media/image84.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90.png"/><Relationship Id="rId5" Type="http://schemas.openxmlformats.org/officeDocument/2006/relationships/image" Target="../media/image89.png"/><Relationship Id="rId4" Type="http://schemas.openxmlformats.org/officeDocument/2006/relationships/image" Target="../media/image88.png"/></Relationships>
</file>

<file path=ppt/slides/_rels/slide34.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17.xml"/><Relationship Id="rId1" Type="http://schemas.openxmlformats.org/officeDocument/2006/relationships/slideLayout" Target="../slideLayouts/slideLayout209.xml"/><Relationship Id="rId5" Type="http://schemas.openxmlformats.org/officeDocument/2006/relationships/image" Target="../media/image94.png"/><Relationship Id="rId4" Type="http://schemas.openxmlformats.org/officeDocument/2006/relationships/image" Target="../media/image50.png"/></Relationships>
</file>

<file path=ppt/slides/_rels/slide36.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18.xml"/><Relationship Id="rId1" Type="http://schemas.openxmlformats.org/officeDocument/2006/relationships/slideLayout" Target="../slideLayouts/slideLayout209.xml"/><Relationship Id="rId4" Type="http://schemas.openxmlformats.org/officeDocument/2006/relationships/image" Target="../media/image50.png"/></Relationships>
</file>

<file path=ppt/slides/_rels/slide37.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19.xml"/><Relationship Id="rId1" Type="http://schemas.openxmlformats.org/officeDocument/2006/relationships/slideLayout" Target="../slideLayouts/slideLayout209.xml"/><Relationship Id="rId4" Type="http://schemas.openxmlformats.org/officeDocument/2006/relationships/image" Target="../media/image50.png"/></Relationships>
</file>

<file path=ppt/slides/_rels/slide38.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20.xml"/><Relationship Id="rId1" Type="http://schemas.openxmlformats.org/officeDocument/2006/relationships/slideLayout" Target="../slideLayouts/slideLayout209.xml"/><Relationship Id="rId5" Type="http://schemas.openxmlformats.org/officeDocument/2006/relationships/image" Target="../media/image98.png"/><Relationship Id="rId4" Type="http://schemas.openxmlformats.org/officeDocument/2006/relationships/image" Target="../media/image50.png"/></Relationships>
</file>

<file path=ppt/slides/_rels/slide39.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21.xml"/><Relationship Id="rId1" Type="http://schemas.openxmlformats.org/officeDocument/2006/relationships/slideLayout" Target="../slideLayouts/slideLayout209.xml"/><Relationship Id="rId5" Type="http://schemas.openxmlformats.org/officeDocument/2006/relationships/image" Target="../media/image100.png"/><Relationship Id="rId4" Type="http://schemas.openxmlformats.org/officeDocument/2006/relationships/image" Target="../media/image50.png"/></Relationships>
</file>

<file path=ppt/slides/_rels/slide4.xml.rels><?xml version="1.0" encoding="UTF-8" standalone="yes"?>
<Relationships xmlns="http://schemas.openxmlformats.org/package/2006/relationships"><Relationship Id="rId3" Type="http://schemas.openxmlformats.org/officeDocument/2006/relationships/image" Target="../media/image7.svg"/><Relationship Id="rId7" Type="http://schemas.openxmlformats.org/officeDocument/2006/relationships/image" Target="../media/image51.png"/><Relationship Id="rId2" Type="http://schemas.openxmlformats.org/officeDocument/2006/relationships/image" Target="../media/image6.png"/><Relationship Id="rId1" Type="http://schemas.openxmlformats.org/officeDocument/2006/relationships/slideLayout" Target="../slideLayouts/slideLayout6.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40.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22.xml"/><Relationship Id="rId1" Type="http://schemas.openxmlformats.org/officeDocument/2006/relationships/slideLayout" Target="../slideLayouts/slideLayout209.xml"/><Relationship Id="rId4" Type="http://schemas.openxmlformats.org/officeDocument/2006/relationships/image" Target="../media/image50.png"/></Relationships>
</file>

<file path=ppt/slides/_rels/slide41.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23.xml"/><Relationship Id="rId1" Type="http://schemas.openxmlformats.org/officeDocument/2006/relationships/slideLayout" Target="../slideLayouts/slideLayout209.xml"/><Relationship Id="rId4" Type="http://schemas.openxmlformats.org/officeDocument/2006/relationships/image" Target="../media/image50.png"/></Relationships>
</file>

<file path=ppt/slides/_rels/slide42.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24.xml"/><Relationship Id="rId1" Type="http://schemas.openxmlformats.org/officeDocument/2006/relationships/slideLayout" Target="../slideLayouts/slideLayout209.xml"/><Relationship Id="rId4" Type="http://schemas.openxmlformats.org/officeDocument/2006/relationships/image" Target="../media/image50.png"/></Relationships>
</file>

<file path=ppt/slides/_rels/slide43.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25.xml"/><Relationship Id="rId1" Type="http://schemas.openxmlformats.org/officeDocument/2006/relationships/slideLayout" Target="../slideLayouts/slideLayout209.xml"/><Relationship Id="rId4" Type="http://schemas.openxmlformats.org/officeDocument/2006/relationships/image" Target="../media/image50.png"/></Relationships>
</file>

<file path=ppt/slides/_rels/slide4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6.xml"/><Relationship Id="rId1" Type="http://schemas.openxmlformats.org/officeDocument/2006/relationships/slideLayout" Target="../slideLayouts/slideLayout209.xml"/><Relationship Id="rId4" Type="http://schemas.openxmlformats.org/officeDocument/2006/relationships/image" Target="../media/image105.png"/></Relationships>
</file>

<file path=ppt/slides/_rels/slide45.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27.xml"/><Relationship Id="rId1" Type="http://schemas.openxmlformats.org/officeDocument/2006/relationships/slideLayout" Target="../slideLayouts/slideLayout209.xml"/><Relationship Id="rId4" Type="http://schemas.openxmlformats.org/officeDocument/2006/relationships/image" Target="../media/image50.png"/></Relationships>
</file>

<file path=ppt/slides/_rels/slide4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8.xml"/><Relationship Id="rId1" Type="http://schemas.openxmlformats.org/officeDocument/2006/relationships/slideLayout" Target="../slideLayouts/slideLayout209.xml"/><Relationship Id="rId5" Type="http://schemas.openxmlformats.org/officeDocument/2006/relationships/image" Target="../media/image108.png"/><Relationship Id="rId4" Type="http://schemas.openxmlformats.org/officeDocument/2006/relationships/image" Target="../media/image107.png"/></Relationships>
</file>

<file path=ppt/slides/_rels/slide4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9.xml"/><Relationship Id="rId1" Type="http://schemas.openxmlformats.org/officeDocument/2006/relationships/slideLayout" Target="../slideLayouts/slideLayout209.xml"/><Relationship Id="rId4" Type="http://schemas.openxmlformats.org/officeDocument/2006/relationships/image" Target="../media/image109.png"/></Relationships>
</file>

<file path=ppt/slides/_rels/slide4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0.xml"/><Relationship Id="rId1" Type="http://schemas.openxmlformats.org/officeDocument/2006/relationships/slideLayout" Target="../slideLayouts/slideLayout209.xml"/><Relationship Id="rId4" Type="http://schemas.openxmlformats.org/officeDocument/2006/relationships/chart" Target="../charts/chart1.xml"/></Relationships>
</file>

<file path=ppt/slides/_rels/slide4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1.xml"/><Relationship Id="rId1" Type="http://schemas.openxmlformats.org/officeDocument/2006/relationships/slideLayout" Target="../slideLayouts/slideLayout209.xml"/><Relationship Id="rId5" Type="http://schemas.openxmlformats.org/officeDocument/2006/relationships/image" Target="../media/image111.png"/><Relationship Id="rId4" Type="http://schemas.openxmlformats.org/officeDocument/2006/relationships/image" Target="../media/image110.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5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2.xml"/><Relationship Id="rId1" Type="http://schemas.openxmlformats.org/officeDocument/2006/relationships/slideLayout" Target="../slideLayouts/slideLayout209.xml"/><Relationship Id="rId5" Type="http://schemas.openxmlformats.org/officeDocument/2006/relationships/image" Target="../media/image113.png"/><Relationship Id="rId4" Type="http://schemas.openxmlformats.org/officeDocument/2006/relationships/image" Target="../media/image112.png"/></Relationships>
</file>

<file path=ppt/slides/_rels/slide5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14.png"/><Relationship Id="rId1" Type="http://schemas.openxmlformats.org/officeDocument/2006/relationships/slideLayout" Target="../slideLayouts/slideLayout13.xml"/><Relationship Id="rId5" Type="http://schemas.openxmlformats.org/officeDocument/2006/relationships/image" Target="../media/image92.png"/><Relationship Id="rId4" Type="http://schemas.openxmlformats.org/officeDocument/2006/relationships/image" Target="../media/image13.svg"/></Relationships>
</file>

<file path=ppt/slides/_rels/slide52.xml.rels><?xml version="1.0" encoding="UTF-8" standalone="yes"?>
<Relationships xmlns="http://schemas.openxmlformats.org/package/2006/relationships"><Relationship Id="rId8" Type="http://schemas.openxmlformats.org/officeDocument/2006/relationships/image" Target="../media/image116.png"/><Relationship Id="rId3" Type="http://schemas.openxmlformats.org/officeDocument/2006/relationships/hyperlink" Target="mailto:info@muehlbach.it" TargetMode="External"/><Relationship Id="rId7" Type="http://schemas.openxmlformats.org/officeDocument/2006/relationships/image" Target="../media/image115.png"/><Relationship Id="rId2" Type="http://schemas.openxmlformats.org/officeDocument/2006/relationships/notesSlide" Target="../notesSlides/notesSlide33.xml"/><Relationship Id="rId1" Type="http://schemas.openxmlformats.org/officeDocument/2006/relationships/slideLayout" Target="../slideLayouts/slideLayout15.xml"/><Relationship Id="rId6" Type="http://schemas.openxmlformats.org/officeDocument/2006/relationships/hyperlink" Target="http://www.kohl-partner.it/" TargetMode="External"/><Relationship Id="rId5" Type="http://schemas.openxmlformats.org/officeDocument/2006/relationships/hyperlink" Target="mailto:suedtirol@kohl-partner.it" TargetMode="External"/><Relationship Id="rId4" Type="http://schemas.openxmlformats.org/officeDocument/2006/relationships/hyperlink" Target="https://www.muehlbach.it/" TargetMode="Externa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48.xml"/></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147.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118.png"/><Relationship Id="rId4" Type="http://schemas.openxmlformats.org/officeDocument/2006/relationships/image" Target="../media/image117.jpeg"/></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147.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18.png"/><Relationship Id="rId5" Type="http://schemas.openxmlformats.org/officeDocument/2006/relationships/image" Target="../media/image117.jpeg"/><Relationship Id="rId4" Type="http://schemas.openxmlformats.org/officeDocument/2006/relationships/notesSlide" Target="../notesSlides/notesSlide35.xml"/></Relationships>
</file>

<file path=ppt/slides/_rels/slide56.xml.rels><?xml version="1.0" encoding="UTF-8" standalone="yes"?>
<Relationships xmlns="http://schemas.openxmlformats.org/package/2006/relationships"><Relationship Id="rId3" Type="http://schemas.openxmlformats.org/officeDocument/2006/relationships/slideLayout" Target="../slideLayouts/slideLayout147.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118.png"/><Relationship Id="rId4" Type="http://schemas.openxmlformats.org/officeDocument/2006/relationships/image" Target="../media/image117.jpeg"/></Relationships>
</file>

<file path=ppt/slides/_rels/slide57.xml.rels><?xml version="1.0" encoding="UTF-8" standalone="yes"?>
<Relationships xmlns="http://schemas.openxmlformats.org/package/2006/relationships"><Relationship Id="rId3" Type="http://schemas.openxmlformats.org/officeDocument/2006/relationships/slideLayout" Target="../slideLayouts/slideLayout147.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118.png"/><Relationship Id="rId4" Type="http://schemas.openxmlformats.org/officeDocument/2006/relationships/image" Target="../media/image117.jpeg"/></Relationships>
</file>

<file path=ppt/slides/_rels/slide58.xml.rels><?xml version="1.0" encoding="UTF-8" standalone="yes"?>
<Relationships xmlns="http://schemas.openxmlformats.org/package/2006/relationships"><Relationship Id="rId3" Type="http://schemas.openxmlformats.org/officeDocument/2006/relationships/slideLayout" Target="../slideLayouts/slideLayout147.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118.png"/><Relationship Id="rId4" Type="http://schemas.openxmlformats.org/officeDocument/2006/relationships/image" Target="../media/image117.jpeg"/></Relationships>
</file>

<file path=ppt/slides/_rels/slide59.xml.rels><?xml version="1.0" encoding="UTF-8" standalone="yes"?>
<Relationships xmlns="http://schemas.openxmlformats.org/package/2006/relationships"><Relationship Id="rId3" Type="http://schemas.openxmlformats.org/officeDocument/2006/relationships/slideLayout" Target="../slideLayouts/slideLayout147.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18.png"/><Relationship Id="rId5" Type="http://schemas.openxmlformats.org/officeDocument/2006/relationships/image" Target="../media/image117.jpeg"/><Relationship Id="rId4" Type="http://schemas.openxmlformats.org/officeDocument/2006/relationships/notesSlide" Target="../notesSlides/notesSlide3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3" Type="http://schemas.openxmlformats.org/officeDocument/2006/relationships/image" Target="../media/image120.emf"/><Relationship Id="rId2" Type="http://schemas.openxmlformats.org/officeDocument/2006/relationships/image" Target="../media/image119.emf"/><Relationship Id="rId1" Type="http://schemas.openxmlformats.org/officeDocument/2006/relationships/slideLayout" Target="../slideLayouts/slideLayout26.xml"/></Relationships>
</file>

<file path=ppt/slides/_rels/slide61.xml.rels><?xml version="1.0" encoding="UTF-8" standalone="yes"?>
<Relationships xmlns="http://schemas.openxmlformats.org/package/2006/relationships"><Relationship Id="rId2" Type="http://schemas.openxmlformats.org/officeDocument/2006/relationships/image" Target="../media/image121.emf"/><Relationship Id="rId1" Type="http://schemas.openxmlformats.org/officeDocument/2006/relationships/slideLayout" Target="../slideLayouts/slideLayout26.xml"/></Relationships>
</file>

<file path=ppt/slides/_rels/slide62.xml.rels><?xml version="1.0" encoding="UTF-8" standalone="yes"?>
<Relationships xmlns="http://schemas.openxmlformats.org/package/2006/relationships"><Relationship Id="rId3" Type="http://schemas.openxmlformats.org/officeDocument/2006/relationships/image" Target="../media/image123.emf"/><Relationship Id="rId2" Type="http://schemas.openxmlformats.org/officeDocument/2006/relationships/image" Target="../media/image122.emf"/><Relationship Id="rId1" Type="http://schemas.openxmlformats.org/officeDocument/2006/relationships/slideLayout" Target="../slideLayouts/slideLayout26.xml"/></Relationships>
</file>

<file path=ppt/slides/_rels/slide63.xml.rels><?xml version="1.0" encoding="UTF-8" standalone="yes"?>
<Relationships xmlns="http://schemas.openxmlformats.org/package/2006/relationships"><Relationship Id="rId3" Type="http://schemas.openxmlformats.org/officeDocument/2006/relationships/image" Target="../media/image124.emf"/><Relationship Id="rId2" Type="http://schemas.openxmlformats.org/officeDocument/2006/relationships/notesSlide" Target="../notesSlides/notesSlide37.xml"/><Relationship Id="rId1" Type="http://schemas.openxmlformats.org/officeDocument/2006/relationships/slideLayout" Target="../slideLayouts/slideLayout26.xml"/><Relationship Id="rId4" Type="http://schemas.openxmlformats.org/officeDocument/2006/relationships/image" Target="../media/image125.emf"/></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65.xml.rels><?xml version="1.0" encoding="UTF-8" standalone="yes"?>
<Relationships xmlns="http://schemas.openxmlformats.org/package/2006/relationships"><Relationship Id="rId3" Type="http://schemas.openxmlformats.org/officeDocument/2006/relationships/hyperlink" Target="http://www.kohl.at/" TargetMode="External"/><Relationship Id="rId2" Type="http://schemas.openxmlformats.org/officeDocument/2006/relationships/notesSlide" Target="../notesSlides/notesSlide38.xml"/><Relationship Id="rId1" Type="http://schemas.openxmlformats.org/officeDocument/2006/relationships/slideLayout" Target="../slideLayouts/slideLayout189.xml"/><Relationship Id="rId4" Type="http://schemas.openxmlformats.org/officeDocument/2006/relationships/image" Target="../media/image126.png"/></Relationships>
</file>

<file path=ppt/slides/_rels/slide66.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39.xml"/><Relationship Id="rId1" Type="http://schemas.openxmlformats.org/officeDocument/2006/relationships/slideLayout" Target="../slideLayouts/slideLayout193.xml"/><Relationship Id="rId4" Type="http://schemas.openxmlformats.org/officeDocument/2006/relationships/image" Target="../media/image128.png"/></Relationships>
</file>

<file path=ppt/slides/_rels/slide67.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195.xml"/></Relationships>
</file>

<file path=ppt/slides/_rels/slide68.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40.xml"/><Relationship Id="rId1" Type="http://schemas.openxmlformats.org/officeDocument/2006/relationships/slideLayout" Target="../slideLayouts/slideLayout195.xml"/><Relationship Id="rId4" Type="http://schemas.openxmlformats.org/officeDocument/2006/relationships/image" Target="../media/image129.png"/></Relationships>
</file>

<file path=ppt/slides/_rels/slide69.xml.rels><?xml version="1.0" encoding="UTF-8" standalone="yes"?>
<Relationships xmlns="http://schemas.openxmlformats.org/package/2006/relationships"><Relationship Id="rId3" Type="http://schemas.openxmlformats.org/officeDocument/2006/relationships/image" Target="../media/image130.jpg"/><Relationship Id="rId2" Type="http://schemas.openxmlformats.org/officeDocument/2006/relationships/image" Target="../media/image128.png"/><Relationship Id="rId1" Type="http://schemas.openxmlformats.org/officeDocument/2006/relationships/slideLayout" Target="../slideLayouts/slideLayout19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0.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image" Target="../media/image128.png"/><Relationship Id="rId1" Type="http://schemas.openxmlformats.org/officeDocument/2006/relationships/slideLayout" Target="../slideLayouts/slideLayout195.xml"/></Relationships>
</file>

<file path=ppt/slides/_rels/slide71.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195.xml"/></Relationships>
</file>

<file path=ppt/slides/_rels/slide72.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132.jpeg"/><Relationship Id="rId1" Type="http://schemas.openxmlformats.org/officeDocument/2006/relationships/slideLayout" Target="../slideLayouts/slideLayout195.xml"/><Relationship Id="rId4" Type="http://schemas.openxmlformats.org/officeDocument/2006/relationships/image" Target="../media/image133.jpg"/></Relationships>
</file>

<file path=ppt/slides/_rels/slide73.xml.rels><?xml version="1.0" encoding="UTF-8" standalone="yes"?>
<Relationships xmlns="http://schemas.openxmlformats.org/package/2006/relationships"><Relationship Id="rId3" Type="http://schemas.openxmlformats.org/officeDocument/2006/relationships/image" Target="../media/image134.JPG"/><Relationship Id="rId2" Type="http://schemas.openxmlformats.org/officeDocument/2006/relationships/image" Target="../media/image128.png"/><Relationship Id="rId1" Type="http://schemas.openxmlformats.org/officeDocument/2006/relationships/slideLayout" Target="../slideLayouts/slideLayout195.xml"/><Relationship Id="rId4" Type="http://schemas.openxmlformats.org/officeDocument/2006/relationships/image" Target="../media/image135.jpg"/></Relationships>
</file>

<file path=ppt/slides/_rels/slide74.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image" Target="../media/image128.png"/><Relationship Id="rId1" Type="http://schemas.openxmlformats.org/officeDocument/2006/relationships/slideLayout" Target="../slideLayouts/slideLayout195.xml"/><Relationship Id="rId4" Type="http://schemas.openxmlformats.org/officeDocument/2006/relationships/image" Target="../media/image137.jpeg"/></Relationships>
</file>

<file path=ppt/slides/_rels/slide75.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195.xml"/></Relationships>
</file>

<file path=ppt/slides/_rels/slide76.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195.xml"/></Relationships>
</file>

<file path=ppt/slides/_rels/slide77.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image" Target="../media/image128.png"/><Relationship Id="rId1" Type="http://schemas.openxmlformats.org/officeDocument/2006/relationships/slideLayout" Target="../slideLayouts/slideLayout195.xml"/></Relationships>
</file>

<file path=ppt/slides/_rels/slide78.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41.xml"/><Relationship Id="rId1" Type="http://schemas.openxmlformats.org/officeDocument/2006/relationships/slideLayout" Target="../slideLayouts/slideLayout211.xml"/></Relationships>
</file>

<file path=ppt/slides/_rels/slide79.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42.xml"/><Relationship Id="rId1" Type="http://schemas.openxmlformats.org/officeDocument/2006/relationships/slideLayout" Target="../slideLayouts/slideLayout218.xml"/><Relationship Id="rId4" Type="http://schemas.openxmlformats.org/officeDocument/2006/relationships/hyperlink" Target="https://www.surveyhero.com/c/UmfrageGepMuehlbach"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80.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43.xml"/><Relationship Id="rId1" Type="http://schemas.openxmlformats.org/officeDocument/2006/relationships/slideLayout" Target="../slideLayouts/slideLayout218.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7000" b="-7000"/>
          </a:stretch>
        </a:blipFill>
        <a:effectLst/>
      </p:bgPr>
    </p:bg>
    <p:spTree>
      <p:nvGrpSpPr>
        <p:cNvPr id="1" name=""/>
        <p:cNvGrpSpPr/>
        <p:nvPr/>
      </p:nvGrpSpPr>
      <p:grpSpPr>
        <a:xfrm>
          <a:off x="0" y="0"/>
          <a:ext cx="0" cy="0"/>
          <a:chOff x="0" y="0"/>
          <a:chExt cx="0" cy="0"/>
        </a:xfrm>
      </p:grpSpPr>
      <p:sp>
        <p:nvSpPr>
          <p:cNvPr id="10" name="Titel 1">
            <a:extLst>
              <a:ext uri="{FF2B5EF4-FFF2-40B4-BE49-F238E27FC236}">
                <a16:creationId xmlns:a16="http://schemas.microsoft.com/office/drawing/2014/main" id="{C0B951DE-D220-2623-0D3B-BC4594889AA9}"/>
              </a:ext>
            </a:extLst>
          </p:cNvPr>
          <p:cNvSpPr txBox="1">
            <a:spLocks noGrp="1"/>
          </p:cNvSpPr>
          <p:nvPr>
            <p:ph type="title"/>
          </p:nvPr>
        </p:nvSpPr>
        <p:spPr>
          <a:xfrm>
            <a:off x="4081473" y="245810"/>
            <a:ext cx="7936159" cy="2886931"/>
          </a:xfrm>
          <a:prstGeom prst="rect">
            <a:avLst/>
          </a:prstGeom>
        </p:spPr>
        <p:txBody>
          <a:bodyPr anchor="t">
            <a:normAutofit fontScale="90000"/>
          </a:bodyPr>
          <a:lstStyle>
            <a:lvl1pPr>
              <a:defRPr sz="5900" cap="small"/>
            </a:lvl1pPr>
          </a:lstStyle>
          <a:p>
            <a:pPr algn="r"/>
            <a:r>
              <a:rPr dirty="0"/>
              <a:t>Das Gemeinde-</a:t>
            </a:r>
            <a:r>
              <a:rPr dirty="0" err="1"/>
              <a:t>entwicklungsprogramm</a:t>
            </a:r>
            <a:r>
              <a:rPr dirty="0"/>
              <a:t> Raum und Landschaft</a:t>
            </a:r>
          </a:p>
        </p:txBody>
      </p:sp>
    </p:spTree>
    <p:extLst>
      <p:ext uri="{BB962C8B-B14F-4D97-AF65-F5344CB8AC3E}">
        <p14:creationId xmlns:p14="http://schemas.microsoft.com/office/powerpoint/2010/main" val="261766105"/>
      </p:ext>
    </p:extLst>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C8831F6-0129-262A-E031-2DA6DB27BB96}"/>
              </a:ext>
            </a:extLst>
          </p:cNvPr>
          <p:cNvSpPr>
            <a:spLocks noGrp="1"/>
          </p:cNvSpPr>
          <p:nvPr>
            <p:ph type="body" sz="quarter" idx="21"/>
          </p:nvPr>
        </p:nvSpPr>
        <p:spPr/>
        <p:txBody>
          <a:bodyPr/>
          <a:lstStyle/>
          <a:p>
            <a:r>
              <a:rPr lang="de-DE" dirty="0"/>
              <a:t>Das Gemeindeentwicklungsprogramm</a:t>
            </a:r>
          </a:p>
        </p:txBody>
      </p:sp>
      <p:sp>
        <p:nvSpPr>
          <p:cNvPr id="4" name="Title 3">
            <a:extLst>
              <a:ext uri="{FF2B5EF4-FFF2-40B4-BE49-F238E27FC236}">
                <a16:creationId xmlns:a16="http://schemas.microsoft.com/office/drawing/2014/main" id="{79AACBA4-E8BF-FC49-F31A-966F98CE648E}"/>
              </a:ext>
            </a:extLst>
          </p:cNvPr>
          <p:cNvSpPr>
            <a:spLocks noGrp="1"/>
          </p:cNvSpPr>
          <p:nvPr>
            <p:ph type="title"/>
          </p:nvPr>
        </p:nvSpPr>
        <p:spPr/>
        <p:txBody>
          <a:bodyPr/>
          <a:lstStyle/>
          <a:p>
            <a:r>
              <a:rPr lang="de-DE" dirty="0"/>
              <a:t>Die Siedlungsgrenze</a:t>
            </a:r>
          </a:p>
        </p:txBody>
      </p:sp>
      <p:sp>
        <p:nvSpPr>
          <p:cNvPr id="6" name="TextBox 5">
            <a:extLst>
              <a:ext uri="{FF2B5EF4-FFF2-40B4-BE49-F238E27FC236}">
                <a16:creationId xmlns:a16="http://schemas.microsoft.com/office/drawing/2014/main" id="{C38EAED2-0186-BA62-739A-6AAB8D3355C4}"/>
              </a:ext>
            </a:extLst>
          </p:cNvPr>
          <p:cNvSpPr txBox="1"/>
          <p:nvPr/>
        </p:nvSpPr>
        <p:spPr>
          <a:xfrm>
            <a:off x="6153846" y="1331214"/>
            <a:ext cx="5659936" cy="419557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nSpc>
                <a:spcPct val="150000"/>
              </a:lnSpc>
            </a:pPr>
            <a:r>
              <a:rPr lang="de-DE" i="1" dirty="0">
                <a:latin typeface="Arial Nova" panose="020B0504020202020204" pitchFamily="34" charset="0"/>
              </a:rPr>
              <a:t>„Die Abgrenzung des Siedlungsgebietes und die </a:t>
            </a:r>
            <a:r>
              <a:rPr lang="de-DE" i="1" u="sng" dirty="0">
                <a:latin typeface="Arial Nova" panose="020B0504020202020204" pitchFamily="34" charset="0"/>
              </a:rPr>
              <a:t>strikte Unterscheidung zwischen inner- und außerhalb</a:t>
            </a:r>
            <a:r>
              <a:rPr lang="de-DE" i="1" dirty="0">
                <a:latin typeface="Arial Nova" panose="020B0504020202020204" pitchFamily="34" charset="0"/>
              </a:rPr>
              <a:t> ist damit das Herzstück des Gesetzentwurfes Raum und Landschaft. </a:t>
            </a:r>
          </a:p>
          <a:p>
            <a:pPr>
              <a:lnSpc>
                <a:spcPct val="150000"/>
              </a:lnSpc>
            </a:pPr>
            <a:endParaRPr lang="de-DE" i="1" dirty="0">
              <a:latin typeface="Arial Nova" panose="020B0504020202020204" pitchFamily="34" charset="0"/>
            </a:endParaRPr>
          </a:p>
          <a:p>
            <a:pPr>
              <a:lnSpc>
                <a:spcPct val="150000"/>
              </a:lnSpc>
            </a:pPr>
            <a:r>
              <a:rPr lang="de-DE" i="1" dirty="0">
                <a:latin typeface="Arial Nova" panose="020B0504020202020204" pitchFamily="34" charset="0"/>
              </a:rPr>
              <a:t>Innerhalb der Siedlungsgrenzen liegt der Fokus auf dem Nutzen, außerhalb auf dem Schützen, </a:t>
            </a:r>
          </a:p>
          <a:p>
            <a:pPr>
              <a:lnSpc>
                <a:spcPct val="150000"/>
              </a:lnSpc>
            </a:pPr>
            <a:r>
              <a:rPr lang="de-DE" i="1" dirty="0">
                <a:latin typeface="Arial Nova" panose="020B0504020202020204" pitchFamily="34" charset="0"/>
              </a:rPr>
              <a:t>innerhalb ist man flexibel, außerhalb penibel, </a:t>
            </a:r>
          </a:p>
          <a:p>
            <a:pPr>
              <a:lnSpc>
                <a:spcPct val="150000"/>
              </a:lnSpc>
            </a:pPr>
            <a:r>
              <a:rPr lang="de-DE" b="1" i="1" dirty="0">
                <a:latin typeface="Arial Nova" panose="020B0504020202020204" pitchFamily="34" charset="0"/>
              </a:rPr>
              <a:t>innerhalb entscheidet die Gemeinde</a:t>
            </a:r>
            <a:r>
              <a:rPr lang="de-DE" i="1" dirty="0">
                <a:latin typeface="Arial Nova" panose="020B0504020202020204" pitchFamily="34" charset="0"/>
              </a:rPr>
              <a:t>, </a:t>
            </a:r>
          </a:p>
          <a:p>
            <a:pPr>
              <a:lnSpc>
                <a:spcPct val="150000"/>
              </a:lnSpc>
            </a:pPr>
            <a:r>
              <a:rPr lang="de-DE" b="1" i="1" dirty="0">
                <a:latin typeface="Arial Nova" panose="020B0504020202020204" pitchFamily="34" charset="0"/>
              </a:rPr>
              <a:t>außerhalb</a:t>
            </a:r>
            <a:r>
              <a:rPr lang="de-DE" i="1" dirty="0">
                <a:latin typeface="Arial Nova" panose="020B0504020202020204" pitchFamily="34" charset="0"/>
              </a:rPr>
              <a:t> </a:t>
            </a:r>
            <a:r>
              <a:rPr lang="de-DE" b="1" i="1" dirty="0">
                <a:latin typeface="Arial Nova" panose="020B0504020202020204" pitchFamily="34" charset="0"/>
              </a:rPr>
              <a:t>das Land</a:t>
            </a:r>
            <a:r>
              <a:rPr lang="de-DE" i="1" dirty="0">
                <a:latin typeface="Arial Nova" panose="020B0504020202020204" pitchFamily="34" charset="0"/>
              </a:rPr>
              <a:t>.“</a:t>
            </a:r>
          </a:p>
        </p:txBody>
      </p:sp>
      <p:pic>
        <p:nvPicPr>
          <p:cNvPr id="8" name="Picture 7">
            <a:extLst>
              <a:ext uri="{FF2B5EF4-FFF2-40B4-BE49-F238E27FC236}">
                <a16:creationId xmlns:a16="http://schemas.microsoft.com/office/drawing/2014/main" id="{9FCF64DB-3E5D-5A17-9137-79ECDE0F3500}"/>
              </a:ext>
            </a:extLst>
          </p:cNvPr>
          <p:cNvPicPr>
            <a:picLocks noChangeAspect="1"/>
          </p:cNvPicPr>
          <p:nvPr/>
        </p:nvPicPr>
        <p:blipFill>
          <a:blip r:embed="rId2"/>
          <a:stretch>
            <a:fillRect/>
          </a:stretch>
        </p:blipFill>
        <p:spPr>
          <a:xfrm>
            <a:off x="581810" y="914401"/>
            <a:ext cx="5165660" cy="5440105"/>
          </a:xfrm>
          <a:prstGeom prst="rect">
            <a:avLst/>
          </a:prstGeom>
        </p:spPr>
      </p:pic>
      <p:sp>
        <p:nvSpPr>
          <p:cNvPr id="9" name="Content Placeholder 6">
            <a:extLst>
              <a:ext uri="{FF2B5EF4-FFF2-40B4-BE49-F238E27FC236}">
                <a16:creationId xmlns:a16="http://schemas.microsoft.com/office/drawing/2014/main" id="{CEAC3FE0-3688-A423-22DD-CB6616FE5F43}"/>
              </a:ext>
            </a:extLst>
          </p:cNvPr>
          <p:cNvSpPr txBox="1"/>
          <p:nvPr/>
        </p:nvSpPr>
        <p:spPr>
          <a:xfrm rot="16200000">
            <a:off x="-1013568" y="5165503"/>
            <a:ext cx="2202572" cy="175433"/>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45719" rIns="45719" anchor="ctr">
            <a:spAutoFit/>
          </a:bodyPr>
          <a:lstStyle>
            <a:lvl1pPr algn="r">
              <a:lnSpc>
                <a:spcPct val="90000"/>
              </a:lnSpc>
              <a:spcBef>
                <a:spcPts val="1000"/>
              </a:spcBef>
              <a:defRPr sz="600"/>
            </a:lvl1pPr>
          </a:lstStyle>
          <a:p>
            <a:r>
              <a:rPr dirty="0"/>
              <a:t>Quelle: </a:t>
            </a:r>
            <a:r>
              <a:rPr lang="de-DE" dirty="0"/>
              <a:t>Georg Dissertori: Die Siedlungsgrenze in Südtirol 2021</a:t>
            </a:r>
            <a:endParaRPr dirty="0"/>
          </a:p>
        </p:txBody>
      </p:sp>
    </p:spTree>
    <p:extLst>
      <p:ext uri="{BB962C8B-B14F-4D97-AF65-F5344CB8AC3E}">
        <p14:creationId xmlns:p14="http://schemas.microsoft.com/office/powerpoint/2010/main" val="1238220974"/>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 name="Titel 1"/>
          <p:cNvSpPr txBox="1">
            <a:spLocks noGrp="1"/>
          </p:cNvSpPr>
          <p:nvPr>
            <p:ph type="title"/>
          </p:nvPr>
        </p:nvSpPr>
        <p:spPr>
          <a:xfrm>
            <a:off x="839247" y="1985534"/>
            <a:ext cx="9144001" cy="2886931"/>
          </a:xfrm>
          <a:prstGeom prst="rect">
            <a:avLst/>
          </a:prstGeom>
        </p:spPr>
        <p:txBody>
          <a:bodyPr/>
          <a:lstStyle/>
          <a:p>
            <a:r>
              <a:t>Die </a:t>
            </a:r>
            <a:r>
              <a:rPr lang="de-DE" err="1"/>
              <a:t>übergeordneten</a:t>
            </a:r>
            <a:r>
              <a:t> </a:t>
            </a:r>
            <a:r>
              <a:rPr lang="de-DE"/>
              <a:t>Ziele und Vorgaben</a:t>
            </a:r>
            <a:endParaRPr/>
          </a:p>
        </p:txBody>
      </p:sp>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 name="Vertical Text Placeholder 1"/>
          <p:cNvSpPr txBox="1">
            <a:spLocks noGrp="1"/>
          </p:cNvSpPr>
          <p:nvPr>
            <p:ph type="body" sz="quarter" idx="1"/>
          </p:nvPr>
        </p:nvSpPr>
        <p:spPr>
          <a:xfrm>
            <a:off x="222248" y="6541360"/>
            <a:ext cx="5461002" cy="296617"/>
          </a:xfrm>
          <a:prstGeom prst="rect">
            <a:avLst/>
          </a:prstGeom>
        </p:spPr>
        <p:txBody>
          <a:bodyPr/>
          <a:lstStyle>
            <a:lvl1pPr defTabSz="777240">
              <a:spcBef>
                <a:spcPts val="800"/>
              </a:spcBef>
              <a:defRPr sz="1360"/>
            </a:lvl1pPr>
          </a:lstStyle>
          <a:p>
            <a:r>
              <a:t>Die übergeordneten Planungsinstrumente</a:t>
            </a:r>
          </a:p>
        </p:txBody>
      </p:sp>
      <p:sp>
        <p:nvSpPr>
          <p:cNvPr id="190" name="Slide Number Placeholder 2"/>
          <p:cNvSpPr txBox="1">
            <a:spLocks noGrp="1"/>
          </p:cNvSpPr>
          <p:nvPr>
            <p:ph type="sldNum" sz="quarter" idx="2"/>
          </p:nvPr>
        </p:nvSpPr>
        <p:spPr>
          <a:xfrm>
            <a:off x="5905501" y="6555323"/>
            <a:ext cx="188899" cy="281941"/>
          </a:xfrm>
          <a:prstGeom prst="rect">
            <a:avLst/>
          </a:prstGeom>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a:lstStyle/>
          <a:p>
            <a:fld id="{86CB4B4D-7CA3-9044-876B-883B54F8677D}" type="slidenum">
              <a:rPr/>
              <a:t>12</a:t>
            </a:fld>
            <a:endParaRPr/>
          </a:p>
        </p:txBody>
      </p:sp>
      <p:sp>
        <p:nvSpPr>
          <p:cNvPr id="191" name="Title 3"/>
          <p:cNvSpPr txBox="1">
            <a:spLocks noGrp="1"/>
          </p:cNvSpPr>
          <p:nvPr>
            <p:ph type="title"/>
          </p:nvPr>
        </p:nvSpPr>
        <p:spPr>
          <a:xfrm>
            <a:off x="400466" y="181891"/>
            <a:ext cx="11413316" cy="896658"/>
          </a:xfrm>
          <a:prstGeom prst="rect">
            <a:avLst/>
          </a:prstGeom>
        </p:spPr>
        <p:txBody>
          <a:bodyPr/>
          <a:lstStyle>
            <a:lvl1pPr>
              <a:defRPr sz="3100"/>
            </a:lvl1pPr>
          </a:lstStyle>
          <a:p>
            <a:r>
              <a:t>Planungsebenen einer nachhaltigen Siedlungsentwicklung</a:t>
            </a:r>
          </a:p>
        </p:txBody>
      </p:sp>
      <p:grpSp>
        <p:nvGrpSpPr>
          <p:cNvPr id="204" name="Content Placeholder 5"/>
          <p:cNvGrpSpPr/>
          <p:nvPr/>
        </p:nvGrpSpPr>
        <p:grpSpPr>
          <a:xfrm>
            <a:off x="3157952" y="1451174"/>
            <a:ext cx="5495098" cy="4299070"/>
            <a:chOff x="-2" y="0"/>
            <a:chExt cx="5495098" cy="4299070"/>
          </a:xfrm>
        </p:grpSpPr>
        <p:grpSp>
          <p:nvGrpSpPr>
            <p:cNvPr id="194" name="Group"/>
            <p:cNvGrpSpPr/>
            <p:nvPr/>
          </p:nvGrpSpPr>
          <p:grpSpPr>
            <a:xfrm>
              <a:off x="2060659" y="0"/>
              <a:ext cx="1373776" cy="1074768"/>
              <a:chOff x="-1" y="0"/>
              <a:chExt cx="1373775" cy="1074767"/>
            </a:xfrm>
          </p:grpSpPr>
          <p:sp>
            <p:nvSpPr>
              <p:cNvPr id="192" name="Shape"/>
              <p:cNvSpPr/>
              <p:nvPr/>
            </p:nvSpPr>
            <p:spPr>
              <a:xfrm>
                <a:off x="-1" y="0"/>
                <a:ext cx="1373775" cy="1074767"/>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0800" y="0"/>
                    </a:lnTo>
                    <a:lnTo>
                      <a:pt x="10800" y="0"/>
                    </a:lnTo>
                    <a:lnTo>
                      <a:pt x="21600" y="21600"/>
                    </a:lnTo>
                    <a:close/>
                  </a:path>
                </a:pathLst>
              </a:custGeom>
              <a:solidFill>
                <a:srgbClr val="0B4825"/>
              </a:solidFill>
              <a:ln w="12700" cap="flat">
                <a:solidFill>
                  <a:srgbClr val="FFFFFF"/>
                </a:solidFill>
                <a:prstDash val="solid"/>
                <a:miter lim="800000"/>
              </a:ln>
              <a:effectLst/>
            </p:spPr>
            <p:txBody>
              <a:bodyPr wrap="square" lIns="45719" tIns="45719" rIns="45719" bIns="45719" numCol="1" anchor="ctr">
                <a:noAutofit/>
              </a:bodyPr>
              <a:lstStyle/>
              <a:p>
                <a:pPr algn="ctr" defTabSz="533400">
                  <a:lnSpc>
                    <a:spcPct val="90000"/>
                  </a:lnSpc>
                  <a:spcBef>
                    <a:spcPts val="700"/>
                  </a:spcBef>
                  <a:defRPr sz="1200">
                    <a:solidFill>
                      <a:srgbClr val="FFFFFF"/>
                    </a:solidFill>
                  </a:defRPr>
                </a:pPr>
                <a:endParaRPr/>
              </a:p>
            </p:txBody>
          </p:sp>
          <p:sp>
            <p:nvSpPr>
              <p:cNvPr id="193" name="Agenda…"/>
              <p:cNvSpPr txBox="1"/>
              <p:nvPr/>
            </p:nvSpPr>
            <p:spPr>
              <a:xfrm>
                <a:off x="0" y="57704"/>
                <a:ext cx="1373774" cy="959359"/>
              </a:xfrm>
              <a:prstGeom prst="rect">
                <a:avLst/>
              </a:prstGeom>
              <a:noFill/>
              <a:ln w="12700" cap="flat">
                <a:noFill/>
                <a:miter lim="400000"/>
              </a:ln>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15240" tIns="15240" rIns="15240" bIns="15240" numCol="1" anchor="ctr">
                <a:spAutoFit/>
              </a:bodyPr>
              <a:lstStyle/>
              <a:p>
                <a:pPr algn="ctr" defTabSz="533400">
                  <a:lnSpc>
                    <a:spcPct val="90000"/>
                  </a:lnSpc>
                  <a:spcBef>
                    <a:spcPts val="700"/>
                  </a:spcBef>
                  <a:defRPr sz="1200">
                    <a:solidFill>
                      <a:srgbClr val="FFFFFF"/>
                    </a:solidFill>
                  </a:defRPr>
                </a:pPr>
                <a:endParaRPr/>
              </a:p>
              <a:p>
                <a:pPr algn="ctr" defTabSz="533400">
                  <a:lnSpc>
                    <a:spcPct val="90000"/>
                  </a:lnSpc>
                  <a:spcBef>
                    <a:spcPts val="500"/>
                  </a:spcBef>
                  <a:defRPr sz="1200">
                    <a:solidFill>
                      <a:srgbClr val="FFFFFF"/>
                    </a:solidFill>
                  </a:defRPr>
                </a:pPr>
                <a:r>
                  <a:t>Agenda </a:t>
                </a:r>
              </a:p>
              <a:p>
                <a:pPr algn="ctr" defTabSz="533400">
                  <a:lnSpc>
                    <a:spcPct val="90000"/>
                  </a:lnSpc>
                  <a:spcBef>
                    <a:spcPts val="500"/>
                  </a:spcBef>
                  <a:defRPr sz="1200">
                    <a:solidFill>
                      <a:srgbClr val="FFFFFF"/>
                    </a:solidFill>
                  </a:defRPr>
                </a:pPr>
                <a:r>
                  <a:t>2030 – </a:t>
                </a:r>
              </a:p>
              <a:p>
                <a:pPr algn="ctr" defTabSz="533400">
                  <a:lnSpc>
                    <a:spcPct val="90000"/>
                  </a:lnSpc>
                  <a:spcBef>
                    <a:spcPts val="500"/>
                  </a:spcBef>
                  <a:defRPr sz="1200">
                    <a:solidFill>
                      <a:srgbClr val="FFFFFF"/>
                    </a:solidFill>
                  </a:defRPr>
                </a:pPr>
                <a:r>
                  <a:t>UN SDGs</a:t>
                </a:r>
              </a:p>
            </p:txBody>
          </p:sp>
        </p:grpSp>
        <p:grpSp>
          <p:nvGrpSpPr>
            <p:cNvPr id="197" name="Group"/>
            <p:cNvGrpSpPr/>
            <p:nvPr/>
          </p:nvGrpSpPr>
          <p:grpSpPr>
            <a:xfrm>
              <a:off x="1373772" y="1074766"/>
              <a:ext cx="2747550" cy="1074769"/>
              <a:chOff x="-1" y="0"/>
              <a:chExt cx="2747549" cy="1074767"/>
            </a:xfrm>
          </p:grpSpPr>
          <p:sp>
            <p:nvSpPr>
              <p:cNvPr id="195" name="Shape"/>
              <p:cNvSpPr/>
              <p:nvPr/>
            </p:nvSpPr>
            <p:spPr>
              <a:xfrm>
                <a:off x="-1" y="0"/>
                <a:ext cx="2747549" cy="1074767"/>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5400" y="0"/>
                    </a:lnTo>
                    <a:lnTo>
                      <a:pt x="16200" y="0"/>
                    </a:lnTo>
                    <a:lnTo>
                      <a:pt x="21600" y="21600"/>
                    </a:lnTo>
                    <a:close/>
                  </a:path>
                </a:pathLst>
              </a:custGeom>
              <a:solidFill>
                <a:srgbClr val="0F6132"/>
              </a:solidFill>
              <a:ln w="12700" cap="flat">
                <a:solidFill>
                  <a:srgbClr val="FFFFFF"/>
                </a:solidFill>
                <a:prstDash val="solid"/>
                <a:miter lim="800000"/>
              </a:ln>
              <a:effectLst/>
            </p:spPr>
            <p:txBody>
              <a:bodyPr wrap="square" lIns="45719" tIns="45719" rIns="45719" bIns="45719" numCol="1" anchor="ctr">
                <a:noAutofit/>
              </a:bodyPr>
              <a:lstStyle/>
              <a:p>
                <a:pPr algn="ctr" defTabSz="533400">
                  <a:lnSpc>
                    <a:spcPct val="90000"/>
                  </a:lnSpc>
                  <a:spcBef>
                    <a:spcPts val="700"/>
                  </a:spcBef>
                  <a:defRPr sz="1200">
                    <a:solidFill>
                      <a:srgbClr val="FFFFFF"/>
                    </a:solidFill>
                  </a:defRPr>
                </a:pPr>
                <a:endParaRPr/>
              </a:p>
            </p:txBody>
          </p:sp>
          <p:sp>
            <p:nvSpPr>
              <p:cNvPr id="196" name="Nationaler Strategieplan für eine nachhaltige Entwicklung"/>
              <p:cNvSpPr txBox="1"/>
              <p:nvPr/>
            </p:nvSpPr>
            <p:spPr>
              <a:xfrm>
                <a:off x="480820" y="255443"/>
                <a:ext cx="1785906" cy="563881"/>
              </a:xfrm>
              <a:prstGeom prst="rect">
                <a:avLst/>
              </a:prstGeom>
              <a:noFill/>
              <a:ln w="12700" cap="flat">
                <a:noFill/>
                <a:miter lim="400000"/>
              </a:ln>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15240" tIns="15240" rIns="15240" bIns="15240" numCol="1" anchor="ctr">
                <a:spAutoFit/>
              </a:bodyPr>
              <a:lstStyle>
                <a:lvl1pPr algn="ctr" defTabSz="533400">
                  <a:lnSpc>
                    <a:spcPct val="90000"/>
                  </a:lnSpc>
                  <a:spcBef>
                    <a:spcPts val="500"/>
                  </a:spcBef>
                  <a:defRPr sz="1200">
                    <a:solidFill>
                      <a:srgbClr val="FFFFFF"/>
                    </a:solidFill>
                  </a:defRPr>
                </a:lvl1pPr>
              </a:lstStyle>
              <a:p>
                <a:r>
                  <a:t>Nationaler Strategieplan für eine nachhaltige Entwicklung</a:t>
                </a:r>
              </a:p>
            </p:txBody>
          </p:sp>
        </p:grpSp>
        <p:grpSp>
          <p:nvGrpSpPr>
            <p:cNvPr id="200" name="Group"/>
            <p:cNvGrpSpPr/>
            <p:nvPr/>
          </p:nvGrpSpPr>
          <p:grpSpPr>
            <a:xfrm>
              <a:off x="686884" y="2149533"/>
              <a:ext cx="4121323" cy="1074769"/>
              <a:chOff x="-1" y="0"/>
              <a:chExt cx="4121321" cy="1074767"/>
            </a:xfrm>
          </p:grpSpPr>
          <p:sp>
            <p:nvSpPr>
              <p:cNvPr id="198" name="Shape"/>
              <p:cNvSpPr/>
              <p:nvPr/>
            </p:nvSpPr>
            <p:spPr>
              <a:xfrm>
                <a:off x="-1" y="0"/>
                <a:ext cx="4121321" cy="1074767"/>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3600" y="0"/>
                    </a:lnTo>
                    <a:lnTo>
                      <a:pt x="18000" y="0"/>
                    </a:lnTo>
                    <a:lnTo>
                      <a:pt x="21600" y="21600"/>
                    </a:lnTo>
                    <a:close/>
                  </a:path>
                </a:pathLst>
              </a:custGeom>
              <a:solidFill>
                <a:srgbClr val="137F41"/>
              </a:solidFill>
              <a:ln w="12700" cap="flat">
                <a:solidFill>
                  <a:srgbClr val="FFFFFF"/>
                </a:solidFill>
                <a:prstDash val="solid"/>
                <a:miter lim="800000"/>
              </a:ln>
              <a:effectLst/>
            </p:spPr>
            <p:txBody>
              <a:bodyPr wrap="square" lIns="45719" tIns="45719" rIns="45719" bIns="45719" numCol="1" anchor="ctr">
                <a:noAutofit/>
              </a:bodyPr>
              <a:lstStyle/>
              <a:p>
                <a:pPr algn="ctr" defTabSz="533400">
                  <a:lnSpc>
                    <a:spcPct val="90000"/>
                  </a:lnSpc>
                  <a:spcBef>
                    <a:spcPts val="700"/>
                  </a:spcBef>
                  <a:defRPr sz="1200">
                    <a:solidFill>
                      <a:srgbClr val="FFFFFF"/>
                    </a:solidFill>
                  </a:defRPr>
                </a:pPr>
                <a:endParaRPr/>
              </a:p>
            </p:txBody>
          </p:sp>
          <p:sp>
            <p:nvSpPr>
              <p:cNvPr id="199" name="Landesgesetz 9/2018, Landesstrategieplan, Fachpläne"/>
              <p:cNvSpPr txBox="1"/>
              <p:nvPr/>
            </p:nvSpPr>
            <p:spPr>
              <a:xfrm>
                <a:off x="721230" y="341168"/>
                <a:ext cx="2678859" cy="392431"/>
              </a:xfrm>
              <a:prstGeom prst="rect">
                <a:avLst/>
              </a:prstGeom>
              <a:noFill/>
              <a:ln w="12700" cap="flat">
                <a:noFill/>
                <a:miter lim="400000"/>
              </a:ln>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15240" tIns="15240" rIns="15240" bIns="15240" numCol="1" anchor="ctr">
                <a:spAutoFit/>
              </a:bodyPr>
              <a:lstStyle>
                <a:lvl1pPr algn="ctr" defTabSz="533400">
                  <a:lnSpc>
                    <a:spcPct val="90000"/>
                  </a:lnSpc>
                  <a:spcBef>
                    <a:spcPts val="500"/>
                  </a:spcBef>
                  <a:defRPr sz="1200">
                    <a:solidFill>
                      <a:srgbClr val="FFFFFF"/>
                    </a:solidFill>
                  </a:defRPr>
                </a:lvl1pPr>
              </a:lstStyle>
              <a:p>
                <a:r>
                  <a:t>Landesgesetz 9/2018, Landesstrategieplan, Fachpläne</a:t>
                </a:r>
              </a:p>
            </p:txBody>
          </p:sp>
        </p:grpSp>
        <p:grpSp>
          <p:nvGrpSpPr>
            <p:cNvPr id="203" name="Group"/>
            <p:cNvGrpSpPr/>
            <p:nvPr/>
          </p:nvGrpSpPr>
          <p:grpSpPr>
            <a:xfrm>
              <a:off x="-2" y="3224301"/>
              <a:ext cx="5495098" cy="1074769"/>
              <a:chOff x="-1" y="0"/>
              <a:chExt cx="5495096" cy="1074767"/>
            </a:xfrm>
          </p:grpSpPr>
          <p:sp>
            <p:nvSpPr>
              <p:cNvPr id="201" name="Shape"/>
              <p:cNvSpPr/>
              <p:nvPr/>
            </p:nvSpPr>
            <p:spPr>
              <a:xfrm>
                <a:off x="-1" y="0"/>
                <a:ext cx="5495096" cy="1074767"/>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700" y="0"/>
                    </a:lnTo>
                    <a:lnTo>
                      <a:pt x="18900" y="0"/>
                    </a:lnTo>
                    <a:lnTo>
                      <a:pt x="21600" y="21600"/>
                    </a:lnTo>
                    <a:close/>
                  </a:path>
                </a:pathLst>
              </a:custGeom>
              <a:solidFill>
                <a:srgbClr val="18A454"/>
              </a:solidFill>
              <a:ln w="12700" cap="flat">
                <a:solidFill>
                  <a:srgbClr val="FFFFFF"/>
                </a:solidFill>
                <a:prstDash val="solid"/>
                <a:miter lim="800000"/>
              </a:ln>
              <a:effectLst/>
            </p:spPr>
            <p:txBody>
              <a:bodyPr wrap="square" lIns="45719" tIns="45719" rIns="45719" bIns="45719" numCol="1" anchor="ctr">
                <a:noAutofit/>
              </a:bodyPr>
              <a:lstStyle/>
              <a:p>
                <a:pPr algn="ctr" defTabSz="533400">
                  <a:lnSpc>
                    <a:spcPct val="90000"/>
                  </a:lnSpc>
                  <a:spcBef>
                    <a:spcPts val="700"/>
                  </a:spcBef>
                  <a:defRPr sz="1200">
                    <a:solidFill>
                      <a:srgbClr val="FFFFFF"/>
                    </a:solidFill>
                  </a:defRPr>
                </a:pPr>
                <a:endParaRPr/>
              </a:p>
            </p:txBody>
          </p:sp>
          <p:sp>
            <p:nvSpPr>
              <p:cNvPr id="202" name="Gemeindeentwicklungsprogramm, Gemeindeplan, Durchführungspläne"/>
              <p:cNvSpPr txBox="1"/>
              <p:nvPr/>
            </p:nvSpPr>
            <p:spPr>
              <a:xfrm>
                <a:off x="961641" y="341168"/>
                <a:ext cx="3571812" cy="392431"/>
              </a:xfrm>
              <a:prstGeom prst="rect">
                <a:avLst/>
              </a:prstGeom>
              <a:noFill/>
              <a:ln w="12700" cap="flat">
                <a:noFill/>
                <a:miter lim="400000"/>
              </a:ln>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15240" tIns="15240" rIns="15240" bIns="15240" numCol="1" anchor="ctr">
                <a:spAutoFit/>
              </a:bodyPr>
              <a:lstStyle>
                <a:lvl1pPr algn="ctr" defTabSz="533400">
                  <a:lnSpc>
                    <a:spcPct val="90000"/>
                  </a:lnSpc>
                  <a:spcBef>
                    <a:spcPts val="500"/>
                  </a:spcBef>
                  <a:defRPr sz="1200">
                    <a:solidFill>
                      <a:srgbClr val="FFFFFF"/>
                    </a:solidFill>
                  </a:defRPr>
                </a:lvl1pPr>
              </a:lstStyle>
              <a:p>
                <a:r>
                  <a:t>Gemeindeentwicklungsprogramm, Gemeindeplan, Durchführungspläne</a:t>
                </a:r>
              </a:p>
            </p:txBody>
          </p:sp>
        </p:grpSp>
      </p:grpSp>
      <p:sp>
        <p:nvSpPr>
          <p:cNvPr id="205" name="TextBox 6"/>
          <p:cNvSpPr txBox="1"/>
          <p:nvPr/>
        </p:nvSpPr>
        <p:spPr>
          <a:xfrm>
            <a:off x="8556725" y="2156336"/>
            <a:ext cx="1400811" cy="370841"/>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rIns="45719">
            <a:spAutoFit/>
          </a:bodyPr>
          <a:lstStyle>
            <a:lvl1pPr algn="r"/>
          </a:lstStyle>
          <a:p>
            <a:r>
              <a:t>International</a:t>
            </a:r>
          </a:p>
        </p:txBody>
      </p:sp>
      <p:sp>
        <p:nvSpPr>
          <p:cNvPr id="206" name="Straight Connector 7"/>
          <p:cNvSpPr/>
          <p:nvPr/>
        </p:nvSpPr>
        <p:spPr>
          <a:xfrm>
            <a:off x="6287099" y="2513610"/>
            <a:ext cx="3716157" cy="1"/>
          </a:xfrm>
          <a:prstGeom prst="line">
            <a:avLst/>
          </a:prstGeom>
          <a:ln w="12700">
            <a:solidFill>
              <a:srgbClr val="0B4825"/>
            </a:solidFill>
            <a:miter/>
          </a:ln>
        </p:spPr>
        <p:txBody>
          <a:bodyPr lIns="45719" rIns="45719"/>
          <a:lstStyle/>
          <a:p>
            <a:endParaRPr/>
          </a:p>
        </p:txBody>
      </p:sp>
      <p:sp>
        <p:nvSpPr>
          <p:cNvPr id="207" name="Straight Connector 8"/>
          <p:cNvSpPr/>
          <p:nvPr/>
        </p:nvSpPr>
        <p:spPr>
          <a:xfrm>
            <a:off x="6287099" y="3587948"/>
            <a:ext cx="3716157" cy="1"/>
          </a:xfrm>
          <a:prstGeom prst="line">
            <a:avLst/>
          </a:prstGeom>
          <a:ln w="12700">
            <a:solidFill>
              <a:srgbClr val="0F6132"/>
            </a:solidFill>
            <a:miter/>
          </a:ln>
        </p:spPr>
        <p:txBody>
          <a:bodyPr lIns="45719" rIns="45719"/>
          <a:lstStyle/>
          <a:p>
            <a:endParaRPr/>
          </a:p>
        </p:txBody>
      </p:sp>
      <p:sp>
        <p:nvSpPr>
          <p:cNvPr id="208" name="Straight Connector 9"/>
          <p:cNvSpPr/>
          <p:nvPr/>
        </p:nvSpPr>
        <p:spPr>
          <a:xfrm>
            <a:off x="6287099" y="4665269"/>
            <a:ext cx="3716157" cy="1"/>
          </a:xfrm>
          <a:prstGeom prst="line">
            <a:avLst/>
          </a:prstGeom>
          <a:ln w="12700">
            <a:solidFill>
              <a:srgbClr val="137F41"/>
            </a:solidFill>
            <a:miter/>
          </a:ln>
        </p:spPr>
        <p:txBody>
          <a:bodyPr lIns="45719" rIns="45719"/>
          <a:lstStyle/>
          <a:p>
            <a:endParaRPr/>
          </a:p>
        </p:txBody>
      </p:sp>
      <p:sp>
        <p:nvSpPr>
          <p:cNvPr id="209" name="Straight Connector 10"/>
          <p:cNvSpPr/>
          <p:nvPr/>
        </p:nvSpPr>
        <p:spPr>
          <a:xfrm>
            <a:off x="6287099" y="5738702"/>
            <a:ext cx="3716157" cy="1"/>
          </a:xfrm>
          <a:prstGeom prst="line">
            <a:avLst/>
          </a:prstGeom>
          <a:ln w="12700">
            <a:solidFill>
              <a:srgbClr val="18A454"/>
            </a:solidFill>
            <a:miter/>
          </a:ln>
        </p:spPr>
        <p:txBody>
          <a:bodyPr lIns="45719" rIns="45719"/>
          <a:lstStyle/>
          <a:p>
            <a:endParaRPr/>
          </a:p>
        </p:txBody>
      </p:sp>
      <p:sp>
        <p:nvSpPr>
          <p:cNvPr id="210" name="TextBox 11"/>
          <p:cNvSpPr txBox="1"/>
          <p:nvPr/>
        </p:nvSpPr>
        <p:spPr>
          <a:xfrm>
            <a:off x="8718305" y="3224965"/>
            <a:ext cx="1239231" cy="370841"/>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rIns="45719">
            <a:spAutoFit/>
          </a:bodyPr>
          <a:lstStyle>
            <a:lvl1pPr algn="r"/>
          </a:lstStyle>
          <a:p>
            <a:r>
              <a:t>National</a:t>
            </a:r>
          </a:p>
        </p:txBody>
      </p:sp>
      <p:sp>
        <p:nvSpPr>
          <p:cNvPr id="211" name="TextBox 12"/>
          <p:cNvSpPr txBox="1"/>
          <p:nvPr/>
        </p:nvSpPr>
        <p:spPr>
          <a:xfrm>
            <a:off x="8718305" y="4291176"/>
            <a:ext cx="1239231" cy="370841"/>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rIns="45719">
            <a:spAutoFit/>
          </a:bodyPr>
          <a:lstStyle>
            <a:lvl1pPr algn="r"/>
          </a:lstStyle>
          <a:p>
            <a:r>
              <a:t>Überörtlich</a:t>
            </a:r>
          </a:p>
        </p:txBody>
      </p:sp>
      <p:sp>
        <p:nvSpPr>
          <p:cNvPr id="212" name="TextBox 13"/>
          <p:cNvSpPr txBox="1"/>
          <p:nvPr/>
        </p:nvSpPr>
        <p:spPr>
          <a:xfrm>
            <a:off x="8718305" y="5380911"/>
            <a:ext cx="1239231" cy="370841"/>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rIns="45719">
            <a:spAutoFit/>
          </a:bodyPr>
          <a:lstStyle>
            <a:lvl1pPr algn="r"/>
          </a:lstStyle>
          <a:p>
            <a:r>
              <a:t>Örtlich</a:t>
            </a:r>
          </a:p>
        </p:txBody>
      </p:sp>
      <p:pic>
        <p:nvPicPr>
          <p:cNvPr id="2" name="Google Shape;376;g299506da074_2_237" descr="Picture 5">
            <a:extLst>
              <a:ext uri="{FF2B5EF4-FFF2-40B4-BE49-F238E27FC236}">
                <a16:creationId xmlns:a16="http://schemas.microsoft.com/office/drawing/2014/main" id="{7F239772-1C5B-FB26-C858-2651E8879C87}"/>
              </a:ext>
            </a:extLst>
          </p:cNvPr>
          <p:cNvPicPr preferRelativeResize="0">
            <a:picLocks noChangeAspect="1"/>
          </p:cNvPicPr>
          <p:nvPr/>
        </p:nvPicPr>
        <p:blipFill rotWithShape="1">
          <a:blip r:embed="rId3">
            <a:alphaModFix/>
          </a:blip>
          <a:srcRect/>
          <a:stretch/>
        </p:blipFill>
        <p:spPr>
          <a:xfrm>
            <a:off x="895101" y="1467314"/>
            <a:ext cx="2882341" cy="1437038"/>
          </a:xfrm>
          <a:prstGeom prst="rect">
            <a:avLst/>
          </a:prstGeom>
          <a:noFill/>
          <a:ln>
            <a:noFill/>
          </a:ln>
        </p:spPr>
      </p:pic>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 name="Vertical Text Placeholder 2"/>
          <p:cNvSpPr txBox="1">
            <a:spLocks noGrp="1"/>
          </p:cNvSpPr>
          <p:nvPr>
            <p:ph type="body" sz="quarter" idx="1"/>
          </p:nvPr>
        </p:nvSpPr>
        <p:spPr>
          <a:xfrm>
            <a:off x="222248" y="6541360"/>
            <a:ext cx="5461002" cy="296617"/>
          </a:xfrm>
          <a:prstGeom prst="rect">
            <a:avLst/>
          </a:prstGeom>
        </p:spPr>
        <p:txBody>
          <a:bodyPr anchor="ctr"/>
          <a:lstStyle>
            <a:lvl1pPr defTabSz="777240">
              <a:spcBef>
                <a:spcPts val="800"/>
              </a:spcBef>
              <a:defRPr sz="1360" cap="small">
                <a:solidFill>
                  <a:schemeClr val="accent2"/>
                </a:solidFill>
                <a:latin typeface="Arial Nova"/>
                <a:ea typeface="Arial Nova"/>
                <a:cs typeface="Arial Nova"/>
                <a:sym typeface="Arial Nova"/>
              </a:defRPr>
            </a:lvl1pPr>
          </a:lstStyle>
          <a:p>
            <a:r>
              <a:rPr dirty="0"/>
              <a:t>Die </a:t>
            </a:r>
            <a:r>
              <a:rPr dirty="0" err="1"/>
              <a:t>übergeordneten</a:t>
            </a:r>
            <a:r>
              <a:rPr dirty="0"/>
              <a:t> </a:t>
            </a:r>
            <a:r>
              <a:rPr lang="de-DE" dirty="0"/>
              <a:t>Ziele und Vorgaben</a:t>
            </a:r>
            <a:endParaRPr dirty="0"/>
          </a:p>
        </p:txBody>
      </p:sp>
      <p:sp>
        <p:nvSpPr>
          <p:cNvPr id="252" name="Slide Number Placeholder 3"/>
          <p:cNvSpPr txBox="1">
            <a:spLocks noGrp="1"/>
          </p:cNvSpPr>
          <p:nvPr>
            <p:ph type="sldNum" sz="quarter" idx="2"/>
          </p:nvPr>
        </p:nvSpPr>
        <p:spPr>
          <a:xfrm>
            <a:off x="5905501" y="6555323"/>
            <a:ext cx="273657" cy="281941"/>
          </a:xfrm>
          <a:prstGeom prst="rect">
            <a:avLst/>
          </a:prstGeom>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a:lstStyle/>
          <a:p>
            <a:fld id="{86CB4B4D-7CA3-9044-876B-883B54F8677D}" type="slidenum">
              <a:rPr/>
              <a:t>13</a:t>
            </a:fld>
            <a:endParaRPr/>
          </a:p>
        </p:txBody>
      </p:sp>
      <p:sp>
        <p:nvSpPr>
          <p:cNvPr id="253" name="Title 4"/>
          <p:cNvSpPr txBox="1">
            <a:spLocks noGrp="1"/>
          </p:cNvSpPr>
          <p:nvPr>
            <p:ph type="title"/>
          </p:nvPr>
        </p:nvSpPr>
        <p:spPr>
          <a:xfrm>
            <a:off x="400466" y="181891"/>
            <a:ext cx="11413316" cy="896658"/>
          </a:xfrm>
          <a:prstGeom prst="rect">
            <a:avLst/>
          </a:prstGeom>
        </p:spPr>
        <p:txBody>
          <a:bodyPr/>
          <a:lstStyle/>
          <a:p>
            <a:r>
              <a:rPr dirty="0" err="1"/>
              <a:t>Energie</a:t>
            </a:r>
            <a:r>
              <a:rPr dirty="0"/>
              <a:t>- und </a:t>
            </a:r>
            <a:r>
              <a:rPr dirty="0" err="1"/>
              <a:t>Klimapolitische</a:t>
            </a:r>
            <a:r>
              <a:rPr dirty="0"/>
              <a:t> </a:t>
            </a:r>
            <a:r>
              <a:rPr dirty="0" err="1"/>
              <a:t>Rahmen</a:t>
            </a:r>
            <a:r>
              <a:rPr dirty="0"/>
              <a:t> der </a:t>
            </a:r>
            <a:r>
              <a:rPr dirty="0" err="1"/>
              <a:t>Provinz</a:t>
            </a:r>
            <a:endParaRPr dirty="0"/>
          </a:p>
        </p:txBody>
      </p:sp>
      <p:sp>
        <p:nvSpPr>
          <p:cNvPr id="254" name="Content Placeholder 5"/>
          <p:cNvSpPr txBox="1"/>
          <p:nvPr/>
        </p:nvSpPr>
        <p:spPr>
          <a:xfrm>
            <a:off x="861059" y="1410226"/>
            <a:ext cx="3825831" cy="491048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9" rIns="45719" anchor="ctr">
            <a:normAutofit/>
          </a:bodyPr>
          <a:lstStyle/>
          <a:p>
            <a:pPr>
              <a:lnSpc>
                <a:spcPct val="90000"/>
              </a:lnSpc>
              <a:spcBef>
                <a:spcPts val="1000"/>
              </a:spcBef>
            </a:pPr>
            <a:r>
              <a:rPr dirty="0" err="1"/>
              <a:t>Senkung</a:t>
            </a:r>
            <a:r>
              <a:rPr dirty="0"/>
              <a:t> der CO</a:t>
            </a:r>
            <a:r>
              <a:rPr baseline="-25000" dirty="0"/>
              <a:t>2 </a:t>
            </a:r>
            <a:r>
              <a:rPr dirty="0"/>
              <a:t>– </a:t>
            </a:r>
            <a:r>
              <a:rPr dirty="0" err="1"/>
              <a:t>Emissionen</a:t>
            </a:r>
            <a:r>
              <a:rPr dirty="0"/>
              <a:t> um 55% bis 2030</a:t>
            </a:r>
          </a:p>
          <a:p>
            <a:pPr>
              <a:lnSpc>
                <a:spcPct val="90000"/>
              </a:lnSpc>
              <a:spcBef>
                <a:spcPts val="1000"/>
              </a:spcBef>
            </a:pPr>
            <a:endParaRPr dirty="0"/>
          </a:p>
          <a:p>
            <a:pPr>
              <a:lnSpc>
                <a:spcPct val="90000"/>
              </a:lnSpc>
              <a:spcBef>
                <a:spcPts val="1000"/>
              </a:spcBef>
            </a:pPr>
            <a:r>
              <a:rPr dirty="0" err="1"/>
              <a:t>Klimaneutral</a:t>
            </a:r>
            <a:r>
              <a:rPr dirty="0"/>
              <a:t> 2040</a:t>
            </a:r>
          </a:p>
          <a:p>
            <a:pPr>
              <a:lnSpc>
                <a:spcPct val="90000"/>
              </a:lnSpc>
              <a:spcBef>
                <a:spcPts val="1000"/>
              </a:spcBef>
            </a:pPr>
            <a:endParaRPr dirty="0"/>
          </a:p>
          <a:p>
            <a:pPr>
              <a:lnSpc>
                <a:spcPct val="90000"/>
              </a:lnSpc>
              <a:spcBef>
                <a:spcPts val="1000"/>
              </a:spcBef>
            </a:pPr>
            <a:r>
              <a:rPr dirty="0" err="1"/>
              <a:t>Anteil</a:t>
            </a:r>
            <a:r>
              <a:rPr dirty="0"/>
              <a:t> </a:t>
            </a:r>
            <a:r>
              <a:rPr dirty="0" err="1"/>
              <a:t>erneuerbarer</a:t>
            </a:r>
            <a:r>
              <a:rPr dirty="0"/>
              <a:t> </a:t>
            </a:r>
            <a:r>
              <a:rPr dirty="0" err="1"/>
              <a:t>Energien</a:t>
            </a:r>
            <a:r>
              <a:rPr dirty="0"/>
              <a:t> </a:t>
            </a:r>
            <a:r>
              <a:rPr dirty="0" err="1"/>
              <a:t>erhöhen</a:t>
            </a:r>
            <a:r>
              <a:rPr lang="de-DE" dirty="0"/>
              <a:t> (von 67% auf 100%)</a:t>
            </a:r>
            <a:endParaRPr dirty="0"/>
          </a:p>
          <a:p>
            <a:pPr>
              <a:lnSpc>
                <a:spcPct val="90000"/>
              </a:lnSpc>
              <a:spcBef>
                <a:spcPts val="1000"/>
              </a:spcBef>
            </a:pPr>
            <a:endParaRPr dirty="0"/>
          </a:p>
          <a:p>
            <a:pPr>
              <a:lnSpc>
                <a:spcPct val="90000"/>
              </a:lnSpc>
              <a:spcBef>
                <a:spcPts val="1000"/>
              </a:spcBef>
            </a:pPr>
            <a:r>
              <a:rPr dirty="0"/>
              <a:t>Südtiroler </a:t>
            </a:r>
            <a:r>
              <a:rPr dirty="0" err="1"/>
              <a:t>Wirtschaft</a:t>
            </a:r>
            <a:r>
              <a:rPr dirty="0"/>
              <a:t> </a:t>
            </a:r>
            <a:r>
              <a:rPr dirty="0" err="1"/>
              <a:t>soll</a:t>
            </a:r>
            <a:r>
              <a:rPr dirty="0"/>
              <a:t> </a:t>
            </a:r>
            <a:r>
              <a:rPr dirty="0" err="1"/>
              <a:t>durch</a:t>
            </a:r>
            <a:r>
              <a:rPr dirty="0"/>
              <a:t> die </a:t>
            </a:r>
            <a:r>
              <a:rPr dirty="0" err="1"/>
              <a:t>Klimawende</a:t>
            </a:r>
            <a:r>
              <a:rPr dirty="0"/>
              <a:t> </a:t>
            </a:r>
            <a:r>
              <a:rPr dirty="0" err="1"/>
              <a:t>wachsen</a:t>
            </a:r>
            <a:endParaRPr dirty="0"/>
          </a:p>
        </p:txBody>
      </p:sp>
      <p:sp>
        <p:nvSpPr>
          <p:cNvPr id="255" name="Content Placeholder 6"/>
          <p:cNvSpPr txBox="1"/>
          <p:nvPr/>
        </p:nvSpPr>
        <p:spPr>
          <a:xfrm>
            <a:off x="8716479" y="5849784"/>
            <a:ext cx="3051582" cy="206607"/>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9" rIns="45719" anchor="ctr">
            <a:normAutofit/>
          </a:bodyPr>
          <a:lstStyle>
            <a:lvl1pPr algn="r">
              <a:lnSpc>
                <a:spcPct val="90000"/>
              </a:lnSpc>
              <a:spcBef>
                <a:spcPts val="1000"/>
              </a:spcBef>
              <a:defRPr sz="600"/>
            </a:lvl1pPr>
          </a:lstStyle>
          <a:p>
            <a:r>
              <a:t>Quelle: https://www.klimahaus.it/de/neuer-klimaplan--9-2441.html</a:t>
            </a:r>
          </a:p>
        </p:txBody>
      </p:sp>
      <p:pic>
        <p:nvPicPr>
          <p:cNvPr id="256" name="Picture 2" descr="Picture 2"/>
          <p:cNvPicPr>
            <a:picLocks noChangeAspect="1"/>
          </p:cNvPicPr>
          <p:nvPr/>
        </p:nvPicPr>
        <p:blipFill>
          <a:blip r:embed="rId3"/>
          <a:stretch>
            <a:fillRect/>
          </a:stretch>
        </p:blipFill>
        <p:spPr>
          <a:xfrm>
            <a:off x="4935537" y="1881340"/>
            <a:ext cx="6878638" cy="3968444"/>
          </a:xfrm>
          <a:prstGeom prst="rect">
            <a:avLst/>
          </a:prstGeom>
          <a:ln w="12700">
            <a:miter lim="400000"/>
          </a:ln>
        </p:spPr>
      </p:pic>
      <p:sp>
        <p:nvSpPr>
          <p:cNvPr id="257" name="Arrow: Down 8"/>
          <p:cNvSpPr/>
          <p:nvPr/>
        </p:nvSpPr>
        <p:spPr>
          <a:xfrm>
            <a:off x="358102" y="2387539"/>
            <a:ext cx="345548" cy="451524"/>
          </a:xfrm>
          <a:custGeom>
            <a:avLst/>
            <a:gdLst/>
            <a:ahLst/>
            <a:cxnLst>
              <a:cxn ang="0">
                <a:pos x="wd2" y="hd2"/>
              </a:cxn>
              <a:cxn ang="5400000">
                <a:pos x="wd2" y="hd2"/>
              </a:cxn>
              <a:cxn ang="10800000">
                <a:pos x="wd2" y="hd2"/>
              </a:cxn>
              <a:cxn ang="16200000">
                <a:pos x="wd2" y="hd2"/>
              </a:cxn>
            </a:cxnLst>
            <a:rect l="0" t="0" r="r" b="b"/>
            <a:pathLst>
              <a:path w="21600" h="21600" extrusionOk="0">
                <a:moveTo>
                  <a:pt x="0" y="13335"/>
                </a:moveTo>
                <a:lnTo>
                  <a:pt x="5400" y="13335"/>
                </a:lnTo>
                <a:lnTo>
                  <a:pt x="5400" y="0"/>
                </a:lnTo>
                <a:lnTo>
                  <a:pt x="16200" y="0"/>
                </a:lnTo>
                <a:lnTo>
                  <a:pt x="16200" y="13335"/>
                </a:lnTo>
                <a:lnTo>
                  <a:pt x="21600" y="13335"/>
                </a:lnTo>
                <a:lnTo>
                  <a:pt x="10800" y="21600"/>
                </a:lnTo>
                <a:close/>
              </a:path>
            </a:pathLst>
          </a:custGeom>
          <a:solidFill>
            <a:srgbClr val="808080"/>
          </a:solidFill>
          <a:ln w="12700">
            <a:miter lim="400000"/>
          </a:ln>
        </p:spPr>
        <p:txBody>
          <a:bodyPr lIns="45719" rIns="45719" anchor="ctr"/>
          <a:lstStyle/>
          <a:p>
            <a:pPr algn="ctr">
              <a:defRPr>
                <a:solidFill>
                  <a:srgbClr val="FFFFFF"/>
                </a:solidFill>
              </a:defRPr>
            </a:pPr>
            <a:endParaRPr/>
          </a:p>
        </p:txBody>
      </p:sp>
      <p:sp>
        <p:nvSpPr>
          <p:cNvPr id="258" name="Arrow: Down 16"/>
          <p:cNvSpPr/>
          <p:nvPr/>
        </p:nvSpPr>
        <p:spPr>
          <a:xfrm rot="10800000">
            <a:off x="358102" y="3985836"/>
            <a:ext cx="345548" cy="451524"/>
          </a:xfrm>
          <a:custGeom>
            <a:avLst/>
            <a:gdLst/>
            <a:ahLst/>
            <a:cxnLst>
              <a:cxn ang="0">
                <a:pos x="wd2" y="hd2"/>
              </a:cxn>
              <a:cxn ang="5400000">
                <a:pos x="wd2" y="hd2"/>
              </a:cxn>
              <a:cxn ang="10800000">
                <a:pos x="wd2" y="hd2"/>
              </a:cxn>
              <a:cxn ang="16200000">
                <a:pos x="wd2" y="hd2"/>
              </a:cxn>
            </a:cxnLst>
            <a:rect l="0" t="0" r="r" b="b"/>
            <a:pathLst>
              <a:path w="21600" h="21600" extrusionOk="0">
                <a:moveTo>
                  <a:pt x="0" y="13335"/>
                </a:moveTo>
                <a:lnTo>
                  <a:pt x="5400" y="13335"/>
                </a:lnTo>
                <a:lnTo>
                  <a:pt x="5400" y="0"/>
                </a:lnTo>
                <a:lnTo>
                  <a:pt x="16200" y="0"/>
                </a:lnTo>
                <a:lnTo>
                  <a:pt x="16200" y="13335"/>
                </a:lnTo>
                <a:lnTo>
                  <a:pt x="21600" y="13335"/>
                </a:lnTo>
                <a:lnTo>
                  <a:pt x="10800" y="21600"/>
                </a:lnTo>
                <a:close/>
              </a:path>
            </a:pathLst>
          </a:custGeom>
          <a:solidFill>
            <a:srgbClr val="97C019"/>
          </a:solidFill>
          <a:ln w="12700">
            <a:miter lim="400000"/>
          </a:ln>
        </p:spPr>
        <p:txBody>
          <a:bodyPr lIns="45719" rIns="45719" anchor="ctr"/>
          <a:lstStyle/>
          <a:p>
            <a:pPr algn="ctr">
              <a:defRPr>
                <a:solidFill>
                  <a:srgbClr val="FFFFFF"/>
                </a:solidFill>
              </a:defRPr>
            </a:pPr>
            <a:endParaRPr/>
          </a:p>
        </p:txBody>
      </p:sp>
      <p:pic>
        <p:nvPicPr>
          <p:cNvPr id="259" name="Grafik 20" descr="Grafik 20"/>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75339" y="4850863"/>
            <a:ext cx="540000" cy="540001"/>
          </a:xfrm>
          <a:prstGeom prst="rect">
            <a:avLst/>
          </a:prstGeom>
          <a:ln w="12700">
            <a:miter lim="400000"/>
          </a:ln>
        </p:spPr>
      </p:pic>
      <p:pic>
        <p:nvPicPr>
          <p:cNvPr id="260" name="Picture 2" descr="Picture 2"/>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17488" y="3261248"/>
            <a:ext cx="426775" cy="426775"/>
          </a:xfrm>
          <a:prstGeom prst="rect">
            <a:avLst/>
          </a:prstGeom>
          <a:ln w="12700">
            <a:miter lim="400000"/>
          </a:ln>
        </p:spPr>
      </p:pic>
      <p:pic>
        <p:nvPicPr>
          <p:cNvPr id="2" name="Google Shape;385;g299506da074_2_245" descr="Picture 2">
            <a:extLst>
              <a:ext uri="{FF2B5EF4-FFF2-40B4-BE49-F238E27FC236}">
                <a16:creationId xmlns:a16="http://schemas.microsoft.com/office/drawing/2014/main" id="{2E51F175-6BBD-82C1-459A-4B82471E5839}"/>
              </a:ext>
            </a:extLst>
          </p:cNvPr>
          <p:cNvPicPr preferRelativeResize="0">
            <a:picLocks noChangeAspect="1"/>
          </p:cNvPicPr>
          <p:nvPr/>
        </p:nvPicPr>
        <p:blipFill rotWithShape="1">
          <a:blip r:embed="rId6" cstate="screen">
            <a:alphaModFix/>
            <a:extLst>
              <a:ext uri="{28A0092B-C50C-407E-A947-70E740481C1C}">
                <a14:useLocalDpi xmlns:a14="http://schemas.microsoft.com/office/drawing/2010/main"/>
              </a:ext>
            </a:extLst>
          </a:blip>
          <a:srcRect/>
          <a:stretch/>
        </p:blipFill>
        <p:spPr>
          <a:xfrm>
            <a:off x="4935537" y="1881340"/>
            <a:ext cx="2269993" cy="1804108"/>
          </a:xfrm>
          <a:prstGeom prst="rect">
            <a:avLst/>
          </a:prstGeom>
          <a:noFill/>
          <a:ln>
            <a:noFill/>
          </a:ln>
        </p:spPr>
      </p:pic>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 name="Vertical Text Placeholder 2"/>
          <p:cNvSpPr txBox="1">
            <a:spLocks noGrp="1"/>
          </p:cNvSpPr>
          <p:nvPr>
            <p:ph type="body" sz="quarter" idx="1"/>
          </p:nvPr>
        </p:nvSpPr>
        <p:spPr>
          <a:xfrm>
            <a:off x="222248" y="6541360"/>
            <a:ext cx="5461002" cy="296617"/>
          </a:xfrm>
          <a:prstGeom prst="rect">
            <a:avLst/>
          </a:prstGeom>
        </p:spPr>
        <p:txBody>
          <a:bodyPr anchor="ctr"/>
          <a:lstStyle>
            <a:lvl1pPr defTabSz="777240">
              <a:spcBef>
                <a:spcPts val="800"/>
              </a:spcBef>
              <a:defRPr sz="1360" cap="small">
                <a:solidFill>
                  <a:schemeClr val="accent2"/>
                </a:solidFill>
                <a:latin typeface="Arial Nova"/>
                <a:ea typeface="Arial Nova"/>
                <a:cs typeface="Arial Nova"/>
                <a:sym typeface="Arial Nova"/>
              </a:defRPr>
            </a:lvl1pPr>
          </a:lstStyle>
          <a:p>
            <a:r>
              <a:rPr dirty="0"/>
              <a:t>Die </a:t>
            </a:r>
            <a:r>
              <a:rPr dirty="0" err="1"/>
              <a:t>übergeordneten</a:t>
            </a:r>
            <a:r>
              <a:rPr dirty="0"/>
              <a:t> </a:t>
            </a:r>
            <a:r>
              <a:rPr lang="de-DE" dirty="0"/>
              <a:t>Ziele und Vorgaben</a:t>
            </a:r>
            <a:endParaRPr dirty="0"/>
          </a:p>
        </p:txBody>
      </p:sp>
      <p:sp>
        <p:nvSpPr>
          <p:cNvPr id="225" name="Slide Number Placeholder 3"/>
          <p:cNvSpPr txBox="1">
            <a:spLocks noGrp="1"/>
          </p:cNvSpPr>
          <p:nvPr>
            <p:ph type="sldNum" sz="quarter" idx="2"/>
          </p:nvPr>
        </p:nvSpPr>
        <p:spPr>
          <a:xfrm>
            <a:off x="5905501" y="6555323"/>
            <a:ext cx="188899" cy="281941"/>
          </a:xfrm>
          <a:prstGeom prst="rect">
            <a:avLst/>
          </a:prstGeom>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a:lstStyle/>
          <a:p>
            <a:fld id="{86CB4B4D-7CA3-9044-876B-883B54F8677D}" type="slidenum">
              <a:rPr/>
              <a:t>14</a:t>
            </a:fld>
            <a:endParaRPr/>
          </a:p>
        </p:txBody>
      </p:sp>
      <p:sp>
        <p:nvSpPr>
          <p:cNvPr id="226" name="Title 4"/>
          <p:cNvSpPr txBox="1">
            <a:spLocks noGrp="1"/>
          </p:cNvSpPr>
          <p:nvPr>
            <p:ph type="title"/>
          </p:nvPr>
        </p:nvSpPr>
        <p:spPr>
          <a:xfrm>
            <a:off x="400466" y="181891"/>
            <a:ext cx="11413316" cy="896658"/>
          </a:xfrm>
          <a:prstGeom prst="rect">
            <a:avLst/>
          </a:prstGeom>
        </p:spPr>
        <p:txBody>
          <a:bodyPr/>
          <a:lstStyle>
            <a:lvl1pPr algn="l"/>
          </a:lstStyle>
          <a:p>
            <a:r>
              <a:rPr lang="de-DE" dirty="0"/>
              <a:t>Klimawandel - </a:t>
            </a:r>
            <a:r>
              <a:rPr dirty="0" err="1"/>
              <a:t>Dürre</a:t>
            </a:r>
            <a:r>
              <a:rPr dirty="0"/>
              <a:t> in Europa</a:t>
            </a:r>
          </a:p>
        </p:txBody>
      </p:sp>
      <p:sp>
        <p:nvSpPr>
          <p:cNvPr id="227" name="Content Placeholder 5"/>
          <p:cNvSpPr txBox="1"/>
          <p:nvPr/>
        </p:nvSpPr>
        <p:spPr>
          <a:xfrm>
            <a:off x="7527357" y="1410226"/>
            <a:ext cx="4240705" cy="491048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9" rIns="45719" anchor="ctr">
            <a:normAutofit/>
          </a:bodyPr>
          <a:lstStyle/>
          <a:p>
            <a:pPr marL="359999" indent="-359999">
              <a:lnSpc>
                <a:spcPct val="90000"/>
              </a:lnSpc>
              <a:spcBef>
                <a:spcPts val="1000"/>
              </a:spcBef>
              <a:buClr>
                <a:srgbClr val="000000"/>
              </a:buClr>
              <a:buSzPct val="100000"/>
              <a:buChar char="▪"/>
            </a:pPr>
            <a:r>
              <a:rPr dirty="0"/>
              <a:t>2022 der </a:t>
            </a:r>
            <a:r>
              <a:rPr dirty="0" err="1"/>
              <a:t>heißeste</a:t>
            </a:r>
            <a:r>
              <a:rPr dirty="0"/>
              <a:t> Sommer </a:t>
            </a:r>
            <a:r>
              <a:rPr dirty="0" err="1"/>
              <a:t>seit</a:t>
            </a:r>
            <a:r>
              <a:rPr dirty="0"/>
              <a:t> </a:t>
            </a:r>
            <a:r>
              <a:rPr dirty="0" err="1"/>
              <a:t>Beginn</a:t>
            </a:r>
            <a:r>
              <a:rPr dirty="0"/>
              <a:t> der </a:t>
            </a:r>
            <a:r>
              <a:rPr dirty="0" err="1"/>
              <a:t>Aufzeichnungen</a:t>
            </a:r>
            <a:endParaRPr dirty="0"/>
          </a:p>
          <a:p>
            <a:pPr marL="359999" indent="-359999">
              <a:lnSpc>
                <a:spcPct val="90000"/>
              </a:lnSpc>
              <a:spcBef>
                <a:spcPts val="1000"/>
              </a:spcBef>
              <a:buClr>
                <a:srgbClr val="000000"/>
              </a:buClr>
              <a:buSzPct val="100000"/>
              <a:buChar char="▪"/>
            </a:pPr>
            <a:endParaRPr dirty="0"/>
          </a:p>
          <a:p>
            <a:pPr marL="359999" indent="-359999">
              <a:lnSpc>
                <a:spcPct val="90000"/>
              </a:lnSpc>
              <a:spcBef>
                <a:spcPts val="1000"/>
              </a:spcBef>
              <a:buClr>
                <a:srgbClr val="000000"/>
              </a:buClr>
              <a:buSzPct val="100000"/>
              <a:buChar char="▪"/>
            </a:pPr>
            <a:r>
              <a:rPr dirty="0"/>
              <a:t>Für 50% der EU-Fläche </a:t>
            </a:r>
            <a:r>
              <a:rPr dirty="0" err="1"/>
              <a:t>galt</a:t>
            </a:r>
            <a:r>
              <a:rPr dirty="0"/>
              <a:t> die </a:t>
            </a:r>
            <a:r>
              <a:rPr dirty="0" err="1"/>
              <a:t>Dürrewarnung</a:t>
            </a:r>
            <a:endParaRPr dirty="0"/>
          </a:p>
          <a:p>
            <a:pPr>
              <a:lnSpc>
                <a:spcPct val="90000"/>
              </a:lnSpc>
              <a:spcBef>
                <a:spcPts val="1000"/>
              </a:spcBef>
            </a:pPr>
            <a:endParaRPr dirty="0"/>
          </a:p>
          <a:p>
            <a:pPr marL="359999" indent="-359999">
              <a:lnSpc>
                <a:spcPct val="90000"/>
              </a:lnSpc>
              <a:spcBef>
                <a:spcPts val="1000"/>
              </a:spcBef>
              <a:buClr>
                <a:srgbClr val="000000"/>
              </a:buClr>
              <a:buSzPct val="100000"/>
              <a:buChar char="▪"/>
            </a:pPr>
            <a:r>
              <a:rPr dirty="0"/>
              <a:t>Negative </a:t>
            </a:r>
            <a:r>
              <a:rPr dirty="0" err="1"/>
              <a:t>Auswirkungen</a:t>
            </a:r>
            <a:r>
              <a:rPr dirty="0"/>
              <a:t> auf Gesundheit, </a:t>
            </a:r>
            <a:r>
              <a:rPr dirty="0" err="1"/>
              <a:t>Energieversorgung</a:t>
            </a:r>
            <a:r>
              <a:rPr dirty="0"/>
              <a:t>, </a:t>
            </a:r>
            <a:r>
              <a:rPr dirty="0" err="1"/>
              <a:t>Trinkwasserversorgung</a:t>
            </a:r>
            <a:r>
              <a:rPr dirty="0"/>
              <a:t> und </a:t>
            </a:r>
            <a:r>
              <a:rPr dirty="0" err="1"/>
              <a:t>Landwirtschaft</a:t>
            </a:r>
            <a:endParaRPr dirty="0"/>
          </a:p>
        </p:txBody>
      </p:sp>
      <p:sp>
        <p:nvSpPr>
          <p:cNvPr id="228" name="Content Placeholder 6"/>
          <p:cNvSpPr txBox="1"/>
          <p:nvPr/>
        </p:nvSpPr>
        <p:spPr>
          <a:xfrm>
            <a:off x="579615" y="6217404"/>
            <a:ext cx="4527688" cy="206607"/>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9" rIns="45719" anchor="ctr">
            <a:normAutofit/>
          </a:bodyPr>
          <a:lstStyle>
            <a:lvl1pPr>
              <a:lnSpc>
                <a:spcPct val="90000"/>
              </a:lnSpc>
              <a:spcBef>
                <a:spcPts val="1000"/>
              </a:spcBef>
              <a:defRPr sz="600"/>
            </a:lvl1pPr>
          </a:lstStyle>
          <a:p>
            <a:r>
              <a:t>Quelle: https://static.open.online/wp-content/uploads/2022/06/Fiume-Po-scaled.jpg</a:t>
            </a:r>
          </a:p>
        </p:txBody>
      </p:sp>
      <p:pic>
        <p:nvPicPr>
          <p:cNvPr id="229" name="Picture 8" descr="Picture 8"/>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33895" y="1314453"/>
            <a:ext cx="6610945" cy="4911726"/>
          </a:xfrm>
          <a:prstGeom prst="rect">
            <a:avLst/>
          </a:prstGeom>
          <a:ln w="12700">
            <a:miter lim="400000"/>
          </a:ln>
        </p:spPr>
      </p:pic>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 name="Vertical Text Placeholder 2"/>
          <p:cNvSpPr txBox="1">
            <a:spLocks noGrp="1"/>
          </p:cNvSpPr>
          <p:nvPr>
            <p:ph type="body" sz="quarter" idx="1"/>
          </p:nvPr>
        </p:nvSpPr>
        <p:spPr>
          <a:xfrm>
            <a:off x="222248" y="6541360"/>
            <a:ext cx="5461002" cy="296617"/>
          </a:xfrm>
          <a:prstGeom prst="rect">
            <a:avLst/>
          </a:prstGeom>
        </p:spPr>
        <p:txBody>
          <a:bodyPr anchor="ctr"/>
          <a:lstStyle>
            <a:lvl1pPr defTabSz="777240">
              <a:spcBef>
                <a:spcPts val="800"/>
              </a:spcBef>
              <a:defRPr sz="1360" cap="small">
                <a:solidFill>
                  <a:schemeClr val="accent2"/>
                </a:solidFill>
                <a:latin typeface="Arial Nova"/>
                <a:ea typeface="Arial Nova"/>
                <a:cs typeface="Arial Nova"/>
                <a:sym typeface="Arial Nova"/>
              </a:defRPr>
            </a:lvl1pPr>
          </a:lstStyle>
          <a:p>
            <a:r>
              <a:rPr lang="de-DE" dirty="0"/>
              <a:t>Die übergeordneten Ziele und Vorgaben</a:t>
            </a:r>
          </a:p>
        </p:txBody>
      </p:sp>
      <p:sp>
        <p:nvSpPr>
          <p:cNvPr id="234" name="Slide Number Placeholder 3"/>
          <p:cNvSpPr txBox="1">
            <a:spLocks noGrp="1"/>
          </p:cNvSpPr>
          <p:nvPr>
            <p:ph type="sldNum" sz="quarter" idx="2"/>
          </p:nvPr>
        </p:nvSpPr>
        <p:spPr>
          <a:xfrm>
            <a:off x="5905501" y="6555323"/>
            <a:ext cx="273657" cy="281941"/>
          </a:xfrm>
          <a:prstGeom prst="rect">
            <a:avLst/>
          </a:prstGeom>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a:lstStyle/>
          <a:p>
            <a:fld id="{86CB4B4D-7CA3-9044-876B-883B54F8677D}" type="slidenum">
              <a:rPr/>
              <a:t>15</a:t>
            </a:fld>
            <a:endParaRPr/>
          </a:p>
        </p:txBody>
      </p:sp>
      <p:sp>
        <p:nvSpPr>
          <p:cNvPr id="4" name="Google Shape;303;g299506da074_2_173">
            <a:extLst>
              <a:ext uri="{FF2B5EF4-FFF2-40B4-BE49-F238E27FC236}">
                <a16:creationId xmlns:a16="http://schemas.microsoft.com/office/drawing/2014/main" id="{73AABF1F-6955-254E-2612-DD56A7CA7A61}"/>
              </a:ext>
            </a:extLst>
          </p:cNvPr>
          <p:cNvSpPr txBox="1">
            <a:spLocks/>
          </p:cNvSpPr>
          <p:nvPr/>
        </p:nvSpPr>
        <p:spPr>
          <a:xfrm>
            <a:off x="905029" y="1690688"/>
            <a:ext cx="7591271" cy="913488"/>
          </a:xfrm>
          <a:prstGeom prst="rect">
            <a:avLst/>
          </a:prstGeom>
          <a:noFill/>
          <a:ln>
            <a:noFill/>
          </a:ln>
        </p:spPr>
        <p:txBody>
          <a:bodyPr spcFirstLastPara="1" wrap="square" lIns="91425" tIns="91425" rIns="91425" bIns="91425" anchor="t" anchorCtr="0">
            <a:noAutofit/>
          </a:bodyPr>
          <a:lstStyle>
            <a:defPPr>
              <a:defRPr lang="de-DE"/>
            </a:defPPr>
            <a:lvl1pPr marL="457200" indent="-317500" defTabSz="914377">
              <a:lnSpc>
                <a:spcPct val="100000"/>
              </a:lnSpc>
              <a:spcBef>
                <a:spcPts val="0"/>
              </a:spcBef>
              <a:buSzPts val="1400"/>
              <a:buFont typeface="Arial" panose="020B0604020202020204" pitchFamily="34" charset="0"/>
              <a:buChar char="⇾"/>
              <a:defRPr sz="1600">
                <a:latin typeface="Arial" panose="020B0604020202020204" pitchFamily="34" charset="0"/>
                <a:cs typeface="Arial" panose="020B0604020202020204" pitchFamily="34" charset="0"/>
              </a:defRPr>
            </a:lvl1pPr>
            <a:lvl2pPr marL="685783" indent="-228594" defTabSz="914377">
              <a:lnSpc>
                <a:spcPct val="90000"/>
              </a:lnSpc>
              <a:spcBef>
                <a:spcPts val="500"/>
              </a:spcBef>
              <a:buFont typeface="Arial" panose="020B0604020202020204" pitchFamily="34" charset="0"/>
              <a:buChar char="•"/>
              <a:defRPr sz="2400"/>
            </a:lvl2pPr>
            <a:lvl3pPr marL="1142971" indent="-228594" defTabSz="914377">
              <a:lnSpc>
                <a:spcPct val="90000"/>
              </a:lnSpc>
              <a:spcBef>
                <a:spcPts val="500"/>
              </a:spcBef>
              <a:buFont typeface="Arial" panose="020B0604020202020204" pitchFamily="34" charset="0"/>
              <a:buChar char="•"/>
              <a:defRPr sz="2000"/>
            </a:lvl3pPr>
            <a:lvl4pPr marL="1600160" indent="-228594" defTabSz="914377">
              <a:lnSpc>
                <a:spcPct val="90000"/>
              </a:lnSpc>
              <a:spcBef>
                <a:spcPts val="500"/>
              </a:spcBef>
              <a:buFont typeface="Arial" panose="020B0604020202020204" pitchFamily="34" charset="0"/>
              <a:buChar char="•"/>
            </a:lvl4pPr>
            <a:lvl5pPr marL="2057349" indent="-228594" defTabSz="914377">
              <a:lnSpc>
                <a:spcPct val="90000"/>
              </a:lnSpc>
              <a:spcBef>
                <a:spcPts val="500"/>
              </a:spcBef>
              <a:buFont typeface="Arial" panose="020B0604020202020204" pitchFamily="34" charset="0"/>
              <a:buChar char="•"/>
            </a:lvl5pPr>
            <a:lvl6pPr marL="2514537" indent="-228594" defTabSz="914377">
              <a:lnSpc>
                <a:spcPct val="90000"/>
              </a:lnSpc>
              <a:spcBef>
                <a:spcPts val="500"/>
              </a:spcBef>
              <a:buFont typeface="Arial" panose="020B0604020202020204" pitchFamily="34" charset="0"/>
              <a:buChar char="•"/>
            </a:lvl6pPr>
            <a:lvl7pPr marL="2971726" indent="-228594" defTabSz="914377">
              <a:lnSpc>
                <a:spcPct val="90000"/>
              </a:lnSpc>
              <a:spcBef>
                <a:spcPts val="500"/>
              </a:spcBef>
              <a:buFont typeface="Arial" panose="020B0604020202020204" pitchFamily="34" charset="0"/>
              <a:buChar char="•"/>
            </a:lvl7pPr>
            <a:lvl8pPr marL="3428914" indent="-228594" defTabSz="914377">
              <a:lnSpc>
                <a:spcPct val="90000"/>
              </a:lnSpc>
              <a:spcBef>
                <a:spcPts val="500"/>
              </a:spcBef>
              <a:buFont typeface="Arial" panose="020B0604020202020204" pitchFamily="34" charset="0"/>
              <a:buChar char="•"/>
            </a:lvl8pPr>
            <a:lvl9pPr marL="3886103" indent="-228594" defTabSz="914377">
              <a:lnSpc>
                <a:spcPct val="90000"/>
              </a:lnSpc>
              <a:spcBef>
                <a:spcPts val="500"/>
              </a:spcBef>
              <a:buFont typeface="Arial" panose="020B0604020202020204" pitchFamily="34" charset="0"/>
              <a:buChar char="•"/>
            </a:lvl9pPr>
          </a:lstStyle>
          <a:p>
            <a:r>
              <a:rPr lang="de-DE" sz="1800" dirty="0"/>
              <a:t>Steigerung der Extremwetterereignisse</a:t>
            </a:r>
          </a:p>
          <a:p>
            <a:r>
              <a:rPr lang="de-DE" sz="1800" dirty="0"/>
              <a:t>Gefahrenzonenplan als nützliches Präventionsinstrument</a:t>
            </a:r>
          </a:p>
          <a:p>
            <a:pPr marL="139700" indent="0">
              <a:buNone/>
            </a:pPr>
            <a:endParaRPr lang="de-DE" dirty="0"/>
          </a:p>
        </p:txBody>
      </p:sp>
      <p:sp>
        <p:nvSpPr>
          <p:cNvPr id="5" name="Titel 10">
            <a:extLst>
              <a:ext uri="{FF2B5EF4-FFF2-40B4-BE49-F238E27FC236}">
                <a16:creationId xmlns:a16="http://schemas.microsoft.com/office/drawing/2014/main" id="{1054A775-CD69-425A-798C-46C146E315E8}"/>
              </a:ext>
            </a:extLst>
          </p:cNvPr>
          <p:cNvSpPr txBox="1">
            <a:spLocks/>
          </p:cNvSpPr>
          <p:nvPr/>
        </p:nvSpPr>
        <p:spPr>
          <a:xfrm>
            <a:off x="838200" y="365125"/>
            <a:ext cx="10515600" cy="1325563"/>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9" rIns="45719" anchor="ctr">
            <a:normAutofit/>
          </a:bodyPr>
          <a:lstStyle>
            <a:lvl1pPr marL="0" marR="0" indent="0" algn="l" defTabSz="914400" rtl="0" latinLnBrk="0">
              <a:lnSpc>
                <a:spcPct val="90000"/>
              </a:lnSpc>
              <a:spcBef>
                <a:spcPts val="0"/>
              </a:spcBef>
              <a:spcAft>
                <a:spcPts val="0"/>
              </a:spcAft>
              <a:buClrTx/>
              <a:buSzTx/>
              <a:buFontTx/>
              <a:buNone/>
              <a:tabLst/>
              <a:defRPr sz="3500" b="1" i="0" u="none" strike="noStrike" cap="small" spc="0" baseline="0">
                <a:solidFill>
                  <a:schemeClr val="accent2"/>
                </a:solidFill>
                <a:uFillTx/>
                <a:latin typeface="Arial Nova"/>
                <a:ea typeface="Arial Nova"/>
                <a:cs typeface="Arial Nova"/>
                <a:sym typeface="Arial Nova"/>
              </a:defRPr>
            </a:lvl1pPr>
            <a:lvl2pPr marL="0" marR="0" indent="0" algn="l" defTabSz="914400" rtl="0" latinLnBrk="0">
              <a:lnSpc>
                <a:spcPct val="90000"/>
              </a:lnSpc>
              <a:spcBef>
                <a:spcPts val="0"/>
              </a:spcBef>
              <a:spcAft>
                <a:spcPts val="0"/>
              </a:spcAft>
              <a:buClrTx/>
              <a:buSzTx/>
              <a:buFontTx/>
              <a:buNone/>
              <a:tabLst/>
              <a:defRPr sz="4400" b="1" i="0" u="none" strike="noStrike" cap="small" spc="0" baseline="0">
                <a:solidFill>
                  <a:schemeClr val="accent2"/>
                </a:solidFill>
                <a:uFillTx/>
                <a:latin typeface="Arial Nova"/>
                <a:ea typeface="Arial Nova"/>
                <a:cs typeface="Arial Nova"/>
                <a:sym typeface="Arial Nova"/>
              </a:defRPr>
            </a:lvl2pPr>
            <a:lvl3pPr marL="0" marR="0" indent="0" algn="l" defTabSz="914400" rtl="0" latinLnBrk="0">
              <a:lnSpc>
                <a:spcPct val="90000"/>
              </a:lnSpc>
              <a:spcBef>
                <a:spcPts val="0"/>
              </a:spcBef>
              <a:spcAft>
                <a:spcPts val="0"/>
              </a:spcAft>
              <a:buClrTx/>
              <a:buSzTx/>
              <a:buFontTx/>
              <a:buNone/>
              <a:tabLst/>
              <a:defRPr sz="4400" b="1" i="0" u="none" strike="noStrike" cap="small" spc="0" baseline="0">
                <a:solidFill>
                  <a:schemeClr val="accent2"/>
                </a:solidFill>
                <a:uFillTx/>
                <a:latin typeface="Arial Nova"/>
                <a:ea typeface="Arial Nova"/>
                <a:cs typeface="Arial Nova"/>
                <a:sym typeface="Arial Nova"/>
              </a:defRPr>
            </a:lvl3pPr>
            <a:lvl4pPr marL="0" marR="0" indent="0" algn="l" defTabSz="914400" rtl="0" latinLnBrk="0">
              <a:lnSpc>
                <a:spcPct val="90000"/>
              </a:lnSpc>
              <a:spcBef>
                <a:spcPts val="0"/>
              </a:spcBef>
              <a:spcAft>
                <a:spcPts val="0"/>
              </a:spcAft>
              <a:buClrTx/>
              <a:buSzTx/>
              <a:buFontTx/>
              <a:buNone/>
              <a:tabLst/>
              <a:defRPr sz="4400" b="1" i="0" u="none" strike="noStrike" cap="small" spc="0" baseline="0">
                <a:solidFill>
                  <a:schemeClr val="accent2"/>
                </a:solidFill>
                <a:uFillTx/>
                <a:latin typeface="Arial Nova"/>
                <a:ea typeface="Arial Nova"/>
                <a:cs typeface="Arial Nova"/>
                <a:sym typeface="Arial Nova"/>
              </a:defRPr>
            </a:lvl4pPr>
            <a:lvl5pPr marL="0" marR="0" indent="0" algn="l" defTabSz="914400" rtl="0" latinLnBrk="0">
              <a:lnSpc>
                <a:spcPct val="90000"/>
              </a:lnSpc>
              <a:spcBef>
                <a:spcPts val="0"/>
              </a:spcBef>
              <a:spcAft>
                <a:spcPts val="0"/>
              </a:spcAft>
              <a:buClrTx/>
              <a:buSzTx/>
              <a:buFontTx/>
              <a:buNone/>
              <a:tabLst/>
              <a:defRPr sz="4400" b="1" i="0" u="none" strike="noStrike" cap="small" spc="0" baseline="0">
                <a:solidFill>
                  <a:schemeClr val="accent2"/>
                </a:solidFill>
                <a:uFillTx/>
                <a:latin typeface="Arial Nova"/>
                <a:ea typeface="Arial Nova"/>
                <a:cs typeface="Arial Nova"/>
                <a:sym typeface="Arial Nova"/>
              </a:defRPr>
            </a:lvl5pPr>
            <a:lvl6pPr marL="0" marR="0" indent="0" algn="l" defTabSz="914400" rtl="0" latinLnBrk="0">
              <a:lnSpc>
                <a:spcPct val="90000"/>
              </a:lnSpc>
              <a:spcBef>
                <a:spcPts val="0"/>
              </a:spcBef>
              <a:spcAft>
                <a:spcPts val="0"/>
              </a:spcAft>
              <a:buClrTx/>
              <a:buSzTx/>
              <a:buFontTx/>
              <a:buNone/>
              <a:tabLst/>
              <a:defRPr sz="4400" b="1" i="0" u="none" strike="noStrike" cap="small" spc="0" baseline="0">
                <a:solidFill>
                  <a:schemeClr val="accent2"/>
                </a:solidFill>
                <a:uFillTx/>
                <a:latin typeface="Arial Nova"/>
                <a:ea typeface="Arial Nova"/>
                <a:cs typeface="Arial Nova"/>
                <a:sym typeface="Arial Nova"/>
              </a:defRPr>
            </a:lvl6pPr>
            <a:lvl7pPr marL="0" marR="0" indent="0" algn="l" defTabSz="914400" rtl="0" latinLnBrk="0">
              <a:lnSpc>
                <a:spcPct val="90000"/>
              </a:lnSpc>
              <a:spcBef>
                <a:spcPts val="0"/>
              </a:spcBef>
              <a:spcAft>
                <a:spcPts val="0"/>
              </a:spcAft>
              <a:buClrTx/>
              <a:buSzTx/>
              <a:buFontTx/>
              <a:buNone/>
              <a:tabLst/>
              <a:defRPr sz="4400" b="1" i="0" u="none" strike="noStrike" cap="small" spc="0" baseline="0">
                <a:solidFill>
                  <a:schemeClr val="accent2"/>
                </a:solidFill>
                <a:uFillTx/>
                <a:latin typeface="Arial Nova"/>
                <a:ea typeface="Arial Nova"/>
                <a:cs typeface="Arial Nova"/>
                <a:sym typeface="Arial Nova"/>
              </a:defRPr>
            </a:lvl7pPr>
            <a:lvl8pPr marL="0" marR="0" indent="0" algn="l" defTabSz="914400" rtl="0" latinLnBrk="0">
              <a:lnSpc>
                <a:spcPct val="90000"/>
              </a:lnSpc>
              <a:spcBef>
                <a:spcPts val="0"/>
              </a:spcBef>
              <a:spcAft>
                <a:spcPts val="0"/>
              </a:spcAft>
              <a:buClrTx/>
              <a:buSzTx/>
              <a:buFontTx/>
              <a:buNone/>
              <a:tabLst/>
              <a:defRPr sz="4400" b="1" i="0" u="none" strike="noStrike" cap="small" spc="0" baseline="0">
                <a:solidFill>
                  <a:schemeClr val="accent2"/>
                </a:solidFill>
                <a:uFillTx/>
                <a:latin typeface="Arial Nova"/>
                <a:ea typeface="Arial Nova"/>
                <a:cs typeface="Arial Nova"/>
                <a:sym typeface="Arial Nova"/>
              </a:defRPr>
            </a:lvl8pPr>
            <a:lvl9pPr marL="0" marR="0" indent="0" algn="l" defTabSz="914400" rtl="0" latinLnBrk="0">
              <a:lnSpc>
                <a:spcPct val="90000"/>
              </a:lnSpc>
              <a:spcBef>
                <a:spcPts val="0"/>
              </a:spcBef>
              <a:spcAft>
                <a:spcPts val="0"/>
              </a:spcAft>
              <a:buClrTx/>
              <a:buSzTx/>
              <a:buFontTx/>
              <a:buNone/>
              <a:tabLst/>
              <a:defRPr sz="4400" b="1" i="0" u="none" strike="noStrike" cap="small" spc="0" baseline="0">
                <a:solidFill>
                  <a:schemeClr val="accent2"/>
                </a:solidFill>
                <a:uFillTx/>
                <a:latin typeface="Arial Nova"/>
                <a:ea typeface="Arial Nova"/>
                <a:cs typeface="Arial Nova"/>
                <a:sym typeface="Arial Nova"/>
              </a:defRPr>
            </a:lvl9pPr>
          </a:lstStyle>
          <a:p>
            <a:pPr hangingPunct="1"/>
            <a:r>
              <a:rPr lang="de-DE">
                <a:sym typeface="Calibri"/>
              </a:rPr>
              <a:t>Folgen des Klimawandels auf Raum und Landschaft</a:t>
            </a:r>
            <a:endParaRPr lang="de-DE" dirty="0">
              <a:sym typeface="Arial"/>
            </a:endParaRPr>
          </a:p>
        </p:txBody>
      </p:sp>
      <p:pic>
        <p:nvPicPr>
          <p:cNvPr id="6" name="Picture 6" descr="Die Unwetterbilanz – Die Neue Südtiroler Tageszeitung">
            <a:extLst>
              <a:ext uri="{FF2B5EF4-FFF2-40B4-BE49-F238E27FC236}">
                <a16:creationId xmlns:a16="http://schemas.microsoft.com/office/drawing/2014/main" id="{7420F2F6-E032-2EE0-A151-BA21776CB50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2884" y="2454885"/>
            <a:ext cx="4383559" cy="3596093"/>
          </a:xfrm>
          <a:prstGeom prst="rect">
            <a:avLst/>
          </a:prstGeom>
          <a:noFill/>
          <a:extLst>
            <a:ext uri="{909E8E84-426E-40DD-AFC4-6F175D3DCCD1}">
              <a14:hiddenFill xmlns:a14="http://schemas.microsoft.com/office/drawing/2010/main">
                <a:solidFill>
                  <a:srgbClr val="FFFFFF"/>
                </a:solidFill>
              </a14:hiddenFill>
            </a:ext>
          </a:extLst>
        </p:spPr>
      </p:pic>
      <p:pic>
        <p:nvPicPr>
          <p:cNvPr id="7" name="Grafik 6" descr="Ein Bild, das Text, Zeitung, Papier, Veröffentlichung enthält.&#10;&#10;Automatisch generierte Beschreibung">
            <a:extLst>
              <a:ext uri="{FF2B5EF4-FFF2-40B4-BE49-F238E27FC236}">
                <a16:creationId xmlns:a16="http://schemas.microsoft.com/office/drawing/2014/main" id="{3AF2DCE3-CC2D-3135-2ABF-6527512C902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296" r="5091"/>
          <a:stretch/>
        </p:blipFill>
        <p:spPr>
          <a:xfrm>
            <a:off x="5449076" y="2454885"/>
            <a:ext cx="5915608" cy="3596093"/>
          </a:xfrm>
          <a:prstGeom prst="rect">
            <a:avLst/>
          </a:prstGeom>
        </p:spPr>
      </p:pic>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 name="Slide Number Placeholder 2"/>
          <p:cNvSpPr txBox="1">
            <a:spLocks noGrp="1"/>
          </p:cNvSpPr>
          <p:nvPr>
            <p:ph type="sldNum" sz="quarter" idx="2"/>
          </p:nvPr>
        </p:nvSpPr>
        <p:spPr>
          <a:xfrm>
            <a:off x="5905501" y="6555323"/>
            <a:ext cx="188899" cy="281941"/>
          </a:xfrm>
          <a:prstGeom prst="rect">
            <a:avLst/>
          </a:prstGeom>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a:lstStyle/>
          <a:p>
            <a:fld id="{86CB4B4D-7CA3-9044-876B-883B54F8677D}" type="slidenum">
              <a:rPr/>
              <a:t>16</a:t>
            </a:fld>
            <a:endParaRPr/>
          </a:p>
        </p:txBody>
      </p:sp>
      <p:sp>
        <p:nvSpPr>
          <p:cNvPr id="5" name="Google Shape;303;g299506da074_2_173">
            <a:extLst>
              <a:ext uri="{FF2B5EF4-FFF2-40B4-BE49-F238E27FC236}">
                <a16:creationId xmlns:a16="http://schemas.microsoft.com/office/drawing/2014/main" id="{52A06F3E-4BC7-35FC-286B-BEA7CB5C7C04}"/>
              </a:ext>
            </a:extLst>
          </p:cNvPr>
          <p:cNvSpPr txBox="1">
            <a:spLocks/>
          </p:cNvSpPr>
          <p:nvPr/>
        </p:nvSpPr>
        <p:spPr>
          <a:xfrm>
            <a:off x="905029" y="1493043"/>
            <a:ext cx="5333846" cy="3262313"/>
          </a:xfrm>
          <a:prstGeom prst="rect">
            <a:avLst/>
          </a:prstGeom>
          <a:noFill/>
          <a:ln>
            <a:noFill/>
          </a:ln>
        </p:spPr>
        <p:txBody>
          <a:bodyPr spcFirstLastPara="1" wrap="square" lIns="91425" tIns="91425" rIns="91425" bIns="91425" anchor="t" anchorCtr="0">
            <a:noAutofit/>
          </a:bodyPr>
          <a:lstStyle>
            <a:defPPr>
              <a:defRPr lang="de-DE"/>
            </a:defPPr>
            <a:lvl1pPr marL="457200" indent="-317500" defTabSz="914377">
              <a:lnSpc>
                <a:spcPct val="100000"/>
              </a:lnSpc>
              <a:spcBef>
                <a:spcPts val="0"/>
              </a:spcBef>
              <a:buSzPts val="1400"/>
              <a:buFont typeface="Arial" panose="020B0604020202020204" pitchFamily="34" charset="0"/>
              <a:buChar char="⇾"/>
              <a:defRPr sz="1600">
                <a:latin typeface="Arial" panose="020B0604020202020204" pitchFamily="34" charset="0"/>
                <a:cs typeface="Arial" panose="020B0604020202020204" pitchFamily="34" charset="0"/>
              </a:defRPr>
            </a:lvl1pPr>
            <a:lvl2pPr marL="685783" indent="-228594" defTabSz="914377">
              <a:lnSpc>
                <a:spcPct val="90000"/>
              </a:lnSpc>
              <a:spcBef>
                <a:spcPts val="500"/>
              </a:spcBef>
              <a:buFont typeface="Arial" panose="020B0604020202020204" pitchFamily="34" charset="0"/>
              <a:buChar char="•"/>
              <a:defRPr sz="2400"/>
            </a:lvl2pPr>
            <a:lvl3pPr marL="1142971" indent="-228594" defTabSz="914377">
              <a:lnSpc>
                <a:spcPct val="90000"/>
              </a:lnSpc>
              <a:spcBef>
                <a:spcPts val="500"/>
              </a:spcBef>
              <a:buFont typeface="Arial" panose="020B0604020202020204" pitchFamily="34" charset="0"/>
              <a:buChar char="•"/>
              <a:defRPr sz="2000"/>
            </a:lvl3pPr>
            <a:lvl4pPr marL="1600160" indent="-228594" defTabSz="914377">
              <a:lnSpc>
                <a:spcPct val="90000"/>
              </a:lnSpc>
              <a:spcBef>
                <a:spcPts val="500"/>
              </a:spcBef>
              <a:buFont typeface="Arial" panose="020B0604020202020204" pitchFamily="34" charset="0"/>
              <a:buChar char="•"/>
            </a:lvl4pPr>
            <a:lvl5pPr marL="2057349" indent="-228594" defTabSz="914377">
              <a:lnSpc>
                <a:spcPct val="90000"/>
              </a:lnSpc>
              <a:spcBef>
                <a:spcPts val="500"/>
              </a:spcBef>
              <a:buFont typeface="Arial" panose="020B0604020202020204" pitchFamily="34" charset="0"/>
              <a:buChar char="•"/>
            </a:lvl5pPr>
            <a:lvl6pPr marL="2514537" indent="-228594" defTabSz="914377">
              <a:lnSpc>
                <a:spcPct val="90000"/>
              </a:lnSpc>
              <a:spcBef>
                <a:spcPts val="500"/>
              </a:spcBef>
              <a:buFont typeface="Arial" panose="020B0604020202020204" pitchFamily="34" charset="0"/>
              <a:buChar char="•"/>
            </a:lvl6pPr>
            <a:lvl7pPr marL="2971726" indent="-228594" defTabSz="914377">
              <a:lnSpc>
                <a:spcPct val="90000"/>
              </a:lnSpc>
              <a:spcBef>
                <a:spcPts val="500"/>
              </a:spcBef>
              <a:buFont typeface="Arial" panose="020B0604020202020204" pitchFamily="34" charset="0"/>
              <a:buChar char="•"/>
            </a:lvl7pPr>
            <a:lvl8pPr marL="3428914" indent="-228594" defTabSz="914377">
              <a:lnSpc>
                <a:spcPct val="90000"/>
              </a:lnSpc>
              <a:spcBef>
                <a:spcPts val="500"/>
              </a:spcBef>
              <a:buFont typeface="Arial" panose="020B0604020202020204" pitchFamily="34" charset="0"/>
              <a:buChar char="•"/>
            </a:lvl8pPr>
            <a:lvl9pPr marL="3886103" indent="-228594" defTabSz="914377">
              <a:lnSpc>
                <a:spcPct val="90000"/>
              </a:lnSpc>
              <a:spcBef>
                <a:spcPts val="500"/>
              </a:spcBef>
              <a:buFont typeface="Arial" panose="020B0604020202020204" pitchFamily="34" charset="0"/>
              <a:buChar char="•"/>
            </a:lvl9pPr>
          </a:lstStyle>
          <a:p>
            <a:pPr marL="457200" indent="-317500">
              <a:lnSpc>
                <a:spcPct val="100000"/>
              </a:lnSpc>
              <a:spcBef>
                <a:spcPts val="0"/>
              </a:spcBef>
              <a:buSzPts val="1400"/>
              <a:buFont typeface="Arial" panose="020B0604020202020204" pitchFamily="34" charset="0"/>
              <a:buChar char="⇾"/>
            </a:pPr>
            <a:r>
              <a:rPr lang="de-DE" sz="1800" dirty="0"/>
              <a:t>Biodiversität größere Krise als Klimawandel</a:t>
            </a:r>
            <a:br>
              <a:rPr lang="de-DE" sz="1800" dirty="0"/>
            </a:br>
            <a:endParaRPr lang="de-DE" sz="1800" dirty="0"/>
          </a:p>
          <a:p>
            <a:pPr marL="457200" indent="-317500">
              <a:lnSpc>
                <a:spcPct val="100000"/>
              </a:lnSpc>
              <a:spcBef>
                <a:spcPts val="0"/>
              </a:spcBef>
              <a:buSzPts val="1400"/>
              <a:buFont typeface="Arial" panose="020B0604020202020204" pitchFamily="34" charset="0"/>
              <a:buChar char="⇾"/>
            </a:pPr>
            <a:r>
              <a:rPr lang="de-DE" sz="1800" dirty="0"/>
              <a:t>Zeigt sich durch Verlust an Pflanzenarten, z.B. der typischen Goldhaferwiesen mit mehr als 40 Pflanzenarten, bereits weitgehend verschwunden</a:t>
            </a:r>
            <a:br>
              <a:rPr lang="de-DE" sz="1800" dirty="0"/>
            </a:br>
            <a:endParaRPr lang="de-DE" sz="1800" dirty="0"/>
          </a:p>
          <a:p>
            <a:pPr marL="457200" indent="-317500">
              <a:lnSpc>
                <a:spcPct val="100000"/>
              </a:lnSpc>
              <a:spcBef>
                <a:spcPts val="0"/>
              </a:spcBef>
              <a:buSzPts val="1400"/>
              <a:buFont typeface="Arial" panose="020B0604020202020204" pitchFamily="34" charset="0"/>
              <a:buChar char="⇾"/>
            </a:pPr>
            <a:r>
              <a:rPr lang="de-DE" sz="1800" dirty="0"/>
              <a:t>Insektensterben – um mehr als 75 % weniger Biomasse (D)</a:t>
            </a:r>
          </a:p>
          <a:p>
            <a:pPr marL="139700" indent="0">
              <a:buNone/>
            </a:pPr>
            <a:endParaRPr lang="de-DE" sz="1800" dirty="0"/>
          </a:p>
        </p:txBody>
      </p:sp>
      <p:sp>
        <p:nvSpPr>
          <p:cNvPr id="6" name="Titel 10">
            <a:extLst>
              <a:ext uri="{FF2B5EF4-FFF2-40B4-BE49-F238E27FC236}">
                <a16:creationId xmlns:a16="http://schemas.microsoft.com/office/drawing/2014/main" id="{684E6445-BCA0-C977-C24B-67134149C635}"/>
              </a:ext>
            </a:extLst>
          </p:cNvPr>
          <p:cNvSpPr>
            <a:spLocks noGrp="1"/>
          </p:cNvSpPr>
          <p:nvPr>
            <p:ph type="title"/>
          </p:nvPr>
        </p:nvSpPr>
        <p:spPr>
          <a:xfrm>
            <a:off x="838200" y="365125"/>
            <a:ext cx="10515600" cy="1325563"/>
          </a:xfrm>
        </p:spPr>
        <p:txBody>
          <a:bodyPr/>
          <a:lstStyle/>
          <a:p>
            <a:r>
              <a:rPr lang="de-DE" dirty="0">
                <a:sym typeface="Calibri"/>
              </a:rPr>
              <a:t>Biodiversitätsverlust</a:t>
            </a:r>
            <a:endParaRPr lang="de-DE" dirty="0">
              <a:sym typeface="Arial"/>
            </a:endParaRPr>
          </a:p>
        </p:txBody>
      </p:sp>
      <p:pic>
        <p:nvPicPr>
          <p:cNvPr id="2" name="Picture 2" descr="artenreiche Fettwiese">
            <a:extLst>
              <a:ext uri="{FF2B5EF4-FFF2-40B4-BE49-F238E27FC236}">
                <a16:creationId xmlns:a16="http://schemas.microsoft.com/office/drawing/2014/main" id="{045A3410-14D9-21E6-B1F2-4193571B26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38875" y="130967"/>
            <a:ext cx="6572250" cy="4929189"/>
          </a:xfrm>
          <a:prstGeom prst="rect">
            <a:avLst/>
          </a:prstGeom>
          <a:noFill/>
          <a:effectLst>
            <a:softEdge rad="1066800"/>
          </a:effectLst>
          <a:extLst>
            <a:ext uri="{909E8E84-426E-40DD-AFC4-6F175D3DCCD1}">
              <a14:hiddenFill xmlns:a14="http://schemas.microsoft.com/office/drawing/2010/main">
                <a:solidFill>
                  <a:srgbClr val="FFFFFF"/>
                </a:solidFill>
              </a14:hiddenFill>
            </a:ext>
          </a:extLst>
        </p:spPr>
      </p:pic>
      <p:pic>
        <p:nvPicPr>
          <p:cNvPr id="3" name="Picture 10" descr="parabrezza">
            <a:extLst>
              <a:ext uri="{FF2B5EF4-FFF2-40B4-BE49-F238E27FC236}">
                <a16:creationId xmlns:a16="http://schemas.microsoft.com/office/drawing/2014/main" id="{53766D11-C8B8-66AD-CC20-50EFBB82092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34373" y="4141240"/>
            <a:ext cx="3455484" cy="2306148"/>
          </a:xfrm>
          <a:prstGeom prst="rect">
            <a:avLst/>
          </a:prstGeom>
          <a:noFill/>
          <a:extLst>
            <a:ext uri="{909E8E84-426E-40DD-AFC4-6F175D3DCCD1}">
              <a14:hiddenFill xmlns:a14="http://schemas.microsoft.com/office/drawing/2010/main">
                <a:solidFill>
                  <a:srgbClr val="FFFFFF"/>
                </a:solidFill>
              </a14:hiddenFill>
            </a:ext>
          </a:extLst>
        </p:spPr>
      </p:pic>
      <p:sp>
        <p:nvSpPr>
          <p:cNvPr id="7" name="Vertical Text Placeholder 2">
            <a:extLst>
              <a:ext uri="{FF2B5EF4-FFF2-40B4-BE49-F238E27FC236}">
                <a16:creationId xmlns:a16="http://schemas.microsoft.com/office/drawing/2014/main" id="{DE0390C3-388C-1A08-3D64-496730D17B94}"/>
              </a:ext>
            </a:extLst>
          </p:cNvPr>
          <p:cNvSpPr txBox="1">
            <a:spLocks/>
          </p:cNvSpPr>
          <p:nvPr/>
        </p:nvSpPr>
        <p:spPr>
          <a:xfrm>
            <a:off x="222248" y="6541360"/>
            <a:ext cx="5461002" cy="296617"/>
          </a:xfrm>
          <a:prstGeom prst="rect">
            <a:avLst/>
          </a:prstGeom>
        </p:spPr>
        <p:txBody>
          <a:bodyPr anchor="ctr"/>
          <a:lstStyle>
            <a:lvl1pPr marL="359999" marR="0" indent="-359999" algn="l" defTabSz="777240" rtl="0" latinLnBrk="0">
              <a:lnSpc>
                <a:spcPct val="90000"/>
              </a:lnSpc>
              <a:spcBef>
                <a:spcPts val="800"/>
              </a:spcBef>
              <a:spcAft>
                <a:spcPts val="0"/>
              </a:spcAft>
              <a:buClr>
                <a:srgbClr val="000000"/>
              </a:buClr>
              <a:buSzPct val="100000"/>
              <a:buFontTx/>
              <a:buChar char="▪"/>
              <a:tabLst/>
              <a:defRPr sz="1360" b="0" i="0" u="none" strike="noStrike" cap="small" spc="0" baseline="0">
                <a:solidFill>
                  <a:schemeClr val="accent2"/>
                </a:solidFill>
                <a:uFillTx/>
                <a:latin typeface="Arial Nova"/>
                <a:ea typeface="Arial Nova"/>
                <a:cs typeface="Arial Nova"/>
                <a:sym typeface="Arial Nova"/>
              </a:defRPr>
            </a:lvl1pPr>
            <a:lvl2pPr marL="628650" marR="0" indent="-171450" algn="l" defTabSz="914400" rtl="0" latinLnBrk="0">
              <a:lnSpc>
                <a:spcPct val="90000"/>
              </a:lnSpc>
              <a:spcBef>
                <a:spcPts val="1000"/>
              </a:spcBef>
              <a:spcAft>
                <a:spcPts val="0"/>
              </a:spcAft>
              <a:buClr>
                <a:srgbClr val="000000"/>
              </a:buClr>
              <a:buSzPct val="100000"/>
              <a:buFontTx/>
              <a:buChar char="•"/>
              <a:tabLst/>
              <a:defRPr sz="1800" b="0" i="0" u="none" strike="noStrike" cap="none" spc="0" baseline="0">
                <a:solidFill>
                  <a:srgbClr val="000000"/>
                </a:solidFill>
                <a:uFillTx/>
                <a:latin typeface="Arial Nova Light"/>
                <a:ea typeface="Arial Nova Light"/>
                <a:cs typeface="Arial Nova Light"/>
                <a:sym typeface="Arial Nova Light"/>
              </a:defRPr>
            </a:lvl2pPr>
            <a:lvl3pPr marL="1120139" marR="0" indent="-205739" algn="l" defTabSz="914400" rtl="0" latinLnBrk="0">
              <a:lnSpc>
                <a:spcPct val="90000"/>
              </a:lnSpc>
              <a:spcBef>
                <a:spcPts val="1000"/>
              </a:spcBef>
              <a:spcAft>
                <a:spcPts val="0"/>
              </a:spcAft>
              <a:buClr>
                <a:srgbClr val="000000"/>
              </a:buClr>
              <a:buSzPct val="100000"/>
              <a:buFontTx/>
              <a:buChar char="•"/>
              <a:tabLst/>
              <a:defRPr sz="1800" b="0" i="0" u="none" strike="noStrike" cap="none" spc="0" baseline="0">
                <a:solidFill>
                  <a:srgbClr val="000000"/>
                </a:solidFill>
                <a:uFillTx/>
                <a:latin typeface="Arial Nova Light"/>
                <a:ea typeface="Arial Nova Light"/>
                <a:cs typeface="Arial Nova Light"/>
                <a:sym typeface="Arial Nova Light"/>
              </a:defRPr>
            </a:lvl3pPr>
            <a:lvl4pPr marL="1600200" marR="0" indent="-228600" algn="l" defTabSz="914400" rtl="0" latinLnBrk="0">
              <a:lnSpc>
                <a:spcPct val="90000"/>
              </a:lnSpc>
              <a:spcBef>
                <a:spcPts val="1000"/>
              </a:spcBef>
              <a:spcAft>
                <a:spcPts val="0"/>
              </a:spcAft>
              <a:buClr>
                <a:srgbClr val="000000"/>
              </a:buClr>
              <a:buSzPct val="100000"/>
              <a:buFontTx/>
              <a:buChar char="•"/>
              <a:tabLst/>
              <a:defRPr sz="1800" b="0" i="0" u="none" strike="noStrike" cap="none" spc="0" baseline="0">
                <a:solidFill>
                  <a:srgbClr val="000000"/>
                </a:solidFill>
                <a:uFillTx/>
                <a:latin typeface="Arial Nova Light"/>
                <a:ea typeface="Arial Nova Light"/>
                <a:cs typeface="Arial Nova Light"/>
                <a:sym typeface="Arial Nova Light"/>
              </a:defRPr>
            </a:lvl4pPr>
            <a:lvl5pPr marL="2057400" marR="0" indent="-228600" algn="l" defTabSz="914400" rtl="0" latinLnBrk="0">
              <a:lnSpc>
                <a:spcPct val="90000"/>
              </a:lnSpc>
              <a:spcBef>
                <a:spcPts val="1000"/>
              </a:spcBef>
              <a:spcAft>
                <a:spcPts val="0"/>
              </a:spcAft>
              <a:buClr>
                <a:srgbClr val="000000"/>
              </a:buClr>
              <a:buSzPct val="100000"/>
              <a:buFontTx/>
              <a:buChar char="•"/>
              <a:tabLst/>
              <a:defRPr sz="1800" b="0" i="0" u="none" strike="noStrike" cap="none" spc="0" baseline="0">
                <a:solidFill>
                  <a:srgbClr val="000000"/>
                </a:solidFill>
                <a:uFillTx/>
                <a:latin typeface="Arial Nova Light"/>
                <a:ea typeface="Arial Nova Light"/>
                <a:cs typeface="Arial Nova Light"/>
                <a:sym typeface="Arial Nova Light"/>
              </a:defRPr>
            </a:lvl5pPr>
            <a:lvl6pPr marL="2514600" marR="0" indent="-228600" algn="l" defTabSz="914400" rtl="0" latinLnBrk="0">
              <a:lnSpc>
                <a:spcPct val="90000"/>
              </a:lnSpc>
              <a:spcBef>
                <a:spcPts val="1000"/>
              </a:spcBef>
              <a:spcAft>
                <a:spcPts val="0"/>
              </a:spcAft>
              <a:buClr>
                <a:srgbClr val="000000"/>
              </a:buClr>
              <a:buSzPct val="100000"/>
              <a:buFontTx/>
              <a:buChar char="•"/>
              <a:tabLst/>
              <a:defRPr sz="1800" b="0" i="0" u="none" strike="noStrike" cap="none" spc="0" baseline="0">
                <a:solidFill>
                  <a:srgbClr val="000000"/>
                </a:solidFill>
                <a:uFillTx/>
                <a:latin typeface="Arial Nova Light"/>
                <a:ea typeface="Arial Nova Light"/>
                <a:cs typeface="Arial Nova Light"/>
                <a:sym typeface="Arial Nova Light"/>
              </a:defRPr>
            </a:lvl6pPr>
            <a:lvl7pPr marL="2971800" marR="0" indent="-228600" algn="l" defTabSz="914400" rtl="0" latinLnBrk="0">
              <a:lnSpc>
                <a:spcPct val="90000"/>
              </a:lnSpc>
              <a:spcBef>
                <a:spcPts val="1000"/>
              </a:spcBef>
              <a:spcAft>
                <a:spcPts val="0"/>
              </a:spcAft>
              <a:buClr>
                <a:srgbClr val="000000"/>
              </a:buClr>
              <a:buSzPct val="100000"/>
              <a:buFontTx/>
              <a:buChar char="•"/>
              <a:tabLst/>
              <a:defRPr sz="1800" b="0" i="0" u="none" strike="noStrike" cap="none" spc="0" baseline="0">
                <a:solidFill>
                  <a:srgbClr val="000000"/>
                </a:solidFill>
                <a:uFillTx/>
                <a:latin typeface="Arial Nova Light"/>
                <a:ea typeface="Arial Nova Light"/>
                <a:cs typeface="Arial Nova Light"/>
                <a:sym typeface="Arial Nova Light"/>
              </a:defRPr>
            </a:lvl7pPr>
            <a:lvl8pPr marL="3429000" marR="0" indent="-228600" algn="l" defTabSz="914400" rtl="0" latinLnBrk="0">
              <a:lnSpc>
                <a:spcPct val="90000"/>
              </a:lnSpc>
              <a:spcBef>
                <a:spcPts val="1000"/>
              </a:spcBef>
              <a:spcAft>
                <a:spcPts val="0"/>
              </a:spcAft>
              <a:buClr>
                <a:srgbClr val="000000"/>
              </a:buClr>
              <a:buSzPct val="100000"/>
              <a:buFontTx/>
              <a:buChar char="•"/>
              <a:tabLst/>
              <a:defRPr sz="1800" b="0" i="0" u="none" strike="noStrike" cap="none" spc="0" baseline="0">
                <a:solidFill>
                  <a:srgbClr val="000000"/>
                </a:solidFill>
                <a:uFillTx/>
                <a:latin typeface="Arial Nova Light"/>
                <a:ea typeface="Arial Nova Light"/>
                <a:cs typeface="Arial Nova Light"/>
                <a:sym typeface="Arial Nova Light"/>
              </a:defRPr>
            </a:lvl8pPr>
            <a:lvl9pPr marL="3886200" marR="0" indent="-228600" algn="l" defTabSz="914400" rtl="0" latinLnBrk="0">
              <a:lnSpc>
                <a:spcPct val="90000"/>
              </a:lnSpc>
              <a:spcBef>
                <a:spcPts val="1000"/>
              </a:spcBef>
              <a:spcAft>
                <a:spcPts val="0"/>
              </a:spcAft>
              <a:buClr>
                <a:srgbClr val="000000"/>
              </a:buClr>
              <a:buSzPct val="100000"/>
              <a:buFontTx/>
              <a:buChar char="•"/>
              <a:tabLst/>
              <a:defRPr sz="1800" b="0" i="0" u="none" strike="noStrike" cap="none" spc="0" baseline="0">
                <a:solidFill>
                  <a:srgbClr val="000000"/>
                </a:solidFill>
                <a:uFillTx/>
                <a:latin typeface="Arial Nova Light"/>
                <a:ea typeface="Arial Nova Light"/>
                <a:cs typeface="Arial Nova Light"/>
                <a:sym typeface="Arial Nova Light"/>
              </a:defRPr>
            </a:lvl9pPr>
          </a:lstStyle>
          <a:p>
            <a:pPr marL="0" indent="0" hangingPunct="1">
              <a:buNone/>
            </a:pPr>
            <a:r>
              <a:rPr lang="de-DE" dirty="0"/>
              <a:t>Die übergeordneten Ziele und Vorgaben</a:t>
            </a:r>
          </a:p>
        </p:txBody>
      </p:sp>
    </p:spTree>
    <p:extLst>
      <p:ext uri="{BB962C8B-B14F-4D97-AF65-F5344CB8AC3E}">
        <p14:creationId xmlns:p14="http://schemas.microsoft.com/office/powerpoint/2010/main" val="1471344615"/>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 name="Slide Number Placeholder 2"/>
          <p:cNvSpPr txBox="1">
            <a:spLocks noGrp="1"/>
          </p:cNvSpPr>
          <p:nvPr>
            <p:ph type="sldNum" sz="quarter" idx="2"/>
          </p:nvPr>
        </p:nvSpPr>
        <p:spPr>
          <a:xfrm>
            <a:off x="5905501" y="6555323"/>
            <a:ext cx="273657" cy="281941"/>
          </a:xfrm>
          <a:prstGeom prst="rect">
            <a:avLst/>
          </a:prstGeom>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a:lstStyle/>
          <a:p>
            <a:fld id="{86CB4B4D-7CA3-9044-876B-883B54F8677D}" type="slidenum">
              <a:rPr/>
              <a:t>17</a:t>
            </a:fld>
            <a:endParaRPr/>
          </a:p>
        </p:txBody>
      </p:sp>
      <p:sp>
        <p:nvSpPr>
          <p:cNvPr id="266" name="Title 3"/>
          <p:cNvSpPr txBox="1">
            <a:spLocks noGrp="1"/>
          </p:cNvSpPr>
          <p:nvPr>
            <p:ph type="title"/>
          </p:nvPr>
        </p:nvSpPr>
        <p:spPr>
          <a:xfrm>
            <a:off x="400466" y="181891"/>
            <a:ext cx="11413316" cy="896658"/>
          </a:xfrm>
          <a:prstGeom prst="rect">
            <a:avLst/>
          </a:prstGeom>
        </p:spPr>
        <p:txBody>
          <a:bodyPr/>
          <a:lstStyle/>
          <a:p>
            <a:r>
              <a:t>Trend der Emissionen aus fossilen Brennstoffen</a:t>
            </a:r>
          </a:p>
        </p:txBody>
      </p:sp>
      <p:pic>
        <p:nvPicPr>
          <p:cNvPr id="267" name="Content Placeholder 7" descr="Content Placeholder 7"/>
          <p:cNvPicPr>
            <a:picLocks noChangeAspect="1"/>
          </p:cNvPicPr>
          <p:nvPr/>
        </p:nvPicPr>
        <p:blipFill>
          <a:blip r:embed="rId3"/>
          <a:stretch>
            <a:fillRect/>
          </a:stretch>
        </p:blipFill>
        <p:spPr>
          <a:xfrm>
            <a:off x="400050" y="1630028"/>
            <a:ext cx="11414125" cy="4471069"/>
          </a:xfrm>
          <a:prstGeom prst="rect">
            <a:avLst/>
          </a:prstGeom>
          <a:ln w="12700">
            <a:miter lim="400000"/>
          </a:ln>
        </p:spPr>
      </p:pic>
      <p:sp>
        <p:nvSpPr>
          <p:cNvPr id="268" name="Content Placeholder 5"/>
          <p:cNvSpPr txBox="1"/>
          <p:nvPr/>
        </p:nvSpPr>
        <p:spPr>
          <a:xfrm>
            <a:off x="7091761" y="6114622"/>
            <a:ext cx="4676301" cy="206607"/>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9" rIns="45719" anchor="ctr">
            <a:normAutofit/>
          </a:bodyPr>
          <a:lstStyle>
            <a:lvl1pPr algn="r">
              <a:lnSpc>
                <a:spcPct val="90000"/>
              </a:lnSpc>
              <a:spcBef>
                <a:spcPts val="1000"/>
              </a:spcBef>
              <a:defRPr sz="600"/>
            </a:lvl1pPr>
          </a:lstStyle>
          <a:p>
            <a:r>
              <a:t>Quelle: Eurac Research 2022: Auf dem Weg in Richtung Klimaneutralität: Szenarien für Südtirol</a:t>
            </a:r>
          </a:p>
        </p:txBody>
      </p:sp>
      <p:sp>
        <p:nvSpPr>
          <p:cNvPr id="269" name="TextBox 8"/>
          <p:cNvSpPr txBox="1"/>
          <p:nvPr/>
        </p:nvSpPr>
        <p:spPr>
          <a:xfrm>
            <a:off x="5351436" y="1189764"/>
            <a:ext cx="4625341" cy="37084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9" rIns="45719">
            <a:spAutoFit/>
          </a:bodyPr>
          <a:lstStyle>
            <a:lvl1pPr>
              <a:defRPr b="1" cap="small">
                <a:latin typeface="Arial Nova"/>
                <a:ea typeface="Arial Nova"/>
                <a:cs typeface="Arial Nova"/>
                <a:sym typeface="Arial Nova"/>
              </a:defRPr>
            </a:lvl1pPr>
          </a:lstStyle>
          <a:p>
            <a:r>
              <a:t>Verantwortlich für 80% der Emissionen!</a:t>
            </a:r>
          </a:p>
        </p:txBody>
      </p:sp>
      <p:sp>
        <p:nvSpPr>
          <p:cNvPr id="270" name="Right Brace 9"/>
          <p:cNvSpPr/>
          <p:nvPr/>
        </p:nvSpPr>
        <p:spPr>
          <a:xfrm rot="5400000">
            <a:off x="7574779" y="-1662815"/>
            <a:ext cx="206607" cy="536506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5965" y="0"/>
                  <a:pt x="10800" y="2166"/>
                  <a:pt x="10800" y="4837"/>
                </a:cubicBezTo>
                <a:lnTo>
                  <a:pt x="10800" y="6070"/>
                </a:lnTo>
                <a:cubicBezTo>
                  <a:pt x="10800" y="8742"/>
                  <a:pt x="15635" y="10907"/>
                  <a:pt x="21600" y="10907"/>
                </a:cubicBezTo>
                <a:cubicBezTo>
                  <a:pt x="15635" y="10907"/>
                  <a:pt x="10800" y="13073"/>
                  <a:pt x="10800" y="15744"/>
                </a:cubicBezTo>
                <a:lnTo>
                  <a:pt x="10800" y="16763"/>
                </a:lnTo>
                <a:cubicBezTo>
                  <a:pt x="10800" y="19434"/>
                  <a:pt x="5965" y="21600"/>
                  <a:pt x="0" y="21600"/>
                </a:cubicBezTo>
              </a:path>
            </a:pathLst>
          </a:custGeom>
          <a:ln w="12700">
            <a:solidFill>
              <a:srgbClr val="000000"/>
            </a:solidFill>
            <a:miter/>
          </a:ln>
        </p:spPr>
        <p:txBody>
          <a:bodyPr lIns="45719" rIns="45719" anchor="ctr"/>
          <a:lstStyle/>
          <a:p>
            <a:pPr algn="ctr"/>
            <a:endParaRPr/>
          </a:p>
        </p:txBody>
      </p:sp>
      <p:sp>
        <p:nvSpPr>
          <p:cNvPr id="2" name="Vertical Text Placeholder 2">
            <a:extLst>
              <a:ext uri="{FF2B5EF4-FFF2-40B4-BE49-F238E27FC236}">
                <a16:creationId xmlns:a16="http://schemas.microsoft.com/office/drawing/2014/main" id="{EE171D9C-1BC9-EA5A-38BB-911BA2A80CE3}"/>
              </a:ext>
            </a:extLst>
          </p:cNvPr>
          <p:cNvSpPr txBox="1">
            <a:spLocks/>
          </p:cNvSpPr>
          <p:nvPr/>
        </p:nvSpPr>
        <p:spPr>
          <a:xfrm>
            <a:off x="222248" y="6541360"/>
            <a:ext cx="5461002" cy="296617"/>
          </a:xfrm>
          <a:prstGeom prst="rect">
            <a:avLst/>
          </a:prstGeom>
        </p:spPr>
        <p:txBody>
          <a:bodyPr anchor="ctr"/>
          <a:lstStyle>
            <a:lvl1pPr marL="359999" marR="0" indent="-359999" algn="l" defTabSz="777240" rtl="0" latinLnBrk="0">
              <a:lnSpc>
                <a:spcPct val="90000"/>
              </a:lnSpc>
              <a:spcBef>
                <a:spcPts val="800"/>
              </a:spcBef>
              <a:spcAft>
                <a:spcPts val="0"/>
              </a:spcAft>
              <a:buClr>
                <a:srgbClr val="000000"/>
              </a:buClr>
              <a:buSzPct val="100000"/>
              <a:buFontTx/>
              <a:buChar char="▪"/>
              <a:tabLst/>
              <a:defRPr sz="1360" b="0" i="0" u="none" strike="noStrike" cap="small" spc="0" baseline="0">
                <a:solidFill>
                  <a:schemeClr val="accent2"/>
                </a:solidFill>
                <a:uFillTx/>
                <a:latin typeface="Arial Nova"/>
                <a:ea typeface="Arial Nova"/>
                <a:cs typeface="Arial Nova"/>
                <a:sym typeface="Arial Nova"/>
              </a:defRPr>
            </a:lvl1pPr>
            <a:lvl2pPr marL="628650" marR="0" indent="-171450" algn="l" defTabSz="914400" rtl="0" latinLnBrk="0">
              <a:lnSpc>
                <a:spcPct val="90000"/>
              </a:lnSpc>
              <a:spcBef>
                <a:spcPts val="1000"/>
              </a:spcBef>
              <a:spcAft>
                <a:spcPts val="0"/>
              </a:spcAft>
              <a:buClr>
                <a:srgbClr val="000000"/>
              </a:buClr>
              <a:buSzPct val="100000"/>
              <a:buFontTx/>
              <a:buChar char="•"/>
              <a:tabLst/>
              <a:defRPr sz="1800" b="0" i="0" u="none" strike="noStrike" cap="none" spc="0" baseline="0">
                <a:solidFill>
                  <a:srgbClr val="000000"/>
                </a:solidFill>
                <a:uFillTx/>
                <a:latin typeface="Arial Nova Light"/>
                <a:ea typeface="Arial Nova Light"/>
                <a:cs typeface="Arial Nova Light"/>
                <a:sym typeface="Arial Nova Light"/>
              </a:defRPr>
            </a:lvl2pPr>
            <a:lvl3pPr marL="1120139" marR="0" indent="-205739" algn="l" defTabSz="914400" rtl="0" latinLnBrk="0">
              <a:lnSpc>
                <a:spcPct val="90000"/>
              </a:lnSpc>
              <a:spcBef>
                <a:spcPts val="1000"/>
              </a:spcBef>
              <a:spcAft>
                <a:spcPts val="0"/>
              </a:spcAft>
              <a:buClr>
                <a:srgbClr val="000000"/>
              </a:buClr>
              <a:buSzPct val="100000"/>
              <a:buFontTx/>
              <a:buChar char="•"/>
              <a:tabLst/>
              <a:defRPr sz="1800" b="0" i="0" u="none" strike="noStrike" cap="none" spc="0" baseline="0">
                <a:solidFill>
                  <a:srgbClr val="000000"/>
                </a:solidFill>
                <a:uFillTx/>
                <a:latin typeface="Arial Nova Light"/>
                <a:ea typeface="Arial Nova Light"/>
                <a:cs typeface="Arial Nova Light"/>
                <a:sym typeface="Arial Nova Light"/>
              </a:defRPr>
            </a:lvl3pPr>
            <a:lvl4pPr marL="1600200" marR="0" indent="-228600" algn="l" defTabSz="914400" rtl="0" latinLnBrk="0">
              <a:lnSpc>
                <a:spcPct val="90000"/>
              </a:lnSpc>
              <a:spcBef>
                <a:spcPts val="1000"/>
              </a:spcBef>
              <a:spcAft>
                <a:spcPts val="0"/>
              </a:spcAft>
              <a:buClr>
                <a:srgbClr val="000000"/>
              </a:buClr>
              <a:buSzPct val="100000"/>
              <a:buFontTx/>
              <a:buChar char="•"/>
              <a:tabLst/>
              <a:defRPr sz="1800" b="0" i="0" u="none" strike="noStrike" cap="none" spc="0" baseline="0">
                <a:solidFill>
                  <a:srgbClr val="000000"/>
                </a:solidFill>
                <a:uFillTx/>
                <a:latin typeface="Arial Nova Light"/>
                <a:ea typeface="Arial Nova Light"/>
                <a:cs typeface="Arial Nova Light"/>
                <a:sym typeface="Arial Nova Light"/>
              </a:defRPr>
            </a:lvl4pPr>
            <a:lvl5pPr marL="2057400" marR="0" indent="-228600" algn="l" defTabSz="914400" rtl="0" latinLnBrk="0">
              <a:lnSpc>
                <a:spcPct val="90000"/>
              </a:lnSpc>
              <a:spcBef>
                <a:spcPts val="1000"/>
              </a:spcBef>
              <a:spcAft>
                <a:spcPts val="0"/>
              </a:spcAft>
              <a:buClr>
                <a:srgbClr val="000000"/>
              </a:buClr>
              <a:buSzPct val="100000"/>
              <a:buFontTx/>
              <a:buChar char="•"/>
              <a:tabLst/>
              <a:defRPr sz="1800" b="0" i="0" u="none" strike="noStrike" cap="none" spc="0" baseline="0">
                <a:solidFill>
                  <a:srgbClr val="000000"/>
                </a:solidFill>
                <a:uFillTx/>
                <a:latin typeface="Arial Nova Light"/>
                <a:ea typeface="Arial Nova Light"/>
                <a:cs typeface="Arial Nova Light"/>
                <a:sym typeface="Arial Nova Light"/>
              </a:defRPr>
            </a:lvl5pPr>
            <a:lvl6pPr marL="2514600" marR="0" indent="-228600" algn="l" defTabSz="914400" rtl="0" latinLnBrk="0">
              <a:lnSpc>
                <a:spcPct val="90000"/>
              </a:lnSpc>
              <a:spcBef>
                <a:spcPts val="1000"/>
              </a:spcBef>
              <a:spcAft>
                <a:spcPts val="0"/>
              </a:spcAft>
              <a:buClr>
                <a:srgbClr val="000000"/>
              </a:buClr>
              <a:buSzPct val="100000"/>
              <a:buFontTx/>
              <a:buChar char="•"/>
              <a:tabLst/>
              <a:defRPr sz="1800" b="0" i="0" u="none" strike="noStrike" cap="none" spc="0" baseline="0">
                <a:solidFill>
                  <a:srgbClr val="000000"/>
                </a:solidFill>
                <a:uFillTx/>
                <a:latin typeface="Arial Nova Light"/>
                <a:ea typeface="Arial Nova Light"/>
                <a:cs typeface="Arial Nova Light"/>
                <a:sym typeface="Arial Nova Light"/>
              </a:defRPr>
            </a:lvl6pPr>
            <a:lvl7pPr marL="2971800" marR="0" indent="-228600" algn="l" defTabSz="914400" rtl="0" latinLnBrk="0">
              <a:lnSpc>
                <a:spcPct val="90000"/>
              </a:lnSpc>
              <a:spcBef>
                <a:spcPts val="1000"/>
              </a:spcBef>
              <a:spcAft>
                <a:spcPts val="0"/>
              </a:spcAft>
              <a:buClr>
                <a:srgbClr val="000000"/>
              </a:buClr>
              <a:buSzPct val="100000"/>
              <a:buFontTx/>
              <a:buChar char="•"/>
              <a:tabLst/>
              <a:defRPr sz="1800" b="0" i="0" u="none" strike="noStrike" cap="none" spc="0" baseline="0">
                <a:solidFill>
                  <a:srgbClr val="000000"/>
                </a:solidFill>
                <a:uFillTx/>
                <a:latin typeface="Arial Nova Light"/>
                <a:ea typeface="Arial Nova Light"/>
                <a:cs typeface="Arial Nova Light"/>
                <a:sym typeface="Arial Nova Light"/>
              </a:defRPr>
            </a:lvl7pPr>
            <a:lvl8pPr marL="3429000" marR="0" indent="-228600" algn="l" defTabSz="914400" rtl="0" latinLnBrk="0">
              <a:lnSpc>
                <a:spcPct val="90000"/>
              </a:lnSpc>
              <a:spcBef>
                <a:spcPts val="1000"/>
              </a:spcBef>
              <a:spcAft>
                <a:spcPts val="0"/>
              </a:spcAft>
              <a:buClr>
                <a:srgbClr val="000000"/>
              </a:buClr>
              <a:buSzPct val="100000"/>
              <a:buFontTx/>
              <a:buChar char="•"/>
              <a:tabLst/>
              <a:defRPr sz="1800" b="0" i="0" u="none" strike="noStrike" cap="none" spc="0" baseline="0">
                <a:solidFill>
                  <a:srgbClr val="000000"/>
                </a:solidFill>
                <a:uFillTx/>
                <a:latin typeface="Arial Nova Light"/>
                <a:ea typeface="Arial Nova Light"/>
                <a:cs typeface="Arial Nova Light"/>
                <a:sym typeface="Arial Nova Light"/>
              </a:defRPr>
            </a:lvl8pPr>
            <a:lvl9pPr marL="3886200" marR="0" indent="-228600" algn="l" defTabSz="914400" rtl="0" latinLnBrk="0">
              <a:lnSpc>
                <a:spcPct val="90000"/>
              </a:lnSpc>
              <a:spcBef>
                <a:spcPts val="1000"/>
              </a:spcBef>
              <a:spcAft>
                <a:spcPts val="0"/>
              </a:spcAft>
              <a:buClr>
                <a:srgbClr val="000000"/>
              </a:buClr>
              <a:buSzPct val="100000"/>
              <a:buFontTx/>
              <a:buChar char="•"/>
              <a:tabLst/>
              <a:defRPr sz="1800" b="0" i="0" u="none" strike="noStrike" cap="none" spc="0" baseline="0">
                <a:solidFill>
                  <a:srgbClr val="000000"/>
                </a:solidFill>
                <a:uFillTx/>
                <a:latin typeface="Arial Nova Light"/>
                <a:ea typeface="Arial Nova Light"/>
                <a:cs typeface="Arial Nova Light"/>
                <a:sym typeface="Arial Nova Light"/>
              </a:defRPr>
            </a:lvl9pPr>
          </a:lstStyle>
          <a:p>
            <a:pPr marL="0" indent="0" hangingPunct="1">
              <a:buNone/>
            </a:pPr>
            <a:r>
              <a:rPr lang="de-DE" dirty="0"/>
              <a:t>Die übergeordneten Ziele und Vorgaben</a:t>
            </a:r>
          </a:p>
        </p:txBody>
      </p:sp>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 name="Slide Number Placeholder 3"/>
          <p:cNvSpPr txBox="1">
            <a:spLocks noGrp="1"/>
          </p:cNvSpPr>
          <p:nvPr>
            <p:ph type="sldNum" sz="quarter" idx="2"/>
          </p:nvPr>
        </p:nvSpPr>
        <p:spPr>
          <a:xfrm>
            <a:off x="5905501" y="6555323"/>
            <a:ext cx="273657" cy="281941"/>
          </a:xfrm>
          <a:prstGeom prst="rect">
            <a:avLst/>
          </a:prstGeom>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a:lstStyle/>
          <a:p>
            <a:fld id="{86CB4B4D-7CA3-9044-876B-883B54F8677D}" type="slidenum">
              <a:rPr/>
              <a:t>18</a:t>
            </a:fld>
            <a:endParaRPr/>
          </a:p>
        </p:txBody>
      </p:sp>
      <p:sp>
        <p:nvSpPr>
          <p:cNvPr id="3" name="Titel 2">
            <a:extLst>
              <a:ext uri="{FF2B5EF4-FFF2-40B4-BE49-F238E27FC236}">
                <a16:creationId xmlns:a16="http://schemas.microsoft.com/office/drawing/2014/main" id="{0EA50394-9F7F-93F0-2A71-EA9E86877456}"/>
              </a:ext>
            </a:extLst>
          </p:cNvPr>
          <p:cNvSpPr>
            <a:spLocks noGrp="1"/>
          </p:cNvSpPr>
          <p:nvPr>
            <p:ph type="title"/>
          </p:nvPr>
        </p:nvSpPr>
        <p:spPr>
          <a:xfrm>
            <a:off x="400467" y="181890"/>
            <a:ext cx="11791533" cy="1298117"/>
          </a:xfrm>
        </p:spPr>
        <p:txBody>
          <a:bodyPr>
            <a:noAutofit/>
          </a:bodyPr>
          <a:lstStyle/>
          <a:p>
            <a:r>
              <a:rPr lang="de-DE" dirty="0"/>
              <a:t>Ziele des Klimaplans bis 2030</a:t>
            </a:r>
            <a:br>
              <a:rPr lang="de-DE" sz="3600" dirty="0"/>
            </a:br>
            <a:r>
              <a:rPr lang="de-DE" sz="2800" dirty="0">
                <a:solidFill>
                  <a:schemeClr val="tx1"/>
                </a:solidFill>
              </a:rPr>
              <a:t>Konkreter als man meinen könnte</a:t>
            </a:r>
            <a:endParaRPr lang="de-AT" sz="2800" dirty="0">
              <a:solidFill>
                <a:schemeClr val="tx1"/>
              </a:solidFill>
            </a:endParaRPr>
          </a:p>
        </p:txBody>
      </p:sp>
      <p:sp>
        <p:nvSpPr>
          <p:cNvPr id="11" name="Arrow: Right 7">
            <a:extLst>
              <a:ext uri="{FF2B5EF4-FFF2-40B4-BE49-F238E27FC236}">
                <a16:creationId xmlns:a16="http://schemas.microsoft.com/office/drawing/2014/main" id="{F4E94923-9E77-6BEA-BD95-8996DFB1CD98}"/>
              </a:ext>
            </a:extLst>
          </p:cNvPr>
          <p:cNvSpPr/>
          <p:nvPr/>
        </p:nvSpPr>
        <p:spPr>
          <a:xfrm rot="16200000" flipV="1">
            <a:off x="326007" y="1680074"/>
            <a:ext cx="3037985" cy="2403773"/>
          </a:xfrm>
          <a:prstGeom prst="rightArrow">
            <a:avLst/>
          </a:prstGeom>
          <a:solidFill>
            <a:schemeClr val="accent2"/>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horz" wrap="square" lIns="45719" tIns="45719" rIns="45719" bIns="45719" numCol="1" spcCol="38100" rtlCol="0"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Nova Light"/>
                <a:ea typeface="Arial Nova Light"/>
                <a:cs typeface="Arial Nova Light"/>
                <a:sym typeface="Arial Nova Light"/>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Nova Light"/>
                <a:ea typeface="Arial Nova Light"/>
                <a:cs typeface="Arial Nova Light"/>
                <a:sym typeface="Arial Nova Light"/>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Nova Light"/>
                <a:ea typeface="Arial Nova Light"/>
                <a:cs typeface="Arial Nova Light"/>
                <a:sym typeface="Arial Nova Light"/>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Nova Light"/>
                <a:ea typeface="Arial Nova Light"/>
                <a:cs typeface="Arial Nova Light"/>
                <a:sym typeface="Arial Nova Light"/>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Nova Light"/>
                <a:ea typeface="Arial Nova Light"/>
                <a:cs typeface="Arial Nova Light"/>
                <a:sym typeface="Arial Nova Light"/>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Nova Light"/>
                <a:ea typeface="Arial Nova Light"/>
                <a:cs typeface="Arial Nova Light"/>
                <a:sym typeface="Arial Nova Light"/>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Nova Light"/>
                <a:ea typeface="Arial Nova Light"/>
                <a:cs typeface="Arial Nova Light"/>
                <a:sym typeface="Arial Nova Light"/>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Nova Light"/>
                <a:ea typeface="Arial Nova Light"/>
                <a:cs typeface="Arial Nova Light"/>
                <a:sym typeface="Arial Nova Light"/>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Nova Light"/>
                <a:ea typeface="Arial Nova Light"/>
                <a:cs typeface="Arial Nova Light"/>
                <a:sym typeface="Arial Nova Light"/>
              </a:defRPr>
            </a:lvl9pPr>
          </a:lstStyle>
          <a:p>
            <a:pPr marL="0" marR="0" indent="0" algn="l" defTabSz="914400" rtl="0" fontAlgn="auto" latinLnBrk="0" hangingPunct="0">
              <a:lnSpc>
                <a:spcPct val="100000"/>
              </a:lnSpc>
              <a:spcBef>
                <a:spcPts val="0"/>
              </a:spcBef>
              <a:spcAft>
                <a:spcPts val="0"/>
              </a:spcAft>
              <a:buClrTx/>
              <a:buSzTx/>
              <a:buFontTx/>
              <a:buNone/>
              <a:tabLst/>
            </a:pPr>
            <a:endParaRPr kumimoji="0" lang="de-DE" sz="1800" b="0" i="0" u="none" strike="noStrike" cap="none" spc="0" normalizeH="0" baseline="0">
              <a:ln>
                <a:noFill/>
              </a:ln>
              <a:solidFill>
                <a:srgbClr val="000000"/>
              </a:solidFill>
              <a:effectLst/>
              <a:uFillTx/>
              <a:latin typeface="Arial Nova Light"/>
              <a:ea typeface="Arial Nova Light"/>
              <a:cs typeface="Arial Nova Light"/>
              <a:sym typeface="Arial Nova Light"/>
            </a:endParaRPr>
          </a:p>
        </p:txBody>
      </p:sp>
      <p:sp>
        <p:nvSpPr>
          <p:cNvPr id="12" name="Text Placeholder 1">
            <a:extLst>
              <a:ext uri="{FF2B5EF4-FFF2-40B4-BE49-F238E27FC236}">
                <a16:creationId xmlns:a16="http://schemas.microsoft.com/office/drawing/2014/main" id="{7EF97FC9-3D2B-FE9F-1B66-08EC748F8F5E}"/>
              </a:ext>
            </a:extLst>
          </p:cNvPr>
          <p:cNvSpPr>
            <a:spLocks noGrp="1"/>
          </p:cNvSpPr>
          <p:nvPr/>
        </p:nvSpPr>
        <p:spPr>
          <a:xfrm>
            <a:off x="9387679" y="2787018"/>
            <a:ext cx="2161208" cy="1797113"/>
          </a:xfrm>
          <a:prstGeom prst="rect">
            <a:avLst/>
          </a:prstGeom>
          <a:ln w="12700">
            <a:miter lim="400000"/>
          </a:ln>
          <a:extLst>
            <a:ext uri="{C572A759-6A51-4108-AA02-DFA0A04FC94B}">
              <ma14:wrappingTextBoxFlag xmlns:lc="http://schemas.openxmlformats.org/drawingml/2006/lockedCanvas" xmlns="" xmlns:ma14="http://schemas.microsoft.com/office/mac/drawingml/2011/main" xmlns:a14="http://schemas.microsoft.com/office/drawing/2010/main" xmlns:m="http://schemas.openxmlformats.org/officeDocument/2006/math" val="1"/>
            </a:ext>
          </a:extLst>
        </p:spPr>
        <p:txBody>
          <a:bodyPr lIns="45719" rIns="45719">
            <a:normAutofit/>
          </a:bodyPr>
          <a:lstStyle>
            <a:lvl1pPr marL="288000" marR="0" indent="-288000" algn="l" defTabSz="914400" rtl="0" latinLnBrk="0">
              <a:lnSpc>
                <a:spcPct val="90000"/>
              </a:lnSpc>
              <a:spcBef>
                <a:spcPts val="1000"/>
              </a:spcBef>
              <a:spcAft>
                <a:spcPts val="0"/>
              </a:spcAft>
              <a:buClrTx/>
              <a:buSzTx/>
              <a:buFont typeface="Wingdings" panose="05000000000000000000" pitchFamily="2" charset="2"/>
              <a:buChar char="§"/>
              <a:tabLst/>
              <a:defRPr sz="1800" b="1" i="0" u="none" strike="noStrike" cap="none" spc="0" baseline="0">
                <a:solidFill>
                  <a:srgbClr val="000000"/>
                </a:solidFill>
                <a:uFillTx/>
                <a:latin typeface="Arial Nova Light"/>
                <a:ea typeface="Arial Nova Light"/>
                <a:cs typeface="Arial Nova Light"/>
                <a:sym typeface="Arial Nova Light"/>
              </a:defRPr>
            </a:lvl1pPr>
            <a:lvl2pPr marL="285750" marR="0" indent="-285750" algn="l" defTabSz="914400" rtl="0" latinLnBrk="0">
              <a:lnSpc>
                <a:spcPct val="90000"/>
              </a:lnSpc>
              <a:spcBef>
                <a:spcPts val="1000"/>
              </a:spcBef>
              <a:spcAft>
                <a:spcPts val="0"/>
              </a:spcAft>
              <a:buClrTx/>
              <a:buSzTx/>
              <a:buFont typeface="Wingdings" panose="05000000000000000000" pitchFamily="2" charset="2"/>
              <a:buChar char="v"/>
              <a:tabLst/>
              <a:defRPr sz="1800" b="0" i="0" u="none" strike="noStrike" cap="none" spc="0" baseline="0">
                <a:solidFill>
                  <a:srgbClr val="000000"/>
                </a:solidFill>
                <a:uFillTx/>
                <a:latin typeface="Arial Nova Light"/>
                <a:ea typeface="Arial Nova Light"/>
                <a:cs typeface="Arial Nova Light"/>
                <a:sym typeface="Arial Nova Light"/>
              </a:defRPr>
            </a:lvl2pPr>
            <a:lvl3pPr marL="576000" marR="0" indent="-288000" algn="l" defTabSz="914400" rtl="0" latinLnBrk="0">
              <a:lnSpc>
                <a:spcPct val="90000"/>
              </a:lnSpc>
              <a:spcBef>
                <a:spcPts val="1000"/>
              </a:spcBef>
              <a:spcAft>
                <a:spcPts val="0"/>
              </a:spcAft>
              <a:buClrTx/>
              <a:buSzPct val="100000"/>
              <a:buFont typeface="Arial" panose="020B0604020202020204" pitchFamily="34" charset="0"/>
              <a:buChar char="•"/>
              <a:tabLst/>
              <a:defRPr sz="1400" b="0" i="0" u="none" strike="noStrike" cap="none" spc="0" baseline="0">
                <a:solidFill>
                  <a:srgbClr val="000000"/>
                </a:solidFill>
                <a:uFillTx/>
                <a:latin typeface="Arial Nova Light"/>
                <a:ea typeface="Arial Nova Light"/>
                <a:cs typeface="Arial Nova Light"/>
                <a:sym typeface="Arial Nova Light"/>
              </a:defRPr>
            </a:lvl3pPr>
            <a:lvl4pPr marL="972000" marR="0" indent="-288000" algn="l" defTabSz="914400" rtl="0" latinLnBrk="0">
              <a:lnSpc>
                <a:spcPct val="90000"/>
              </a:lnSpc>
              <a:spcBef>
                <a:spcPts val="1000"/>
              </a:spcBef>
              <a:spcAft>
                <a:spcPts val="0"/>
              </a:spcAft>
              <a:buClrTx/>
              <a:buSzPct val="100000"/>
              <a:buFont typeface="Symbol" panose="05050102010706020507" pitchFamily="18" charset="2"/>
              <a:buChar char="-"/>
              <a:tabLst/>
              <a:defRPr sz="1800" b="0" i="0" u="none" strike="noStrike" cap="none" spc="0" baseline="0">
                <a:solidFill>
                  <a:srgbClr val="000000"/>
                </a:solidFill>
                <a:uFillTx/>
                <a:latin typeface="Arial Nova Light"/>
                <a:ea typeface="Arial Nova Light"/>
                <a:cs typeface="Arial Nova Light"/>
                <a:sym typeface="Arial Nova Light"/>
              </a:defRPr>
            </a:lvl4pPr>
            <a:lvl5pPr marL="1260000" marR="0" indent="-288000" algn="l" defTabSz="914400" rtl="0" latinLnBrk="0">
              <a:lnSpc>
                <a:spcPct val="90000"/>
              </a:lnSpc>
              <a:spcBef>
                <a:spcPts val="1000"/>
              </a:spcBef>
              <a:spcAft>
                <a:spcPts val="0"/>
              </a:spcAft>
              <a:buClrTx/>
              <a:buSzPct val="100000"/>
              <a:buFontTx/>
              <a:buChar char="•"/>
              <a:tabLst/>
              <a:defRPr sz="1800" b="0" i="0" u="none" strike="noStrike" cap="none" spc="0" baseline="0">
                <a:solidFill>
                  <a:srgbClr val="000000"/>
                </a:solidFill>
                <a:uFillTx/>
                <a:latin typeface="Arial Nova Light"/>
                <a:ea typeface="Arial Nova Light"/>
                <a:cs typeface="Arial Nova Light"/>
                <a:sym typeface="Arial Nova Light"/>
              </a:defRPr>
            </a:lvl5pPr>
            <a:lvl6pPr marL="1620000" marR="0" indent="-228600" algn="l" defTabSz="914400" rtl="0" latinLnBrk="0">
              <a:lnSpc>
                <a:spcPct val="90000"/>
              </a:lnSpc>
              <a:spcBef>
                <a:spcPts val="1000"/>
              </a:spcBef>
              <a:spcAft>
                <a:spcPts val="0"/>
              </a:spcAft>
              <a:buClr>
                <a:srgbClr val="000000"/>
              </a:buClr>
              <a:buSzPct val="100000"/>
              <a:buFontTx/>
              <a:buChar char="•"/>
              <a:tabLst/>
              <a:defRPr sz="1800" b="0" i="0" u="none" strike="noStrike" cap="none" spc="0" baseline="0">
                <a:solidFill>
                  <a:srgbClr val="000000"/>
                </a:solidFill>
                <a:uFillTx/>
                <a:latin typeface="Arial Nova Light"/>
                <a:ea typeface="Arial Nova Light"/>
                <a:cs typeface="Arial Nova Light"/>
                <a:sym typeface="Arial Nova Light"/>
              </a:defRPr>
            </a:lvl6pPr>
            <a:lvl7pPr marL="2971800" marR="0" indent="-228600" algn="l" defTabSz="914400" rtl="0" latinLnBrk="0">
              <a:lnSpc>
                <a:spcPct val="90000"/>
              </a:lnSpc>
              <a:spcBef>
                <a:spcPts val="1000"/>
              </a:spcBef>
              <a:spcAft>
                <a:spcPts val="0"/>
              </a:spcAft>
              <a:buClr>
                <a:srgbClr val="000000"/>
              </a:buClr>
              <a:buSzPct val="100000"/>
              <a:buFontTx/>
              <a:buChar char="•"/>
              <a:tabLst/>
              <a:defRPr sz="1800" b="0" i="0" u="none" strike="noStrike" cap="none" spc="0" baseline="0">
                <a:solidFill>
                  <a:srgbClr val="000000"/>
                </a:solidFill>
                <a:uFillTx/>
                <a:latin typeface="Arial Nova Light"/>
                <a:ea typeface="Arial Nova Light"/>
                <a:cs typeface="Arial Nova Light"/>
                <a:sym typeface="Arial Nova Light"/>
              </a:defRPr>
            </a:lvl7pPr>
            <a:lvl8pPr marL="3429000" marR="0" indent="-228600" algn="l" defTabSz="914400" rtl="0" latinLnBrk="0">
              <a:lnSpc>
                <a:spcPct val="90000"/>
              </a:lnSpc>
              <a:spcBef>
                <a:spcPts val="1000"/>
              </a:spcBef>
              <a:spcAft>
                <a:spcPts val="0"/>
              </a:spcAft>
              <a:buClr>
                <a:srgbClr val="000000"/>
              </a:buClr>
              <a:buSzPct val="100000"/>
              <a:buFontTx/>
              <a:buChar char="•"/>
              <a:tabLst/>
              <a:defRPr sz="1800" b="0" i="0" u="none" strike="noStrike" cap="none" spc="0" baseline="0">
                <a:solidFill>
                  <a:srgbClr val="000000"/>
                </a:solidFill>
                <a:uFillTx/>
                <a:latin typeface="Arial Nova Light"/>
                <a:ea typeface="Arial Nova Light"/>
                <a:cs typeface="Arial Nova Light"/>
                <a:sym typeface="Arial Nova Light"/>
              </a:defRPr>
            </a:lvl8pPr>
            <a:lvl9pPr marL="3886200" marR="0" indent="-228600" algn="l" defTabSz="914400" rtl="0" latinLnBrk="0">
              <a:lnSpc>
                <a:spcPct val="90000"/>
              </a:lnSpc>
              <a:spcBef>
                <a:spcPts val="1000"/>
              </a:spcBef>
              <a:spcAft>
                <a:spcPts val="0"/>
              </a:spcAft>
              <a:buClr>
                <a:srgbClr val="000000"/>
              </a:buClr>
              <a:buSzPct val="100000"/>
              <a:buFontTx/>
              <a:buChar char="•"/>
              <a:tabLst/>
              <a:defRPr sz="1800" b="0" i="0" u="none" strike="noStrike" cap="none" spc="0" baseline="0">
                <a:solidFill>
                  <a:srgbClr val="000000"/>
                </a:solidFill>
                <a:uFillTx/>
                <a:latin typeface="Arial Nova Light"/>
                <a:ea typeface="Arial Nova Light"/>
                <a:cs typeface="Arial Nova Light"/>
                <a:sym typeface="Arial Nova Light"/>
              </a:defRPr>
            </a:lvl9pPr>
          </a:lstStyle>
          <a:p>
            <a:pPr marL="0" indent="0">
              <a:buNone/>
            </a:pPr>
            <a:r>
              <a:rPr lang="de-DE" dirty="0"/>
              <a:t>Reduktion</a:t>
            </a:r>
            <a:r>
              <a:rPr lang="de-DE" b="0" dirty="0"/>
              <a:t> des motorisierten Individualverkehrs um</a:t>
            </a:r>
            <a:r>
              <a:rPr lang="de-DE" dirty="0"/>
              <a:t> </a:t>
            </a:r>
          </a:p>
          <a:p>
            <a:pPr marL="0" indent="0">
              <a:buNone/>
            </a:pPr>
            <a:r>
              <a:rPr lang="de-DE" sz="3500" b="0" dirty="0"/>
              <a:t>40% </a:t>
            </a:r>
          </a:p>
        </p:txBody>
      </p:sp>
      <p:sp>
        <p:nvSpPr>
          <p:cNvPr id="13" name="Text Placeholder 1">
            <a:extLst>
              <a:ext uri="{FF2B5EF4-FFF2-40B4-BE49-F238E27FC236}">
                <a16:creationId xmlns:a16="http://schemas.microsoft.com/office/drawing/2014/main" id="{628A2E49-38C7-459B-966A-ED45CC264750}"/>
              </a:ext>
            </a:extLst>
          </p:cNvPr>
          <p:cNvSpPr txBox="1">
            <a:spLocks/>
          </p:cNvSpPr>
          <p:nvPr/>
        </p:nvSpPr>
        <p:spPr>
          <a:xfrm>
            <a:off x="3245509" y="2695604"/>
            <a:ext cx="2753665" cy="2657446"/>
          </a:xfrm>
          <a:prstGeom prst="rect">
            <a:avLst/>
          </a:prstGeom>
          <a:ln w="12700">
            <a:miter lim="400000"/>
          </a:ln>
          <a:extLst>
            <a:ext uri="{C572A759-6A51-4108-AA02-DFA0A04FC94B}">
              <ma14:wrappingTextBoxFlag xmlns:lc="http://schemas.openxmlformats.org/drawingml/2006/lockedCanvas" xmlns="" xmlns:m="http://schemas.openxmlformats.org/officeDocument/2006/math" xmlns:a14="http://schemas.microsoft.com/office/drawing/2010/main" xmlns:ma14="http://schemas.microsoft.com/office/mac/drawingml/2011/main" val="1"/>
            </a:ext>
          </a:extLst>
        </p:spPr>
        <p:txBody>
          <a:bodyPr lIns="45719" rIns="45719">
            <a:norm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Nova Light"/>
                <a:ea typeface="Arial Nova Light"/>
                <a:cs typeface="Arial Nova Light"/>
                <a:sym typeface="Arial Nova Light"/>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Nova Light"/>
                <a:ea typeface="Arial Nova Light"/>
                <a:cs typeface="Arial Nova Light"/>
                <a:sym typeface="Arial Nova Light"/>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Nova Light"/>
                <a:ea typeface="Arial Nova Light"/>
                <a:cs typeface="Arial Nova Light"/>
                <a:sym typeface="Arial Nova Light"/>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Nova Light"/>
                <a:ea typeface="Arial Nova Light"/>
                <a:cs typeface="Arial Nova Light"/>
                <a:sym typeface="Arial Nova Light"/>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Nova Light"/>
                <a:ea typeface="Arial Nova Light"/>
                <a:cs typeface="Arial Nova Light"/>
                <a:sym typeface="Arial Nova Light"/>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Nova Light"/>
                <a:ea typeface="Arial Nova Light"/>
                <a:cs typeface="Arial Nova Light"/>
                <a:sym typeface="Arial Nova Light"/>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Nova Light"/>
                <a:ea typeface="Arial Nova Light"/>
                <a:cs typeface="Arial Nova Light"/>
                <a:sym typeface="Arial Nova Light"/>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Nova Light"/>
                <a:ea typeface="Arial Nova Light"/>
                <a:cs typeface="Arial Nova Light"/>
                <a:sym typeface="Arial Nova Light"/>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Nova Light"/>
                <a:ea typeface="Arial Nova Light"/>
                <a:cs typeface="Arial Nova Light"/>
                <a:sym typeface="Arial Nova Light"/>
              </a:defRPr>
            </a:lvl9pPr>
          </a:lstStyle>
          <a:p>
            <a:pPr marL="0" indent="0" hangingPunct="1">
              <a:buNone/>
            </a:pPr>
            <a:r>
              <a:rPr lang="de-DE" dirty="0"/>
              <a:t>Erhöhung</a:t>
            </a:r>
            <a:r>
              <a:rPr lang="de-DE" b="0" dirty="0"/>
              <a:t> der genutzten (nicht der angebotenen) </a:t>
            </a:r>
            <a:r>
              <a:rPr lang="de-DE" dirty="0"/>
              <a:t>Personenkilometer</a:t>
            </a:r>
            <a:r>
              <a:rPr lang="de-DE" b="0" dirty="0"/>
              <a:t> im öffentlichen Personennahverkehr um</a:t>
            </a:r>
            <a:r>
              <a:rPr lang="de-DE" dirty="0"/>
              <a:t> </a:t>
            </a:r>
          </a:p>
          <a:p>
            <a:pPr marL="0" indent="0" hangingPunct="1">
              <a:buNone/>
            </a:pPr>
            <a:r>
              <a:rPr lang="de-DE" sz="3500" dirty="0"/>
              <a:t>70%</a:t>
            </a:r>
            <a:r>
              <a:rPr lang="de-DE" sz="3500" b="0" dirty="0"/>
              <a:t> </a:t>
            </a:r>
          </a:p>
          <a:p>
            <a:pPr marL="0" indent="0" hangingPunct="1">
              <a:buNone/>
            </a:pPr>
            <a:r>
              <a:rPr lang="de-DE" sz="2200" dirty="0"/>
              <a:t>100% bis 2037</a:t>
            </a:r>
            <a:endParaRPr lang="de-DE" sz="2200" b="0" dirty="0"/>
          </a:p>
          <a:p>
            <a:pPr hangingPunct="1"/>
            <a:endParaRPr lang="de-DE" b="0" dirty="0"/>
          </a:p>
          <a:p>
            <a:pPr marL="0" indent="0" hangingPunct="1">
              <a:buNone/>
            </a:pPr>
            <a:endParaRPr lang="de-DE" dirty="0"/>
          </a:p>
        </p:txBody>
      </p:sp>
      <p:sp>
        <p:nvSpPr>
          <p:cNvPr id="14" name="Arrow: Right 6">
            <a:extLst>
              <a:ext uri="{FF2B5EF4-FFF2-40B4-BE49-F238E27FC236}">
                <a16:creationId xmlns:a16="http://schemas.microsoft.com/office/drawing/2014/main" id="{3A9C1187-F5D5-F029-3A6E-8DA89F25811D}"/>
              </a:ext>
            </a:extLst>
          </p:cNvPr>
          <p:cNvSpPr/>
          <p:nvPr/>
        </p:nvSpPr>
        <p:spPr>
          <a:xfrm rot="5400000">
            <a:off x="6334958" y="2774152"/>
            <a:ext cx="3037985" cy="2403773"/>
          </a:xfrm>
          <a:prstGeom prst="rightArrow">
            <a:avLst/>
          </a:prstGeom>
          <a:solidFill>
            <a:schemeClr val="accent2"/>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horz" wrap="square" lIns="45719" tIns="45719" rIns="45719" bIns="45719" numCol="1" spcCol="38100" rtlCol="0"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Nova Light"/>
                <a:ea typeface="Arial Nova Light"/>
                <a:cs typeface="Arial Nova Light"/>
                <a:sym typeface="Arial Nova Light"/>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Nova Light"/>
                <a:ea typeface="Arial Nova Light"/>
                <a:cs typeface="Arial Nova Light"/>
                <a:sym typeface="Arial Nova Light"/>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Nova Light"/>
                <a:ea typeface="Arial Nova Light"/>
                <a:cs typeface="Arial Nova Light"/>
                <a:sym typeface="Arial Nova Light"/>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Nova Light"/>
                <a:ea typeface="Arial Nova Light"/>
                <a:cs typeface="Arial Nova Light"/>
                <a:sym typeface="Arial Nova Light"/>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Nova Light"/>
                <a:ea typeface="Arial Nova Light"/>
                <a:cs typeface="Arial Nova Light"/>
                <a:sym typeface="Arial Nova Light"/>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Nova Light"/>
                <a:ea typeface="Arial Nova Light"/>
                <a:cs typeface="Arial Nova Light"/>
                <a:sym typeface="Arial Nova Light"/>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Nova Light"/>
                <a:ea typeface="Arial Nova Light"/>
                <a:cs typeface="Arial Nova Light"/>
                <a:sym typeface="Arial Nova Light"/>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Nova Light"/>
                <a:ea typeface="Arial Nova Light"/>
                <a:cs typeface="Arial Nova Light"/>
                <a:sym typeface="Arial Nova Light"/>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Nova Light"/>
                <a:ea typeface="Arial Nova Light"/>
                <a:cs typeface="Arial Nova Light"/>
                <a:sym typeface="Arial Nova Light"/>
              </a:defRPr>
            </a:lvl9pPr>
          </a:lstStyle>
          <a:p>
            <a:pPr marL="0" marR="0" indent="0" algn="l" defTabSz="914400" rtl="0" fontAlgn="auto" latinLnBrk="0" hangingPunct="0">
              <a:lnSpc>
                <a:spcPct val="100000"/>
              </a:lnSpc>
              <a:spcBef>
                <a:spcPts val="0"/>
              </a:spcBef>
              <a:spcAft>
                <a:spcPts val="0"/>
              </a:spcAft>
              <a:buClrTx/>
              <a:buSzTx/>
              <a:buFontTx/>
              <a:buNone/>
              <a:tabLst/>
            </a:pPr>
            <a:endParaRPr kumimoji="0" lang="de-DE" sz="1800" b="0" i="0" u="none" strike="noStrike" cap="none" spc="0" normalizeH="0" baseline="0">
              <a:ln>
                <a:noFill/>
              </a:ln>
              <a:solidFill>
                <a:srgbClr val="000000"/>
              </a:solidFill>
              <a:effectLst/>
              <a:uFillTx/>
              <a:latin typeface="Arial Nova Light"/>
              <a:ea typeface="Arial Nova Light"/>
              <a:cs typeface="Arial Nova Light"/>
              <a:sym typeface="Arial Nova Light"/>
            </a:endParaRPr>
          </a:p>
        </p:txBody>
      </p:sp>
      <p:pic>
        <p:nvPicPr>
          <p:cNvPr id="15" name="Graphic 8" descr="Car with solid fill">
            <a:extLst>
              <a:ext uri="{FF2B5EF4-FFF2-40B4-BE49-F238E27FC236}">
                <a16:creationId xmlns:a16="http://schemas.microsoft.com/office/drawing/2014/main" id="{7C27515D-2D10-545A-E314-44B41143D61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458098" y="3169437"/>
            <a:ext cx="791704" cy="791704"/>
          </a:xfrm>
          <a:prstGeom prst="rect">
            <a:avLst/>
          </a:prstGeom>
        </p:spPr>
      </p:pic>
      <p:pic>
        <p:nvPicPr>
          <p:cNvPr id="16" name="Graphic 10" descr="Bus with solid fill">
            <a:extLst>
              <a:ext uri="{FF2B5EF4-FFF2-40B4-BE49-F238E27FC236}">
                <a16:creationId xmlns:a16="http://schemas.microsoft.com/office/drawing/2014/main" id="{3816AF7E-DDD0-1899-B08E-EB586F010A5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402794" y="3113893"/>
            <a:ext cx="884412" cy="884412"/>
          </a:xfrm>
          <a:prstGeom prst="rect">
            <a:avLst/>
          </a:prstGeom>
        </p:spPr>
      </p:pic>
      <p:sp>
        <p:nvSpPr>
          <p:cNvPr id="4" name="Textfeld 3">
            <a:extLst>
              <a:ext uri="{FF2B5EF4-FFF2-40B4-BE49-F238E27FC236}">
                <a16:creationId xmlns:a16="http://schemas.microsoft.com/office/drawing/2014/main" id="{13558272-2835-0855-63B3-9D234D5ECE83}"/>
              </a:ext>
            </a:extLst>
          </p:cNvPr>
          <p:cNvSpPr txBox="1"/>
          <p:nvPr/>
        </p:nvSpPr>
        <p:spPr>
          <a:xfrm>
            <a:off x="556063" y="5654349"/>
            <a:ext cx="10352081" cy="64633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de-DE" sz="1800" dirty="0">
                <a:latin typeface="Arial Nova Light" panose="020B0304020202020204" pitchFamily="34" charset="0"/>
                <a:ea typeface="Cambria" panose="02040503050406030204" pitchFamily="18" charset="0"/>
              </a:rPr>
              <a:t>100% der Neuzulassungen „E- Autos“ bis 2035</a:t>
            </a:r>
          </a:p>
          <a:p>
            <a:r>
              <a:rPr lang="de-DE" dirty="0"/>
              <a:t>Lt. Mobilitätsplan: Potenzial für </a:t>
            </a:r>
            <a:r>
              <a:rPr lang="de-DE" dirty="0" err="1"/>
              <a:t>öffentl</a:t>
            </a:r>
            <a:r>
              <a:rPr lang="de-DE" dirty="0"/>
              <a:t>. Hand bei Umsetzung aller ÖPNV-Projekte: 28%</a:t>
            </a:r>
            <a:endParaRPr lang="de-DE" sz="1800" dirty="0">
              <a:latin typeface="Arial" panose="020B0604020202020204" pitchFamily="34" charset="0"/>
              <a:ea typeface="Cambria" panose="02040503050406030204" pitchFamily="18" charset="0"/>
            </a:endParaRPr>
          </a:p>
        </p:txBody>
      </p:sp>
      <p:sp>
        <p:nvSpPr>
          <p:cNvPr id="6" name="Textplatzhalter 2">
            <a:extLst>
              <a:ext uri="{FF2B5EF4-FFF2-40B4-BE49-F238E27FC236}">
                <a16:creationId xmlns:a16="http://schemas.microsoft.com/office/drawing/2014/main" id="{F048C9D9-BD1F-FE32-D62E-F51356B45652}"/>
              </a:ext>
            </a:extLst>
          </p:cNvPr>
          <p:cNvSpPr>
            <a:spLocks noGrp="1"/>
          </p:cNvSpPr>
          <p:nvPr>
            <p:ph type="body" sz="quarter" idx="21"/>
          </p:nvPr>
        </p:nvSpPr>
        <p:spPr>
          <a:xfrm>
            <a:off x="124127" y="6527800"/>
            <a:ext cx="5461002" cy="296617"/>
          </a:xfrm>
        </p:spPr>
        <p:txBody>
          <a:bodyPr/>
          <a:lstStyle/>
          <a:p>
            <a:r>
              <a:rPr lang="de-DE" dirty="0"/>
              <a:t>Die übergeordneten Ziele und Vorgaben</a:t>
            </a:r>
          </a:p>
        </p:txBody>
      </p:sp>
    </p:spTree>
    <p:extLst>
      <p:ext uri="{BB962C8B-B14F-4D97-AF65-F5344CB8AC3E}">
        <p14:creationId xmlns:p14="http://schemas.microsoft.com/office/powerpoint/2010/main" val="3669163951"/>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6" name="Slide Number Placeholder 2"/>
          <p:cNvSpPr txBox="1">
            <a:spLocks noGrp="1"/>
          </p:cNvSpPr>
          <p:nvPr>
            <p:ph type="sldNum" sz="quarter" idx="2"/>
          </p:nvPr>
        </p:nvSpPr>
        <p:spPr>
          <a:xfrm>
            <a:off x="5905501" y="6555323"/>
            <a:ext cx="273657" cy="281941"/>
          </a:xfrm>
          <a:prstGeom prst="rect">
            <a:avLst/>
          </a:prstGeom>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a:lstStyle/>
          <a:p>
            <a:fld id="{86CB4B4D-7CA3-9044-876B-883B54F8677D}" type="slidenum">
              <a:rPr/>
              <a:t>19</a:t>
            </a:fld>
            <a:endParaRPr/>
          </a:p>
        </p:txBody>
      </p:sp>
      <p:sp>
        <p:nvSpPr>
          <p:cNvPr id="2" name="Title 4">
            <a:extLst>
              <a:ext uri="{FF2B5EF4-FFF2-40B4-BE49-F238E27FC236}">
                <a16:creationId xmlns:a16="http://schemas.microsoft.com/office/drawing/2014/main" id="{B1C470E0-3910-6726-78B5-90DFAAE4EFF5}"/>
              </a:ext>
            </a:extLst>
          </p:cNvPr>
          <p:cNvSpPr txBox="1">
            <a:spLocks/>
          </p:cNvSpPr>
          <p:nvPr/>
        </p:nvSpPr>
        <p:spPr>
          <a:xfrm>
            <a:off x="400466" y="181891"/>
            <a:ext cx="11628136" cy="896658"/>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rIns="45719" anchor="ctr">
            <a:normAutofit/>
          </a:bodyPr>
          <a:lstStyle>
            <a:lvl1pPr marL="0" marR="0" indent="0" algn="l" defTabSz="914400" rtl="0" latinLnBrk="0">
              <a:lnSpc>
                <a:spcPct val="90000"/>
              </a:lnSpc>
              <a:spcBef>
                <a:spcPts val="0"/>
              </a:spcBef>
              <a:spcAft>
                <a:spcPts val="0"/>
              </a:spcAft>
              <a:buClrTx/>
              <a:buSzTx/>
              <a:buFontTx/>
              <a:buNone/>
              <a:tabLst/>
              <a:defRPr sz="3500" b="1" i="0" u="none" strike="noStrike" cap="small" spc="0" baseline="0">
                <a:solidFill>
                  <a:schemeClr val="accent2"/>
                </a:solidFill>
                <a:uFillTx/>
                <a:latin typeface="Arial Nova"/>
                <a:ea typeface="Arial Nova"/>
                <a:cs typeface="Arial Nova"/>
                <a:sym typeface="Arial Nova"/>
              </a:defRPr>
            </a:lvl1pPr>
            <a:lvl2pPr marL="0" marR="0" indent="0" algn="l" defTabSz="914400" rtl="0" latinLnBrk="0">
              <a:lnSpc>
                <a:spcPct val="90000"/>
              </a:lnSpc>
              <a:spcBef>
                <a:spcPts val="0"/>
              </a:spcBef>
              <a:spcAft>
                <a:spcPts val="0"/>
              </a:spcAft>
              <a:buClrTx/>
              <a:buSzTx/>
              <a:buFontTx/>
              <a:buNone/>
              <a:tabLst/>
              <a:defRPr sz="4400" b="1" i="0" u="none" strike="noStrike" cap="small" spc="0" baseline="0">
                <a:solidFill>
                  <a:schemeClr val="accent2"/>
                </a:solidFill>
                <a:uFillTx/>
                <a:latin typeface="Arial Nova"/>
                <a:ea typeface="Arial Nova"/>
                <a:cs typeface="Arial Nova"/>
                <a:sym typeface="Arial Nova"/>
              </a:defRPr>
            </a:lvl2pPr>
            <a:lvl3pPr marL="0" marR="0" indent="0" algn="l" defTabSz="914400" rtl="0" latinLnBrk="0">
              <a:lnSpc>
                <a:spcPct val="90000"/>
              </a:lnSpc>
              <a:spcBef>
                <a:spcPts val="0"/>
              </a:spcBef>
              <a:spcAft>
                <a:spcPts val="0"/>
              </a:spcAft>
              <a:buClrTx/>
              <a:buSzTx/>
              <a:buFontTx/>
              <a:buNone/>
              <a:tabLst/>
              <a:defRPr sz="4400" b="1" i="0" u="none" strike="noStrike" cap="small" spc="0" baseline="0">
                <a:solidFill>
                  <a:schemeClr val="accent2"/>
                </a:solidFill>
                <a:uFillTx/>
                <a:latin typeface="Arial Nova"/>
                <a:ea typeface="Arial Nova"/>
                <a:cs typeface="Arial Nova"/>
                <a:sym typeface="Arial Nova"/>
              </a:defRPr>
            </a:lvl3pPr>
            <a:lvl4pPr marL="0" marR="0" indent="0" algn="l" defTabSz="914400" rtl="0" latinLnBrk="0">
              <a:lnSpc>
                <a:spcPct val="90000"/>
              </a:lnSpc>
              <a:spcBef>
                <a:spcPts val="0"/>
              </a:spcBef>
              <a:spcAft>
                <a:spcPts val="0"/>
              </a:spcAft>
              <a:buClrTx/>
              <a:buSzTx/>
              <a:buFontTx/>
              <a:buNone/>
              <a:tabLst/>
              <a:defRPr sz="4400" b="1" i="0" u="none" strike="noStrike" cap="small" spc="0" baseline="0">
                <a:solidFill>
                  <a:schemeClr val="accent2"/>
                </a:solidFill>
                <a:uFillTx/>
                <a:latin typeface="Arial Nova"/>
                <a:ea typeface="Arial Nova"/>
                <a:cs typeface="Arial Nova"/>
                <a:sym typeface="Arial Nova"/>
              </a:defRPr>
            </a:lvl4pPr>
            <a:lvl5pPr marL="0" marR="0" indent="0" algn="l" defTabSz="914400" rtl="0" latinLnBrk="0">
              <a:lnSpc>
                <a:spcPct val="90000"/>
              </a:lnSpc>
              <a:spcBef>
                <a:spcPts val="0"/>
              </a:spcBef>
              <a:spcAft>
                <a:spcPts val="0"/>
              </a:spcAft>
              <a:buClrTx/>
              <a:buSzTx/>
              <a:buFontTx/>
              <a:buNone/>
              <a:tabLst/>
              <a:defRPr sz="4400" b="1" i="0" u="none" strike="noStrike" cap="small" spc="0" baseline="0">
                <a:solidFill>
                  <a:schemeClr val="accent2"/>
                </a:solidFill>
                <a:uFillTx/>
                <a:latin typeface="Arial Nova"/>
                <a:ea typeface="Arial Nova"/>
                <a:cs typeface="Arial Nova"/>
                <a:sym typeface="Arial Nova"/>
              </a:defRPr>
            </a:lvl5pPr>
            <a:lvl6pPr marL="0" marR="0" indent="0" algn="l" defTabSz="914400" rtl="0" latinLnBrk="0">
              <a:lnSpc>
                <a:spcPct val="90000"/>
              </a:lnSpc>
              <a:spcBef>
                <a:spcPts val="0"/>
              </a:spcBef>
              <a:spcAft>
                <a:spcPts val="0"/>
              </a:spcAft>
              <a:buClrTx/>
              <a:buSzTx/>
              <a:buFontTx/>
              <a:buNone/>
              <a:tabLst/>
              <a:defRPr sz="4400" b="1" i="0" u="none" strike="noStrike" cap="small" spc="0" baseline="0">
                <a:solidFill>
                  <a:schemeClr val="accent2"/>
                </a:solidFill>
                <a:uFillTx/>
                <a:latin typeface="Arial Nova"/>
                <a:ea typeface="Arial Nova"/>
                <a:cs typeface="Arial Nova"/>
                <a:sym typeface="Arial Nova"/>
              </a:defRPr>
            </a:lvl6pPr>
            <a:lvl7pPr marL="0" marR="0" indent="0" algn="l" defTabSz="914400" rtl="0" latinLnBrk="0">
              <a:lnSpc>
                <a:spcPct val="90000"/>
              </a:lnSpc>
              <a:spcBef>
                <a:spcPts val="0"/>
              </a:spcBef>
              <a:spcAft>
                <a:spcPts val="0"/>
              </a:spcAft>
              <a:buClrTx/>
              <a:buSzTx/>
              <a:buFontTx/>
              <a:buNone/>
              <a:tabLst/>
              <a:defRPr sz="4400" b="1" i="0" u="none" strike="noStrike" cap="small" spc="0" baseline="0">
                <a:solidFill>
                  <a:schemeClr val="accent2"/>
                </a:solidFill>
                <a:uFillTx/>
                <a:latin typeface="Arial Nova"/>
                <a:ea typeface="Arial Nova"/>
                <a:cs typeface="Arial Nova"/>
                <a:sym typeface="Arial Nova"/>
              </a:defRPr>
            </a:lvl7pPr>
            <a:lvl8pPr marL="0" marR="0" indent="0" algn="l" defTabSz="914400" rtl="0" latinLnBrk="0">
              <a:lnSpc>
                <a:spcPct val="90000"/>
              </a:lnSpc>
              <a:spcBef>
                <a:spcPts val="0"/>
              </a:spcBef>
              <a:spcAft>
                <a:spcPts val="0"/>
              </a:spcAft>
              <a:buClrTx/>
              <a:buSzTx/>
              <a:buFontTx/>
              <a:buNone/>
              <a:tabLst/>
              <a:defRPr sz="4400" b="1" i="0" u="none" strike="noStrike" cap="small" spc="0" baseline="0">
                <a:solidFill>
                  <a:schemeClr val="accent2"/>
                </a:solidFill>
                <a:uFillTx/>
                <a:latin typeface="Arial Nova"/>
                <a:ea typeface="Arial Nova"/>
                <a:cs typeface="Arial Nova"/>
                <a:sym typeface="Arial Nova"/>
              </a:defRPr>
            </a:lvl8pPr>
            <a:lvl9pPr marL="0" marR="0" indent="0" algn="l" defTabSz="914400" rtl="0" latinLnBrk="0">
              <a:lnSpc>
                <a:spcPct val="90000"/>
              </a:lnSpc>
              <a:spcBef>
                <a:spcPts val="0"/>
              </a:spcBef>
              <a:spcAft>
                <a:spcPts val="0"/>
              </a:spcAft>
              <a:buClrTx/>
              <a:buSzTx/>
              <a:buFontTx/>
              <a:buNone/>
              <a:tabLst/>
              <a:defRPr sz="4400" b="1" i="0" u="none" strike="noStrike" cap="small" spc="0" baseline="0">
                <a:solidFill>
                  <a:schemeClr val="accent2"/>
                </a:solidFill>
                <a:uFillTx/>
                <a:latin typeface="Arial Nova"/>
                <a:ea typeface="Arial Nova"/>
                <a:cs typeface="Arial Nova"/>
                <a:sym typeface="Arial Nova"/>
              </a:defRPr>
            </a:lvl9pPr>
          </a:lstStyle>
          <a:p>
            <a:pPr hangingPunct="1"/>
            <a:r>
              <a:rPr lang="de-DE" dirty="0"/>
              <a:t>Einschränkung des Bodenverbrauchs</a:t>
            </a:r>
          </a:p>
        </p:txBody>
      </p:sp>
      <p:sp>
        <p:nvSpPr>
          <p:cNvPr id="3" name="Content Placeholder 2">
            <a:extLst>
              <a:ext uri="{FF2B5EF4-FFF2-40B4-BE49-F238E27FC236}">
                <a16:creationId xmlns:a16="http://schemas.microsoft.com/office/drawing/2014/main" id="{785804D5-82DB-63B1-EA52-D4D768BD6EAC}"/>
              </a:ext>
            </a:extLst>
          </p:cNvPr>
          <p:cNvSpPr txBox="1">
            <a:spLocks/>
          </p:cNvSpPr>
          <p:nvPr/>
        </p:nvSpPr>
        <p:spPr>
          <a:xfrm>
            <a:off x="837438" y="1825625"/>
            <a:ext cx="10447654" cy="4351338"/>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rIns="45719" anchor="ctr">
            <a:normAutofit/>
          </a:bodyPr>
          <a:lstStyle>
            <a:lvl1pPr marL="0" marR="0" indent="0" algn="l" defTabSz="914400" rtl="0" latinLnBrk="0">
              <a:lnSpc>
                <a:spcPct val="90000"/>
              </a:lnSpc>
              <a:spcBef>
                <a:spcPts val="1000"/>
              </a:spcBef>
              <a:spcAft>
                <a:spcPts val="0"/>
              </a:spcAft>
              <a:buClrTx/>
              <a:buSzTx/>
              <a:buFontTx/>
              <a:buNone/>
              <a:tabLst/>
              <a:defRPr sz="1600" b="0" i="0" u="none" strike="noStrike" cap="small" spc="0" baseline="0">
                <a:solidFill>
                  <a:schemeClr val="accent2"/>
                </a:solidFill>
                <a:uFillTx/>
                <a:latin typeface="Arial Nova"/>
                <a:ea typeface="Arial Nova"/>
                <a:cs typeface="Arial Nova"/>
                <a:sym typeface="Arial Nova"/>
              </a:defRPr>
            </a:lvl1pPr>
            <a:lvl2pPr marL="609600" marR="0" indent="-152400" algn="l" defTabSz="914400" rtl="0" latinLnBrk="0">
              <a:lnSpc>
                <a:spcPct val="90000"/>
              </a:lnSpc>
              <a:spcBef>
                <a:spcPts val="1000"/>
              </a:spcBef>
              <a:spcAft>
                <a:spcPts val="0"/>
              </a:spcAft>
              <a:buClrTx/>
              <a:buSzPct val="100000"/>
              <a:buFontTx/>
              <a:buChar char="•"/>
              <a:tabLst/>
              <a:defRPr sz="1600" b="0" i="0" u="none" strike="noStrike" cap="small" spc="0" baseline="0">
                <a:solidFill>
                  <a:schemeClr val="accent2"/>
                </a:solidFill>
                <a:uFillTx/>
                <a:latin typeface="Arial Nova"/>
                <a:ea typeface="Arial Nova"/>
                <a:cs typeface="Arial Nova"/>
                <a:sym typeface="Arial Nova"/>
              </a:defRPr>
            </a:lvl2pPr>
            <a:lvl3pPr marL="1097280" marR="0" indent="-182880" algn="l" defTabSz="914400" rtl="0" latinLnBrk="0">
              <a:lnSpc>
                <a:spcPct val="90000"/>
              </a:lnSpc>
              <a:spcBef>
                <a:spcPts val="1000"/>
              </a:spcBef>
              <a:spcAft>
                <a:spcPts val="0"/>
              </a:spcAft>
              <a:buClrTx/>
              <a:buSzPct val="100000"/>
              <a:buFontTx/>
              <a:buChar char="•"/>
              <a:tabLst/>
              <a:defRPr sz="1600" b="0" i="0" u="none" strike="noStrike" cap="small" spc="0" baseline="0">
                <a:solidFill>
                  <a:schemeClr val="accent2"/>
                </a:solidFill>
                <a:uFillTx/>
                <a:latin typeface="Arial Nova"/>
                <a:ea typeface="Arial Nova"/>
                <a:cs typeface="Arial Nova"/>
                <a:sym typeface="Arial Nova"/>
              </a:defRPr>
            </a:lvl3pPr>
            <a:lvl4pPr marL="1574800" marR="0" indent="-203200" algn="l" defTabSz="914400" rtl="0" latinLnBrk="0">
              <a:lnSpc>
                <a:spcPct val="90000"/>
              </a:lnSpc>
              <a:spcBef>
                <a:spcPts val="1000"/>
              </a:spcBef>
              <a:spcAft>
                <a:spcPts val="0"/>
              </a:spcAft>
              <a:buClrTx/>
              <a:buSzPct val="100000"/>
              <a:buFontTx/>
              <a:buChar char="•"/>
              <a:tabLst/>
              <a:defRPr sz="1600" b="0" i="0" u="none" strike="noStrike" cap="small" spc="0" baseline="0">
                <a:solidFill>
                  <a:schemeClr val="accent2"/>
                </a:solidFill>
                <a:uFillTx/>
                <a:latin typeface="Arial Nova"/>
                <a:ea typeface="Arial Nova"/>
                <a:cs typeface="Arial Nova"/>
                <a:sym typeface="Arial Nova"/>
              </a:defRPr>
            </a:lvl4pPr>
            <a:lvl5pPr marL="2032000" marR="0" indent="-203200" algn="l" defTabSz="914400" rtl="0" latinLnBrk="0">
              <a:lnSpc>
                <a:spcPct val="90000"/>
              </a:lnSpc>
              <a:spcBef>
                <a:spcPts val="1000"/>
              </a:spcBef>
              <a:spcAft>
                <a:spcPts val="0"/>
              </a:spcAft>
              <a:buClrTx/>
              <a:buSzPct val="100000"/>
              <a:buFontTx/>
              <a:buChar char="•"/>
              <a:tabLst/>
              <a:defRPr sz="1600" b="0" i="0" u="none" strike="noStrike" cap="small" spc="0" baseline="0">
                <a:solidFill>
                  <a:schemeClr val="accent2"/>
                </a:solidFill>
                <a:uFillTx/>
                <a:latin typeface="Arial Nova"/>
                <a:ea typeface="Arial Nova"/>
                <a:cs typeface="Arial Nova"/>
                <a:sym typeface="Arial Nova"/>
              </a:defRPr>
            </a:lvl5pPr>
            <a:lvl6pPr marL="2514600" marR="0" indent="-228600" algn="l" defTabSz="914400" rtl="0" latinLnBrk="0">
              <a:lnSpc>
                <a:spcPct val="90000"/>
              </a:lnSpc>
              <a:spcBef>
                <a:spcPts val="1000"/>
              </a:spcBef>
              <a:spcAft>
                <a:spcPts val="0"/>
              </a:spcAft>
              <a:buClr>
                <a:srgbClr val="000000"/>
              </a:buClr>
              <a:buSzPct val="100000"/>
              <a:buFontTx/>
              <a:buChar char="•"/>
              <a:tabLst/>
              <a:defRPr sz="1800" b="0" i="0" u="none" strike="noStrike" cap="none" spc="0" baseline="0">
                <a:solidFill>
                  <a:srgbClr val="000000"/>
                </a:solidFill>
                <a:uFillTx/>
                <a:latin typeface="Arial Nova Light"/>
                <a:ea typeface="Arial Nova Light"/>
                <a:cs typeface="Arial Nova Light"/>
                <a:sym typeface="Arial Nova Light"/>
              </a:defRPr>
            </a:lvl6pPr>
            <a:lvl7pPr marL="2971800" marR="0" indent="-228600" algn="l" defTabSz="914400" rtl="0" latinLnBrk="0">
              <a:lnSpc>
                <a:spcPct val="90000"/>
              </a:lnSpc>
              <a:spcBef>
                <a:spcPts val="1000"/>
              </a:spcBef>
              <a:spcAft>
                <a:spcPts val="0"/>
              </a:spcAft>
              <a:buClr>
                <a:srgbClr val="000000"/>
              </a:buClr>
              <a:buSzPct val="100000"/>
              <a:buFontTx/>
              <a:buChar char="•"/>
              <a:tabLst/>
              <a:defRPr sz="1800" b="0" i="0" u="none" strike="noStrike" cap="none" spc="0" baseline="0">
                <a:solidFill>
                  <a:srgbClr val="000000"/>
                </a:solidFill>
                <a:uFillTx/>
                <a:latin typeface="Arial Nova Light"/>
                <a:ea typeface="Arial Nova Light"/>
                <a:cs typeface="Arial Nova Light"/>
                <a:sym typeface="Arial Nova Light"/>
              </a:defRPr>
            </a:lvl7pPr>
            <a:lvl8pPr marL="3429000" marR="0" indent="-228600" algn="l" defTabSz="914400" rtl="0" latinLnBrk="0">
              <a:lnSpc>
                <a:spcPct val="90000"/>
              </a:lnSpc>
              <a:spcBef>
                <a:spcPts val="1000"/>
              </a:spcBef>
              <a:spcAft>
                <a:spcPts val="0"/>
              </a:spcAft>
              <a:buClr>
                <a:srgbClr val="000000"/>
              </a:buClr>
              <a:buSzPct val="100000"/>
              <a:buFontTx/>
              <a:buChar char="•"/>
              <a:tabLst/>
              <a:defRPr sz="1800" b="0" i="0" u="none" strike="noStrike" cap="none" spc="0" baseline="0">
                <a:solidFill>
                  <a:srgbClr val="000000"/>
                </a:solidFill>
                <a:uFillTx/>
                <a:latin typeface="Arial Nova Light"/>
                <a:ea typeface="Arial Nova Light"/>
                <a:cs typeface="Arial Nova Light"/>
                <a:sym typeface="Arial Nova Light"/>
              </a:defRPr>
            </a:lvl8pPr>
            <a:lvl9pPr marL="3886200" marR="0" indent="-228600" algn="l" defTabSz="914400" rtl="0" latinLnBrk="0">
              <a:lnSpc>
                <a:spcPct val="90000"/>
              </a:lnSpc>
              <a:spcBef>
                <a:spcPts val="1000"/>
              </a:spcBef>
              <a:spcAft>
                <a:spcPts val="0"/>
              </a:spcAft>
              <a:buClr>
                <a:srgbClr val="000000"/>
              </a:buClr>
              <a:buSzPct val="100000"/>
              <a:buFontTx/>
              <a:buChar char="•"/>
              <a:tabLst/>
              <a:defRPr sz="1800" b="0" i="0" u="none" strike="noStrike" cap="none" spc="0" baseline="0">
                <a:solidFill>
                  <a:srgbClr val="000000"/>
                </a:solidFill>
                <a:uFillTx/>
                <a:latin typeface="Arial Nova Light"/>
                <a:ea typeface="Arial Nova Light"/>
                <a:cs typeface="Arial Nova Light"/>
                <a:sym typeface="Arial Nova Light"/>
              </a:defRPr>
            </a:lvl9pPr>
          </a:lstStyle>
          <a:p>
            <a:pPr hangingPunct="1"/>
            <a:endParaRPr lang="en-GB" dirty="0"/>
          </a:p>
        </p:txBody>
      </p:sp>
      <p:sp>
        <p:nvSpPr>
          <p:cNvPr id="5" name="Text Placeholder 1">
            <a:extLst>
              <a:ext uri="{FF2B5EF4-FFF2-40B4-BE49-F238E27FC236}">
                <a16:creationId xmlns:a16="http://schemas.microsoft.com/office/drawing/2014/main" id="{B252D70F-399A-FEEC-1991-C59B9E9B02A8}"/>
              </a:ext>
            </a:extLst>
          </p:cNvPr>
          <p:cNvSpPr txBox="1">
            <a:spLocks/>
          </p:cNvSpPr>
          <p:nvPr/>
        </p:nvSpPr>
        <p:spPr>
          <a:xfrm>
            <a:off x="400467" y="1410226"/>
            <a:ext cx="11645483" cy="491048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9" tIns="45720" rIns="45719" bIns="45720" anchor="t">
            <a:normAutofit/>
          </a:bodyPr>
          <a:lstStyle>
            <a:lvl1pPr marL="0" marR="0" indent="0" algn="l" defTabSz="914400" rtl="0" latinLnBrk="0">
              <a:lnSpc>
                <a:spcPct val="90000"/>
              </a:lnSpc>
              <a:spcBef>
                <a:spcPts val="1000"/>
              </a:spcBef>
              <a:spcAft>
                <a:spcPts val="0"/>
              </a:spcAft>
              <a:buClrTx/>
              <a:buSzTx/>
              <a:buFontTx/>
              <a:buNone/>
              <a:tabLst/>
              <a:defRPr sz="1600" b="0" i="0" u="none" strike="noStrike" cap="small" spc="0" baseline="0">
                <a:solidFill>
                  <a:schemeClr val="accent2"/>
                </a:solidFill>
                <a:uFillTx/>
                <a:latin typeface="Arial Nova"/>
                <a:ea typeface="Arial Nova"/>
                <a:cs typeface="Arial Nova"/>
                <a:sym typeface="Arial Nova"/>
              </a:defRPr>
            </a:lvl1pPr>
            <a:lvl2pPr marL="609600" marR="0" indent="-152400" algn="l" defTabSz="914400" rtl="0" latinLnBrk="0">
              <a:lnSpc>
                <a:spcPct val="90000"/>
              </a:lnSpc>
              <a:spcBef>
                <a:spcPts val="1000"/>
              </a:spcBef>
              <a:spcAft>
                <a:spcPts val="0"/>
              </a:spcAft>
              <a:buClrTx/>
              <a:buSzPct val="100000"/>
              <a:buFontTx/>
              <a:buChar char="•"/>
              <a:tabLst/>
              <a:defRPr sz="1600" b="0" i="0" u="none" strike="noStrike" cap="small" spc="0" baseline="0">
                <a:solidFill>
                  <a:schemeClr val="accent2"/>
                </a:solidFill>
                <a:uFillTx/>
                <a:latin typeface="Arial Nova"/>
                <a:ea typeface="Arial Nova"/>
                <a:cs typeface="Arial Nova"/>
                <a:sym typeface="Arial Nova"/>
              </a:defRPr>
            </a:lvl2pPr>
            <a:lvl3pPr marL="1097280" marR="0" indent="-182880" algn="l" defTabSz="914400" rtl="0" latinLnBrk="0">
              <a:lnSpc>
                <a:spcPct val="90000"/>
              </a:lnSpc>
              <a:spcBef>
                <a:spcPts val="1000"/>
              </a:spcBef>
              <a:spcAft>
                <a:spcPts val="0"/>
              </a:spcAft>
              <a:buClrTx/>
              <a:buSzPct val="100000"/>
              <a:buFontTx/>
              <a:buChar char="•"/>
              <a:tabLst/>
              <a:defRPr sz="1600" b="0" i="0" u="none" strike="noStrike" cap="small" spc="0" baseline="0">
                <a:solidFill>
                  <a:schemeClr val="accent2"/>
                </a:solidFill>
                <a:uFillTx/>
                <a:latin typeface="Arial Nova"/>
                <a:ea typeface="Arial Nova"/>
                <a:cs typeface="Arial Nova"/>
                <a:sym typeface="Arial Nova"/>
              </a:defRPr>
            </a:lvl3pPr>
            <a:lvl4pPr marL="1574800" marR="0" indent="-203200" algn="l" defTabSz="914400" rtl="0" latinLnBrk="0">
              <a:lnSpc>
                <a:spcPct val="90000"/>
              </a:lnSpc>
              <a:spcBef>
                <a:spcPts val="1000"/>
              </a:spcBef>
              <a:spcAft>
                <a:spcPts val="0"/>
              </a:spcAft>
              <a:buClrTx/>
              <a:buSzPct val="100000"/>
              <a:buFontTx/>
              <a:buChar char="•"/>
              <a:tabLst/>
              <a:defRPr sz="1600" b="0" i="0" u="none" strike="noStrike" cap="small" spc="0" baseline="0">
                <a:solidFill>
                  <a:schemeClr val="accent2"/>
                </a:solidFill>
                <a:uFillTx/>
                <a:latin typeface="Arial Nova"/>
                <a:ea typeface="Arial Nova"/>
                <a:cs typeface="Arial Nova"/>
                <a:sym typeface="Arial Nova"/>
              </a:defRPr>
            </a:lvl4pPr>
            <a:lvl5pPr marL="2032000" marR="0" indent="-203200" algn="l" defTabSz="914400" rtl="0" latinLnBrk="0">
              <a:lnSpc>
                <a:spcPct val="90000"/>
              </a:lnSpc>
              <a:spcBef>
                <a:spcPts val="1000"/>
              </a:spcBef>
              <a:spcAft>
                <a:spcPts val="0"/>
              </a:spcAft>
              <a:buClrTx/>
              <a:buSzPct val="100000"/>
              <a:buFontTx/>
              <a:buChar char="•"/>
              <a:tabLst/>
              <a:defRPr sz="1600" b="0" i="0" u="none" strike="noStrike" cap="small" spc="0" baseline="0">
                <a:solidFill>
                  <a:schemeClr val="accent2"/>
                </a:solidFill>
                <a:uFillTx/>
                <a:latin typeface="Arial Nova"/>
                <a:ea typeface="Arial Nova"/>
                <a:cs typeface="Arial Nova"/>
                <a:sym typeface="Arial Nova"/>
              </a:defRPr>
            </a:lvl5pPr>
            <a:lvl6pPr marL="2514600" marR="0" indent="-228600" algn="l" defTabSz="914400" rtl="0" latinLnBrk="0">
              <a:lnSpc>
                <a:spcPct val="90000"/>
              </a:lnSpc>
              <a:spcBef>
                <a:spcPts val="1000"/>
              </a:spcBef>
              <a:spcAft>
                <a:spcPts val="0"/>
              </a:spcAft>
              <a:buClr>
                <a:srgbClr val="000000"/>
              </a:buClr>
              <a:buSzPct val="100000"/>
              <a:buFontTx/>
              <a:buChar char="•"/>
              <a:tabLst/>
              <a:defRPr sz="1800" b="0" i="0" u="none" strike="noStrike" cap="none" spc="0" baseline="0">
                <a:solidFill>
                  <a:srgbClr val="000000"/>
                </a:solidFill>
                <a:uFillTx/>
                <a:latin typeface="Arial Nova Light"/>
                <a:ea typeface="Arial Nova Light"/>
                <a:cs typeface="Arial Nova Light"/>
                <a:sym typeface="Arial Nova Light"/>
              </a:defRPr>
            </a:lvl6pPr>
            <a:lvl7pPr marL="2971800" marR="0" indent="-228600" algn="l" defTabSz="914400" rtl="0" latinLnBrk="0">
              <a:lnSpc>
                <a:spcPct val="90000"/>
              </a:lnSpc>
              <a:spcBef>
                <a:spcPts val="1000"/>
              </a:spcBef>
              <a:spcAft>
                <a:spcPts val="0"/>
              </a:spcAft>
              <a:buClr>
                <a:srgbClr val="000000"/>
              </a:buClr>
              <a:buSzPct val="100000"/>
              <a:buFontTx/>
              <a:buChar char="•"/>
              <a:tabLst/>
              <a:defRPr sz="1800" b="0" i="0" u="none" strike="noStrike" cap="none" spc="0" baseline="0">
                <a:solidFill>
                  <a:srgbClr val="000000"/>
                </a:solidFill>
                <a:uFillTx/>
                <a:latin typeface="Arial Nova Light"/>
                <a:ea typeface="Arial Nova Light"/>
                <a:cs typeface="Arial Nova Light"/>
                <a:sym typeface="Arial Nova Light"/>
              </a:defRPr>
            </a:lvl7pPr>
            <a:lvl8pPr marL="3429000" marR="0" indent="-228600" algn="l" defTabSz="914400" rtl="0" latinLnBrk="0">
              <a:lnSpc>
                <a:spcPct val="90000"/>
              </a:lnSpc>
              <a:spcBef>
                <a:spcPts val="1000"/>
              </a:spcBef>
              <a:spcAft>
                <a:spcPts val="0"/>
              </a:spcAft>
              <a:buClr>
                <a:srgbClr val="000000"/>
              </a:buClr>
              <a:buSzPct val="100000"/>
              <a:buFontTx/>
              <a:buChar char="•"/>
              <a:tabLst/>
              <a:defRPr sz="1800" b="0" i="0" u="none" strike="noStrike" cap="none" spc="0" baseline="0">
                <a:solidFill>
                  <a:srgbClr val="000000"/>
                </a:solidFill>
                <a:uFillTx/>
                <a:latin typeface="Arial Nova Light"/>
                <a:ea typeface="Arial Nova Light"/>
                <a:cs typeface="Arial Nova Light"/>
                <a:sym typeface="Arial Nova Light"/>
              </a:defRPr>
            </a:lvl8pPr>
            <a:lvl9pPr marL="3886200" marR="0" indent="-228600" algn="l" defTabSz="914400" rtl="0" latinLnBrk="0">
              <a:lnSpc>
                <a:spcPct val="90000"/>
              </a:lnSpc>
              <a:spcBef>
                <a:spcPts val="1000"/>
              </a:spcBef>
              <a:spcAft>
                <a:spcPts val="0"/>
              </a:spcAft>
              <a:buClr>
                <a:srgbClr val="000000"/>
              </a:buClr>
              <a:buSzPct val="100000"/>
              <a:buFontTx/>
              <a:buChar char="•"/>
              <a:tabLst/>
              <a:defRPr sz="1800" b="0" i="0" u="none" strike="noStrike" cap="none" spc="0" baseline="0">
                <a:solidFill>
                  <a:srgbClr val="000000"/>
                </a:solidFill>
                <a:uFillTx/>
                <a:latin typeface="Arial Nova Light"/>
                <a:ea typeface="Arial Nova Light"/>
                <a:cs typeface="Arial Nova Light"/>
                <a:sym typeface="Arial Nova Light"/>
              </a:defRPr>
            </a:lvl9pPr>
          </a:lstStyle>
          <a:p>
            <a:pPr hangingPunct="1"/>
            <a:r>
              <a:rPr lang="en-GB" sz="1800" b="1" cap="none" dirty="0">
                <a:solidFill>
                  <a:schemeClr val="tx1"/>
                </a:solidFill>
                <a:latin typeface="Arial Nova Light" panose="020B0304020202020204" pitchFamily="34" charset="0"/>
              </a:rPr>
              <a:t>Ziele der EU</a:t>
            </a:r>
            <a:endParaRPr lang="it-IT" sz="1800" b="1" i="1" cap="none" dirty="0">
              <a:solidFill>
                <a:schemeClr val="tx1"/>
              </a:solidFill>
              <a:latin typeface="Arial Nova Light" panose="020B0304020202020204" pitchFamily="34" charset="0"/>
              <a:ea typeface="Calibri" panose="020F0502020204030204" pitchFamily="34" charset="0"/>
              <a:cs typeface="Arial" panose="020B0604020202020204" pitchFamily="34" charset="0"/>
            </a:endParaRPr>
          </a:p>
          <a:p>
            <a:pPr marL="359409" indent="-359409">
              <a:buClr>
                <a:srgbClr val="000000"/>
              </a:buClr>
              <a:buSzPct val="100000"/>
              <a:buFontTx/>
              <a:buChar char="▪"/>
            </a:pPr>
            <a:r>
              <a:rPr lang="it-IT" sz="1800" cap="none" dirty="0">
                <a:solidFill>
                  <a:srgbClr val="000000"/>
                </a:solidFill>
                <a:latin typeface="Arial Nova Light"/>
                <a:sym typeface="Arial Nova Light"/>
              </a:rPr>
              <a:t>Netto </a:t>
            </a:r>
            <a:r>
              <a:rPr lang="it-IT" sz="1800" cap="none" dirty="0" err="1">
                <a:solidFill>
                  <a:srgbClr val="000000"/>
                </a:solidFill>
                <a:latin typeface="Arial Nova Light"/>
                <a:sym typeface="Arial Nova Light"/>
              </a:rPr>
              <a:t>Bodenverbrauch</a:t>
            </a:r>
            <a:r>
              <a:rPr lang="it-IT" sz="1800" cap="none" dirty="0">
                <a:solidFill>
                  <a:srgbClr val="000000"/>
                </a:solidFill>
                <a:latin typeface="Arial Nova Light"/>
                <a:sym typeface="Arial Nova Light"/>
              </a:rPr>
              <a:t> </a:t>
            </a:r>
            <a:r>
              <a:rPr lang="it-IT" sz="1800" b="1" cap="none" dirty="0">
                <a:solidFill>
                  <a:srgbClr val="000000"/>
                </a:solidFill>
                <a:latin typeface="Arial Nova Light"/>
                <a:sym typeface="Arial Nova Light"/>
              </a:rPr>
              <a:t>bis 2050 </a:t>
            </a:r>
            <a:r>
              <a:rPr lang="it-IT" sz="1800" b="1" cap="none" dirty="0" err="1">
                <a:solidFill>
                  <a:srgbClr val="000000"/>
                </a:solidFill>
                <a:latin typeface="Arial Nova Light"/>
                <a:sym typeface="Arial Nova Light"/>
              </a:rPr>
              <a:t>auf</a:t>
            </a:r>
            <a:r>
              <a:rPr lang="it-IT" sz="1800" b="1" cap="none" dirty="0">
                <a:solidFill>
                  <a:srgbClr val="000000"/>
                </a:solidFill>
                <a:latin typeface="Arial Nova Light"/>
                <a:sym typeface="Arial Nova Light"/>
              </a:rPr>
              <a:t> </a:t>
            </a:r>
            <a:r>
              <a:rPr lang="it-IT" sz="1800" b="1" cap="none" dirty="0" err="1">
                <a:solidFill>
                  <a:srgbClr val="000000"/>
                </a:solidFill>
                <a:latin typeface="Arial Nova Light"/>
                <a:sym typeface="Arial Nova Light"/>
              </a:rPr>
              <a:t>Null</a:t>
            </a:r>
            <a:r>
              <a:rPr lang="it-IT" sz="1800" b="1" cap="none" dirty="0">
                <a:solidFill>
                  <a:srgbClr val="000000"/>
                </a:solidFill>
                <a:latin typeface="Arial Nova Light"/>
                <a:sym typeface="Arial Nova Light"/>
              </a:rPr>
              <a:t> </a:t>
            </a:r>
            <a:r>
              <a:rPr lang="it-IT" sz="1800" b="1" cap="none" dirty="0" err="1">
                <a:solidFill>
                  <a:srgbClr val="000000"/>
                </a:solidFill>
                <a:latin typeface="Arial Nova Light"/>
                <a:sym typeface="Arial Nova Light"/>
              </a:rPr>
              <a:t>zu</a:t>
            </a:r>
            <a:r>
              <a:rPr lang="it-IT" sz="1800" b="1" cap="none" dirty="0">
                <a:solidFill>
                  <a:srgbClr val="000000"/>
                </a:solidFill>
                <a:latin typeface="Arial Nova Light"/>
                <a:sym typeface="Arial Nova Light"/>
              </a:rPr>
              <a:t> </a:t>
            </a:r>
            <a:r>
              <a:rPr lang="it-IT" sz="1800" b="1" cap="none" dirty="0" err="1">
                <a:solidFill>
                  <a:srgbClr val="000000"/>
                </a:solidFill>
                <a:latin typeface="Arial Nova Light"/>
                <a:sym typeface="Arial Nova Light"/>
              </a:rPr>
              <a:t>bringen</a:t>
            </a:r>
            <a:endParaRPr lang="it-IT" sz="1800" b="1" cap="none" dirty="0">
              <a:solidFill>
                <a:srgbClr val="000000"/>
              </a:solidFill>
              <a:latin typeface="Arial Nova Light"/>
              <a:sym typeface="Arial Nova Light"/>
            </a:endParaRPr>
          </a:p>
          <a:p>
            <a:pPr marL="359409" indent="-359409">
              <a:buClr>
                <a:srgbClr val="000000"/>
              </a:buClr>
              <a:buSzPct val="100000"/>
              <a:buFontTx/>
              <a:buChar char="▪"/>
            </a:pPr>
            <a:r>
              <a:rPr lang="de-DE" sz="1800" cap="none" dirty="0">
                <a:solidFill>
                  <a:srgbClr val="000000"/>
                </a:solidFill>
                <a:latin typeface="Arial Nova Light"/>
                <a:sym typeface="Arial Nova Light"/>
              </a:rPr>
              <a:t>die Anpassung des Verbrauchs an das reale Bevölkerungswachstum bis 2030</a:t>
            </a:r>
            <a:endParaRPr lang="it-IT" sz="1800" cap="none" dirty="0">
              <a:solidFill>
                <a:srgbClr val="000000"/>
              </a:solidFill>
              <a:latin typeface="Arial Nova Light"/>
              <a:sym typeface="Arial Nova Light"/>
            </a:endParaRPr>
          </a:p>
          <a:p>
            <a:pPr marL="359409" indent="-359409">
              <a:buClr>
                <a:srgbClr val="000000"/>
              </a:buClr>
              <a:buSzPct val="100000"/>
              <a:buFontTx/>
              <a:buChar char="▪"/>
            </a:pPr>
            <a:r>
              <a:rPr lang="de-DE" sz="1800" cap="none" dirty="0">
                <a:solidFill>
                  <a:srgbClr val="000000"/>
                </a:solidFill>
                <a:latin typeface="Arial Nova Light"/>
                <a:sym typeface="Arial Nova Light"/>
              </a:rPr>
              <a:t>keine weitere Verschlechterung der Bodenqualität bis 2030</a:t>
            </a:r>
            <a:endParaRPr lang="en-GB" sz="1800" cap="none" dirty="0">
              <a:solidFill>
                <a:srgbClr val="000000"/>
              </a:solidFill>
              <a:latin typeface="Arial Nova Light"/>
              <a:sym typeface="Arial Nova Light"/>
            </a:endParaRPr>
          </a:p>
          <a:p>
            <a:pPr>
              <a:buClr>
                <a:srgbClr val="000000"/>
              </a:buClr>
              <a:buSzPct val="100000"/>
            </a:pPr>
            <a:endParaRPr lang="en-GB" sz="1800" cap="none" dirty="0">
              <a:solidFill>
                <a:srgbClr val="000000"/>
              </a:solidFill>
              <a:latin typeface="Arial Nova Light"/>
              <a:sym typeface="Arial Nova Light"/>
            </a:endParaRPr>
          </a:p>
          <a:p>
            <a:pPr hangingPunct="1"/>
            <a:endParaRPr lang="de-DE" sz="1800" cap="none" dirty="0">
              <a:solidFill>
                <a:schemeClr val="tx1"/>
              </a:solidFill>
              <a:latin typeface="Arial Nova Light" panose="020B0304020202020204" pitchFamily="34" charset="0"/>
            </a:endParaRPr>
          </a:p>
          <a:p>
            <a:pPr hangingPunct="1"/>
            <a:endParaRPr lang="de-DE" sz="1800" b="1" cap="none" dirty="0">
              <a:solidFill>
                <a:schemeClr val="tx1"/>
              </a:solidFill>
              <a:latin typeface="Arial Nova Light" panose="020B0304020202020204" pitchFamily="34" charset="0"/>
            </a:endParaRPr>
          </a:p>
          <a:p>
            <a:pPr hangingPunct="1"/>
            <a:r>
              <a:rPr lang="de-DE" sz="1800" b="1" cap="none" dirty="0">
                <a:solidFill>
                  <a:schemeClr val="tx1"/>
                </a:solidFill>
                <a:latin typeface="Arial Nova Light" panose="020B0304020202020204" pitchFamily="34" charset="0"/>
              </a:rPr>
              <a:t>DEKRET DES LANDESHAUPTMANNS vom 22. November 2018, Nr. 31</a:t>
            </a:r>
          </a:p>
          <a:p>
            <a:pPr hangingPunct="1"/>
            <a:r>
              <a:rPr lang="de-DE" sz="1800" b="1" cap="none" dirty="0">
                <a:solidFill>
                  <a:schemeClr val="tx1"/>
                </a:solidFill>
                <a:latin typeface="Arial Nova Light" panose="020B0304020202020204" pitchFamily="34" charset="0"/>
              </a:rPr>
              <a:t>„Anwendungsrichtlinien zur Einschränkung des Bodenverbrauchs“</a:t>
            </a:r>
          </a:p>
          <a:p>
            <a:pPr hangingPunct="1">
              <a:lnSpc>
                <a:spcPct val="150000"/>
              </a:lnSpc>
            </a:pPr>
            <a:r>
              <a:rPr lang="en-GB" sz="1800" cap="none" dirty="0">
                <a:solidFill>
                  <a:schemeClr val="tx1"/>
                </a:solidFill>
                <a:latin typeface="Arial Nova Light" panose="020B0304020202020204" pitchFamily="34" charset="0"/>
              </a:rPr>
              <a:t>“</a:t>
            </a:r>
            <a:r>
              <a:rPr lang="en-GB" sz="1800" cap="none" dirty="0" err="1">
                <a:solidFill>
                  <a:schemeClr val="tx1"/>
                </a:solidFill>
                <a:latin typeface="Arial Nova Light" panose="020B0304020202020204" pitchFamily="34" charset="0"/>
              </a:rPr>
              <a:t>Zur</a:t>
            </a:r>
            <a:r>
              <a:rPr lang="en-GB" sz="1800" cap="none" dirty="0">
                <a:solidFill>
                  <a:schemeClr val="tx1"/>
                </a:solidFill>
                <a:latin typeface="Arial Nova Light" panose="020B0304020202020204" pitchFamily="34" charset="0"/>
              </a:rPr>
              <a:t> </a:t>
            </a:r>
            <a:r>
              <a:rPr lang="en-GB" sz="1800" b="1" cap="none" dirty="0" err="1">
                <a:solidFill>
                  <a:schemeClr val="tx1"/>
                </a:solidFill>
                <a:latin typeface="Arial Nova Light" panose="020B0304020202020204" pitchFamily="34" charset="0"/>
              </a:rPr>
              <a:t>Bedarfsermittlung</a:t>
            </a:r>
            <a:r>
              <a:rPr lang="de-DE" sz="1800" cap="none" dirty="0">
                <a:solidFill>
                  <a:schemeClr val="tx1"/>
                </a:solidFill>
                <a:latin typeface="Arial Nova Light" panose="020B0304020202020204" pitchFamily="34" charset="0"/>
              </a:rPr>
              <a:t> laut Absatz 1 Buchstabe b) wird auf der Grundlage der Schätzungen des Landesinstituts für Statistik (ASTAT) sowie der politischen Zielsetzungen eine </a:t>
            </a:r>
            <a:r>
              <a:rPr lang="de-DE" sz="1800" b="1" cap="none" dirty="0">
                <a:solidFill>
                  <a:schemeClr val="tx1"/>
                </a:solidFill>
                <a:latin typeface="Arial Nova Light" panose="020B0304020202020204" pitchFamily="34" charset="0"/>
              </a:rPr>
              <a:t>Prognose zur Bevölkerungsentwicklung </a:t>
            </a:r>
            <a:r>
              <a:rPr lang="de-DE" sz="1800" cap="none" dirty="0">
                <a:solidFill>
                  <a:schemeClr val="tx1"/>
                </a:solidFill>
                <a:latin typeface="Arial Nova Light" panose="020B0304020202020204" pitchFamily="34" charset="0"/>
              </a:rPr>
              <a:t>und der Entwicklung der wirtschaftlichen Aktivitäten erstellt“.</a:t>
            </a:r>
            <a:endParaRPr lang="en-GB" sz="1800" cap="none" dirty="0">
              <a:solidFill>
                <a:schemeClr val="tx1"/>
              </a:solidFill>
              <a:latin typeface="Arial Nova Light" panose="020B0304020202020204" pitchFamily="34" charset="0"/>
            </a:endParaRPr>
          </a:p>
          <a:p>
            <a:pPr marL="287655" indent="-287655" hangingPunct="1"/>
            <a:endParaRPr lang="en-GB" dirty="0"/>
          </a:p>
        </p:txBody>
      </p:sp>
      <p:cxnSp>
        <p:nvCxnSpPr>
          <p:cNvPr id="6" name="Straight Connector 1">
            <a:extLst>
              <a:ext uri="{FF2B5EF4-FFF2-40B4-BE49-F238E27FC236}">
                <a16:creationId xmlns:a16="http://schemas.microsoft.com/office/drawing/2014/main" id="{C5F24BDF-E001-8DCD-01D2-3E9EC83599B6}"/>
              </a:ext>
            </a:extLst>
          </p:cNvPr>
          <p:cNvCxnSpPr>
            <a:cxnSpLocks/>
          </p:cNvCxnSpPr>
          <p:nvPr/>
        </p:nvCxnSpPr>
        <p:spPr>
          <a:xfrm>
            <a:off x="400466" y="3402991"/>
            <a:ext cx="11503666" cy="14553"/>
          </a:xfrm>
          <a:prstGeom prst="line">
            <a:avLst/>
          </a:prstGeom>
          <a:ln/>
        </p:spPr>
        <p:style>
          <a:lnRef idx="2">
            <a:schemeClr val="accent2"/>
          </a:lnRef>
          <a:fillRef idx="0">
            <a:schemeClr val="accent2"/>
          </a:fillRef>
          <a:effectRef idx="1">
            <a:schemeClr val="accent2"/>
          </a:effectRef>
          <a:fontRef idx="minor">
            <a:schemeClr val="tx1"/>
          </a:fontRef>
        </p:style>
      </p:cxnSp>
      <p:sp>
        <p:nvSpPr>
          <p:cNvPr id="4" name="Textplatzhalter 2">
            <a:extLst>
              <a:ext uri="{FF2B5EF4-FFF2-40B4-BE49-F238E27FC236}">
                <a16:creationId xmlns:a16="http://schemas.microsoft.com/office/drawing/2014/main" id="{354C7F38-F60F-0D12-6BE3-1CE5AA9F82C5}"/>
              </a:ext>
            </a:extLst>
          </p:cNvPr>
          <p:cNvSpPr>
            <a:spLocks noGrp="1"/>
          </p:cNvSpPr>
          <p:nvPr>
            <p:ph type="body" sz="quarter" idx="21"/>
          </p:nvPr>
        </p:nvSpPr>
        <p:spPr>
          <a:xfrm>
            <a:off x="124127" y="6527800"/>
            <a:ext cx="5461002" cy="296617"/>
          </a:xfrm>
        </p:spPr>
        <p:txBody>
          <a:bodyPr/>
          <a:lstStyle/>
          <a:p>
            <a:r>
              <a:rPr lang="de-DE" dirty="0"/>
              <a:t>Die übergeordneten Ziele und Vorgaben</a:t>
            </a:r>
          </a:p>
        </p:txBody>
      </p:sp>
    </p:spTree>
    <p:extLst>
      <p:ext uri="{BB962C8B-B14F-4D97-AF65-F5344CB8AC3E}">
        <p14:creationId xmlns:p14="http://schemas.microsoft.com/office/powerpoint/2010/main" val="2524233633"/>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 name="Vertical Text Placeholder 2"/>
          <p:cNvSpPr txBox="1">
            <a:spLocks noGrp="1"/>
          </p:cNvSpPr>
          <p:nvPr>
            <p:ph type="body" sz="quarter" idx="1"/>
          </p:nvPr>
        </p:nvSpPr>
        <p:spPr>
          <a:xfrm>
            <a:off x="222248" y="6541360"/>
            <a:ext cx="5461002" cy="296617"/>
          </a:xfrm>
          <a:prstGeom prst="rect">
            <a:avLst/>
          </a:prstGeom>
        </p:spPr>
        <p:txBody>
          <a:bodyPr anchor="ctr"/>
          <a:lstStyle>
            <a:lvl1pPr defTabSz="777240">
              <a:spcBef>
                <a:spcPts val="800"/>
              </a:spcBef>
              <a:defRPr sz="1360" cap="small">
                <a:solidFill>
                  <a:schemeClr val="accent2"/>
                </a:solidFill>
                <a:latin typeface="Arial Nova"/>
                <a:ea typeface="Arial Nova"/>
                <a:cs typeface="Arial Nova"/>
                <a:sym typeface="Arial Nova"/>
              </a:defRPr>
            </a:lvl1pPr>
          </a:lstStyle>
          <a:p>
            <a:r>
              <a:t>Einleitung</a:t>
            </a:r>
          </a:p>
        </p:txBody>
      </p:sp>
      <p:sp>
        <p:nvSpPr>
          <p:cNvPr id="108" name="Slide Number Placeholder 3"/>
          <p:cNvSpPr txBox="1">
            <a:spLocks noGrp="1"/>
          </p:cNvSpPr>
          <p:nvPr>
            <p:ph type="sldNum" sz="quarter" idx="2"/>
          </p:nvPr>
        </p:nvSpPr>
        <p:spPr>
          <a:xfrm>
            <a:off x="5905501" y="6555323"/>
            <a:ext cx="188899" cy="281941"/>
          </a:xfrm>
          <a:prstGeom prst="rect">
            <a:avLst/>
          </a:prstGeom>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a:lstStyle/>
          <a:p>
            <a:fld id="{86CB4B4D-7CA3-9044-876B-883B54F8677D}" type="slidenum">
              <a:rPr/>
              <a:t>2</a:t>
            </a:fld>
            <a:endParaRPr/>
          </a:p>
        </p:txBody>
      </p:sp>
      <p:sp>
        <p:nvSpPr>
          <p:cNvPr id="109" name="Title 4"/>
          <p:cNvSpPr txBox="1">
            <a:spLocks noGrp="1"/>
          </p:cNvSpPr>
          <p:nvPr>
            <p:ph type="title"/>
          </p:nvPr>
        </p:nvSpPr>
        <p:spPr>
          <a:xfrm>
            <a:off x="400466" y="181891"/>
            <a:ext cx="11413316" cy="896658"/>
          </a:xfrm>
          <a:prstGeom prst="rect">
            <a:avLst/>
          </a:prstGeom>
        </p:spPr>
        <p:txBody>
          <a:bodyPr/>
          <a:lstStyle/>
          <a:p>
            <a:r>
              <a:rPr dirty="0" err="1"/>
              <a:t>Inhaltsverzeichnis</a:t>
            </a:r>
            <a:endParaRPr dirty="0"/>
          </a:p>
        </p:txBody>
      </p:sp>
      <p:sp>
        <p:nvSpPr>
          <p:cNvPr id="110" name="Content Placeholder 5"/>
          <p:cNvSpPr txBox="1"/>
          <p:nvPr/>
        </p:nvSpPr>
        <p:spPr>
          <a:xfrm>
            <a:off x="446186" y="1410226"/>
            <a:ext cx="11088270" cy="4910481"/>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rIns="45719" anchor="ctr">
            <a:normAutofit/>
          </a:bodyPr>
          <a:lstStyle/>
          <a:p>
            <a:pPr marL="359999" indent="-359999">
              <a:lnSpc>
                <a:spcPct val="90000"/>
              </a:lnSpc>
              <a:spcBef>
                <a:spcPts val="1000"/>
              </a:spcBef>
              <a:buClr>
                <a:srgbClr val="000000"/>
              </a:buClr>
              <a:buSzPct val="100000"/>
              <a:buAutoNum type="arabicPeriod"/>
            </a:pPr>
            <a:r>
              <a:rPr lang="de-DE" dirty="0"/>
              <a:t>Das Planungsteam</a:t>
            </a:r>
          </a:p>
          <a:p>
            <a:pPr marL="359999" indent="-359999">
              <a:lnSpc>
                <a:spcPct val="90000"/>
              </a:lnSpc>
              <a:spcBef>
                <a:spcPts val="1000"/>
              </a:spcBef>
              <a:buClr>
                <a:srgbClr val="000000"/>
              </a:buClr>
              <a:buSzPct val="100000"/>
              <a:buAutoNum type="arabicPeriod"/>
            </a:pPr>
            <a:endParaRPr lang="de-DE" dirty="0"/>
          </a:p>
          <a:p>
            <a:pPr marL="342900" indent="-342900">
              <a:lnSpc>
                <a:spcPct val="90000"/>
              </a:lnSpc>
              <a:spcBef>
                <a:spcPts val="1000"/>
              </a:spcBef>
              <a:buClr>
                <a:srgbClr val="000000"/>
              </a:buClr>
              <a:buSzPct val="100000"/>
              <a:buFont typeface="+mj-lt"/>
              <a:buAutoNum type="arabicPeriod"/>
            </a:pPr>
            <a:r>
              <a:rPr dirty="0"/>
              <a:t>Das </a:t>
            </a:r>
            <a:r>
              <a:rPr dirty="0" err="1"/>
              <a:t>Gemeindeentwicklungsprogramm</a:t>
            </a:r>
            <a:endParaRPr dirty="0"/>
          </a:p>
          <a:p>
            <a:pPr marL="342900" indent="-342900">
              <a:lnSpc>
                <a:spcPct val="90000"/>
              </a:lnSpc>
              <a:spcBef>
                <a:spcPts val="1000"/>
              </a:spcBef>
              <a:buClr>
                <a:srgbClr val="000000"/>
              </a:buClr>
              <a:buSzPct val="100000"/>
              <a:buFont typeface="+mj-lt"/>
              <a:buAutoNum type="arabicPeriod"/>
            </a:pPr>
            <a:endParaRPr dirty="0"/>
          </a:p>
          <a:p>
            <a:pPr marL="342900" indent="-342900">
              <a:lnSpc>
                <a:spcPct val="90000"/>
              </a:lnSpc>
              <a:spcBef>
                <a:spcPts val="1000"/>
              </a:spcBef>
              <a:buClr>
                <a:srgbClr val="000000"/>
              </a:buClr>
              <a:buSzPct val="100000"/>
              <a:buFont typeface="+mj-lt"/>
              <a:buAutoNum type="arabicPeriod"/>
            </a:pPr>
            <a:r>
              <a:rPr dirty="0"/>
              <a:t>Die </a:t>
            </a:r>
            <a:r>
              <a:rPr dirty="0" err="1"/>
              <a:t>übergeordneten</a:t>
            </a:r>
            <a:r>
              <a:rPr dirty="0"/>
              <a:t> </a:t>
            </a:r>
            <a:r>
              <a:rPr lang="de-DE" dirty="0"/>
              <a:t>Ziele und Vorgaben</a:t>
            </a:r>
          </a:p>
          <a:p>
            <a:pPr marL="342900" indent="-342900">
              <a:lnSpc>
                <a:spcPct val="90000"/>
              </a:lnSpc>
              <a:spcBef>
                <a:spcPts val="1000"/>
              </a:spcBef>
              <a:buClr>
                <a:srgbClr val="000000"/>
              </a:buClr>
              <a:buSzPct val="100000"/>
              <a:buFont typeface="+mj-lt"/>
              <a:buAutoNum type="arabicPeriod"/>
            </a:pPr>
            <a:endParaRPr lang="de-DE" dirty="0"/>
          </a:p>
          <a:p>
            <a:pPr marL="342900" indent="-342900">
              <a:lnSpc>
                <a:spcPct val="90000"/>
              </a:lnSpc>
              <a:spcBef>
                <a:spcPts val="1000"/>
              </a:spcBef>
              <a:buClr>
                <a:srgbClr val="000000"/>
              </a:buClr>
              <a:buSzPct val="100000"/>
              <a:buFont typeface="+mj-lt"/>
              <a:buAutoNum type="arabicPeriod"/>
            </a:pPr>
            <a:r>
              <a:rPr lang="de-DE" dirty="0"/>
              <a:t>Die Ist-Zustands Analyse</a:t>
            </a:r>
          </a:p>
          <a:p>
            <a:pPr marL="342900" indent="-342900">
              <a:lnSpc>
                <a:spcPct val="90000"/>
              </a:lnSpc>
              <a:spcBef>
                <a:spcPts val="1000"/>
              </a:spcBef>
              <a:buClr>
                <a:srgbClr val="000000"/>
              </a:buClr>
              <a:buSzPct val="100000"/>
              <a:buFont typeface="+mj-lt"/>
              <a:buAutoNum type="arabicPeriod"/>
            </a:pPr>
            <a:endParaRPr dirty="0"/>
          </a:p>
          <a:p>
            <a:pPr marL="342900" indent="-342900">
              <a:lnSpc>
                <a:spcPct val="90000"/>
              </a:lnSpc>
              <a:spcBef>
                <a:spcPts val="1000"/>
              </a:spcBef>
              <a:buClr>
                <a:srgbClr val="000000"/>
              </a:buClr>
              <a:buSzPct val="100000"/>
              <a:buFont typeface="+mj-lt"/>
              <a:buAutoNum type="arabicPeriod"/>
            </a:pPr>
            <a:r>
              <a:rPr lang="de-DE" dirty="0"/>
              <a:t>Die Partizipation im Rahmen des Gemeindeentwicklungsprogramms</a:t>
            </a:r>
          </a:p>
          <a:p>
            <a:pPr marL="342900" indent="-342900">
              <a:lnSpc>
                <a:spcPct val="90000"/>
              </a:lnSpc>
              <a:spcBef>
                <a:spcPts val="1000"/>
              </a:spcBef>
              <a:buClr>
                <a:srgbClr val="000000"/>
              </a:buClr>
              <a:buSzPct val="100000"/>
              <a:buFont typeface="+mj-lt"/>
              <a:buAutoNum type="arabicPeriod"/>
            </a:pPr>
            <a:endParaRPr dirty="0"/>
          </a:p>
          <a:p>
            <a:pPr marL="342900" indent="-342900">
              <a:lnSpc>
                <a:spcPct val="90000"/>
              </a:lnSpc>
              <a:spcBef>
                <a:spcPts val="1000"/>
              </a:spcBef>
              <a:buClr>
                <a:srgbClr val="000000"/>
              </a:buClr>
              <a:buSzPct val="100000"/>
              <a:buFont typeface="+mj-lt"/>
              <a:buAutoNum type="arabicPeriod"/>
            </a:pPr>
            <a:r>
              <a:rPr dirty="0"/>
              <a:t>Die </a:t>
            </a:r>
            <a:r>
              <a:rPr dirty="0" err="1"/>
              <a:t>Themen</a:t>
            </a:r>
            <a:r>
              <a:rPr dirty="0"/>
              <a:t> des </a:t>
            </a:r>
            <a:r>
              <a:rPr dirty="0" err="1"/>
              <a:t>Gemeindeentwicklungsprogramms</a:t>
            </a:r>
            <a:endParaRPr dirty="0"/>
          </a:p>
        </p:txBody>
      </p:sp>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05974789-DB58-8BEB-BBB8-010F3A613652}"/>
              </a:ext>
            </a:extLst>
          </p:cNvPr>
          <p:cNvSpPr>
            <a:spLocks noGrp="1"/>
          </p:cNvSpPr>
          <p:nvPr>
            <p:ph type="body" sz="quarter" idx="21"/>
          </p:nvPr>
        </p:nvSpPr>
        <p:spPr/>
        <p:txBody>
          <a:bodyPr/>
          <a:lstStyle/>
          <a:p>
            <a:r>
              <a:rPr lang="de-DE" dirty="0"/>
              <a:t>Die übergeordneten Ziele und Vorgaben</a:t>
            </a:r>
          </a:p>
        </p:txBody>
      </p:sp>
      <p:sp>
        <p:nvSpPr>
          <p:cNvPr id="4" name="Titel 3">
            <a:extLst>
              <a:ext uri="{FF2B5EF4-FFF2-40B4-BE49-F238E27FC236}">
                <a16:creationId xmlns:a16="http://schemas.microsoft.com/office/drawing/2014/main" id="{E8BAD54F-D855-706A-AFD1-AFDE26DC2750}"/>
              </a:ext>
            </a:extLst>
          </p:cNvPr>
          <p:cNvSpPr>
            <a:spLocks noGrp="1"/>
          </p:cNvSpPr>
          <p:nvPr>
            <p:ph type="title"/>
          </p:nvPr>
        </p:nvSpPr>
        <p:spPr/>
        <p:txBody>
          <a:bodyPr/>
          <a:lstStyle/>
          <a:p>
            <a:r>
              <a:rPr lang="it-IT" sz="3600" dirty="0"/>
              <a:t>Die </a:t>
            </a:r>
            <a:r>
              <a:rPr lang="it-IT" sz="3600" dirty="0" err="1"/>
              <a:t>Abgrenzung</a:t>
            </a:r>
            <a:r>
              <a:rPr lang="it-IT" sz="3600" dirty="0"/>
              <a:t> </a:t>
            </a:r>
            <a:r>
              <a:rPr lang="it-IT" sz="3600" dirty="0" err="1"/>
              <a:t>der</a:t>
            </a:r>
            <a:r>
              <a:rPr lang="it-IT" sz="3600" dirty="0"/>
              <a:t> </a:t>
            </a:r>
            <a:r>
              <a:rPr lang="it-IT" sz="3600" dirty="0" err="1"/>
              <a:t>Siedlungsgrenze</a:t>
            </a:r>
            <a:endParaRPr lang="de-DE" dirty="0"/>
          </a:p>
        </p:txBody>
      </p:sp>
      <p:pic>
        <p:nvPicPr>
          <p:cNvPr id="5" name="Picture 4">
            <a:extLst>
              <a:ext uri="{FF2B5EF4-FFF2-40B4-BE49-F238E27FC236}">
                <a16:creationId xmlns:a16="http://schemas.microsoft.com/office/drawing/2014/main" id="{53B78333-0423-6589-D1D5-8354DA562F5D}"/>
              </a:ext>
            </a:extLst>
          </p:cNvPr>
          <p:cNvPicPr>
            <a:picLocks noChangeAspect="1"/>
          </p:cNvPicPr>
          <p:nvPr/>
        </p:nvPicPr>
        <p:blipFill>
          <a:blip r:embed="rId2"/>
          <a:stretch>
            <a:fillRect/>
          </a:stretch>
        </p:blipFill>
        <p:spPr>
          <a:xfrm>
            <a:off x="2850763" y="2902024"/>
            <a:ext cx="6341078" cy="3500989"/>
          </a:xfrm>
          <a:prstGeom prst="rect">
            <a:avLst/>
          </a:prstGeom>
        </p:spPr>
      </p:pic>
      <p:sp>
        <p:nvSpPr>
          <p:cNvPr id="6" name="TextBox 5">
            <a:extLst>
              <a:ext uri="{FF2B5EF4-FFF2-40B4-BE49-F238E27FC236}">
                <a16:creationId xmlns:a16="http://schemas.microsoft.com/office/drawing/2014/main" id="{69F33DC5-4A42-DBE3-E65D-1A3DA49552CA}"/>
              </a:ext>
            </a:extLst>
          </p:cNvPr>
          <p:cNvSpPr txBox="1"/>
          <p:nvPr/>
        </p:nvSpPr>
        <p:spPr>
          <a:xfrm>
            <a:off x="400467" y="1066762"/>
            <a:ext cx="11219152" cy="73866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ctr"/>
            <a:r>
              <a:rPr lang="en-GB" sz="1400" b="1" dirty="0" err="1"/>
              <a:t>Decreto</a:t>
            </a:r>
            <a:r>
              <a:rPr lang="en-GB" sz="1400" b="1" dirty="0"/>
              <a:t> del </a:t>
            </a:r>
            <a:r>
              <a:rPr lang="en-GB" sz="1400" b="1" dirty="0" err="1"/>
              <a:t>Presidente</a:t>
            </a:r>
            <a:r>
              <a:rPr lang="en-GB" sz="1400" b="1" dirty="0"/>
              <a:t> </a:t>
            </a:r>
            <a:r>
              <a:rPr lang="en-GB" sz="1400" b="1" dirty="0" err="1"/>
              <a:t>della</a:t>
            </a:r>
            <a:r>
              <a:rPr lang="en-GB" sz="1400" b="1" dirty="0"/>
              <a:t> </a:t>
            </a:r>
            <a:r>
              <a:rPr lang="en-GB" sz="1400" b="1" dirty="0" err="1"/>
              <a:t>Provincia</a:t>
            </a:r>
            <a:r>
              <a:rPr lang="en-GB" sz="1400" b="1" dirty="0"/>
              <a:t> del 22.11.2018, N. 31 – </a:t>
            </a:r>
            <a:r>
              <a:rPr lang="de-DE" sz="1400" b="1" dirty="0" err="1"/>
              <a:t>Criteri</a:t>
            </a:r>
            <a:r>
              <a:rPr lang="de-DE" sz="1400" b="1" dirty="0"/>
              <a:t> </a:t>
            </a:r>
            <a:r>
              <a:rPr lang="de-DE" sz="1400" b="1" dirty="0" err="1"/>
              <a:t>applicativi</a:t>
            </a:r>
            <a:r>
              <a:rPr lang="de-DE" sz="1400" b="1" dirty="0"/>
              <a:t> per </a:t>
            </a:r>
            <a:r>
              <a:rPr lang="de-DE" sz="1400" b="1" dirty="0" err="1"/>
              <a:t>il</a:t>
            </a:r>
            <a:r>
              <a:rPr lang="de-DE" sz="1400" b="1" dirty="0"/>
              <a:t> </a:t>
            </a:r>
            <a:r>
              <a:rPr lang="de-DE" sz="1400" b="1" dirty="0" err="1"/>
              <a:t>contenimento</a:t>
            </a:r>
            <a:r>
              <a:rPr lang="de-DE" sz="1400" b="1" dirty="0"/>
              <a:t> del </a:t>
            </a:r>
            <a:r>
              <a:rPr lang="de-DE" sz="1400" b="1" dirty="0" err="1"/>
              <a:t>consumo</a:t>
            </a:r>
            <a:r>
              <a:rPr lang="de-DE" sz="1400" b="1" dirty="0"/>
              <a:t> di </a:t>
            </a:r>
            <a:r>
              <a:rPr lang="de-DE" sz="1400" b="1" dirty="0" err="1"/>
              <a:t>suolo</a:t>
            </a:r>
            <a:endParaRPr lang="de-DE" sz="1400" b="1" dirty="0"/>
          </a:p>
          <a:p>
            <a:pPr algn="ctr"/>
            <a:endParaRPr lang="de-DE" sz="1400" b="1" dirty="0"/>
          </a:p>
          <a:p>
            <a:pPr algn="ctr"/>
            <a:r>
              <a:rPr lang="en-GB" sz="1400" b="1" dirty="0" err="1"/>
              <a:t>Dekret</a:t>
            </a:r>
            <a:r>
              <a:rPr lang="en-GB" sz="1400" b="1" dirty="0"/>
              <a:t> des </a:t>
            </a:r>
            <a:r>
              <a:rPr lang="en-GB" sz="1400" b="1" dirty="0" err="1"/>
              <a:t>Landeshauptmannes</a:t>
            </a:r>
            <a:r>
              <a:rPr lang="en-GB" sz="1400" b="1" dirty="0"/>
              <a:t> </a:t>
            </a:r>
            <a:r>
              <a:rPr lang="en-GB" sz="1400" b="1" dirty="0" err="1"/>
              <a:t>vom</a:t>
            </a:r>
            <a:r>
              <a:rPr lang="en-GB" sz="1400" b="1" dirty="0"/>
              <a:t> 22. November 2018, Nr. 31 – </a:t>
            </a:r>
            <a:r>
              <a:rPr lang="de-DE" sz="1400" b="1" dirty="0"/>
              <a:t>Anwendungsrichtlinien zur Einschränkung des Bodenverbrauchs</a:t>
            </a:r>
          </a:p>
        </p:txBody>
      </p:sp>
      <p:sp>
        <p:nvSpPr>
          <p:cNvPr id="7" name="Arrow: Right 6">
            <a:extLst>
              <a:ext uri="{FF2B5EF4-FFF2-40B4-BE49-F238E27FC236}">
                <a16:creationId xmlns:a16="http://schemas.microsoft.com/office/drawing/2014/main" id="{94B19669-BF0B-1A95-BC35-C633B23EE93C}"/>
              </a:ext>
            </a:extLst>
          </p:cNvPr>
          <p:cNvSpPr/>
          <p:nvPr/>
        </p:nvSpPr>
        <p:spPr>
          <a:xfrm rot="5400000">
            <a:off x="5488157" y="2030459"/>
            <a:ext cx="979033" cy="632896"/>
          </a:xfrm>
          <a:prstGeom prst="rightArrow">
            <a:avLst/>
          </a:prstGeom>
          <a:solidFill>
            <a:srgbClr val="AA3C3B"/>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de-DE" sz="1800" b="0" i="0" u="none" strike="noStrike" cap="none" spc="0" normalizeH="0" baseline="0">
              <a:ln>
                <a:noFill/>
              </a:ln>
              <a:solidFill>
                <a:srgbClr val="000000"/>
              </a:solidFill>
              <a:effectLst/>
              <a:uFillTx/>
              <a:latin typeface="Arial Nova Light"/>
              <a:ea typeface="Arial Nova Light"/>
              <a:cs typeface="Arial Nova Light"/>
              <a:sym typeface="Arial Nova Light"/>
            </a:endParaRPr>
          </a:p>
        </p:txBody>
      </p:sp>
      <p:sp>
        <p:nvSpPr>
          <p:cNvPr id="2" name="Slide Number Placeholder 1">
            <a:extLst>
              <a:ext uri="{FF2B5EF4-FFF2-40B4-BE49-F238E27FC236}">
                <a16:creationId xmlns:a16="http://schemas.microsoft.com/office/drawing/2014/main" id="{A5B1B632-DFD0-3F75-3F43-C34CC9A19F93}"/>
              </a:ext>
            </a:extLst>
          </p:cNvPr>
          <p:cNvSpPr>
            <a:spLocks noGrp="1"/>
          </p:cNvSpPr>
          <p:nvPr>
            <p:ph type="sldNum" sz="quarter" idx="2"/>
          </p:nvPr>
        </p:nvSpPr>
        <p:spPr/>
        <p:txBody>
          <a:bodyPr/>
          <a:lstStyle/>
          <a:p>
            <a:fld id="{86CB4B4D-7CA3-9044-876B-883B54F8677D}" type="slidenum">
              <a:rPr lang="de-DE" smtClean="0"/>
              <a:t>20</a:t>
            </a:fld>
            <a:endParaRPr lang="de-DE"/>
          </a:p>
        </p:txBody>
      </p:sp>
    </p:spTree>
    <p:extLst>
      <p:ext uri="{BB962C8B-B14F-4D97-AF65-F5344CB8AC3E}">
        <p14:creationId xmlns:p14="http://schemas.microsoft.com/office/powerpoint/2010/main" val="1538275881"/>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9" name="Title 1"/>
          <p:cNvSpPr txBox="1">
            <a:spLocks noGrp="1"/>
          </p:cNvSpPr>
          <p:nvPr>
            <p:ph type="title"/>
          </p:nvPr>
        </p:nvSpPr>
        <p:spPr>
          <a:xfrm>
            <a:off x="748713" y="-1"/>
            <a:ext cx="9144001" cy="4057126"/>
          </a:xfrm>
          <a:prstGeom prst="rect">
            <a:avLst/>
          </a:prstGeom>
        </p:spPr>
        <p:txBody>
          <a:bodyPr/>
          <a:lstStyle/>
          <a:p>
            <a:r>
              <a:rPr dirty="0"/>
              <a:t>Die </a:t>
            </a:r>
            <a:r>
              <a:rPr dirty="0" err="1"/>
              <a:t>Partizipation</a:t>
            </a:r>
            <a:r>
              <a:rPr dirty="0"/>
              <a:t> im </a:t>
            </a:r>
            <a:r>
              <a:rPr dirty="0" err="1"/>
              <a:t>Rahmen</a:t>
            </a:r>
            <a:r>
              <a:rPr dirty="0"/>
              <a:t> des GProRL</a:t>
            </a:r>
            <a:br>
              <a:rPr dirty="0"/>
            </a:br>
            <a:r>
              <a:rPr sz="4400" dirty="0" err="1"/>
              <a:t>Geplanter</a:t>
            </a:r>
            <a:r>
              <a:rPr sz="4400" dirty="0"/>
              <a:t> </a:t>
            </a:r>
            <a:r>
              <a:rPr sz="4400" dirty="0" err="1"/>
              <a:t>Ablauf</a:t>
            </a:r>
            <a:endParaRPr sz="4400" dirty="0"/>
          </a:p>
        </p:txBody>
      </p:sp>
      <p:pic>
        <p:nvPicPr>
          <p:cNvPr id="760" name="Picture 5" descr="Picture 5"/>
          <p:cNvPicPr>
            <a:picLocks noChangeAspect="1"/>
          </p:cNvPicPr>
          <p:nvPr/>
        </p:nvPicPr>
        <p:blipFill>
          <a:blip r:embed="rId3"/>
          <a:stretch>
            <a:fillRect/>
          </a:stretch>
        </p:blipFill>
        <p:spPr>
          <a:xfrm>
            <a:off x="4630968" y="3042896"/>
            <a:ext cx="6586275" cy="3390954"/>
          </a:xfrm>
          <a:prstGeom prst="rect">
            <a:avLst/>
          </a:prstGeom>
          <a:ln w="12700">
            <a:miter lim="400000"/>
          </a:ln>
        </p:spPr>
      </p:pic>
    </p:spTree>
    <p:extLst>
      <p:ext uri="{BB962C8B-B14F-4D97-AF65-F5344CB8AC3E}">
        <p14:creationId xmlns:p14="http://schemas.microsoft.com/office/powerpoint/2010/main" val="745647962"/>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4" name="Vertical Text Placeholder 1"/>
          <p:cNvSpPr txBox="1">
            <a:spLocks noGrp="1"/>
          </p:cNvSpPr>
          <p:nvPr>
            <p:ph type="body" sz="quarter" idx="1"/>
          </p:nvPr>
        </p:nvSpPr>
        <p:spPr>
          <a:xfrm>
            <a:off x="222248" y="6541360"/>
            <a:ext cx="5461002" cy="296617"/>
          </a:xfrm>
          <a:prstGeom prst="rect">
            <a:avLst/>
          </a:prstGeom>
        </p:spPr>
        <p:txBody>
          <a:bodyPr/>
          <a:lstStyle>
            <a:lvl1pPr defTabSz="777240">
              <a:spcBef>
                <a:spcPts val="800"/>
              </a:spcBef>
              <a:defRPr sz="1360"/>
            </a:lvl1pPr>
          </a:lstStyle>
          <a:p>
            <a:r>
              <a:t>Die Partizipation im Rahmen des GProRL</a:t>
            </a:r>
          </a:p>
        </p:txBody>
      </p:sp>
      <p:sp>
        <p:nvSpPr>
          <p:cNvPr id="765" name="Slide Number Placeholder 2"/>
          <p:cNvSpPr txBox="1">
            <a:spLocks noGrp="1"/>
          </p:cNvSpPr>
          <p:nvPr>
            <p:ph type="sldNum" sz="quarter" idx="2"/>
          </p:nvPr>
        </p:nvSpPr>
        <p:spPr>
          <a:xfrm>
            <a:off x="5905501" y="6555323"/>
            <a:ext cx="273657" cy="281941"/>
          </a:xfrm>
          <a:prstGeom prst="rect">
            <a:avLst/>
          </a:prstGeom>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a:lstStyle/>
          <a:p>
            <a:fld id="{86CB4B4D-7CA3-9044-876B-883B54F8677D}" type="slidenum">
              <a:rPr/>
              <a:t>22</a:t>
            </a:fld>
            <a:endParaRPr/>
          </a:p>
        </p:txBody>
      </p:sp>
      <p:sp>
        <p:nvSpPr>
          <p:cNvPr id="2" name="Google Shape;244;g299506da074_2_119">
            <a:extLst>
              <a:ext uri="{FF2B5EF4-FFF2-40B4-BE49-F238E27FC236}">
                <a16:creationId xmlns:a16="http://schemas.microsoft.com/office/drawing/2014/main" id="{64BABB6B-5D6F-2D69-B9E8-5A67494FC317}"/>
              </a:ext>
            </a:extLst>
          </p:cNvPr>
          <p:cNvSpPr txBox="1"/>
          <p:nvPr/>
        </p:nvSpPr>
        <p:spPr>
          <a:xfrm>
            <a:off x="373188" y="219670"/>
            <a:ext cx="8597150" cy="572700"/>
          </a:xfrm>
          <a:prstGeom prst="rect">
            <a:avLst/>
          </a:prstGeom>
          <a:noFill/>
          <a:ln>
            <a:noFill/>
          </a:ln>
        </p:spPr>
        <p:txBody>
          <a:bodyPr spcFirstLastPara="1" wrap="square" lIns="91425" tIns="91425" rIns="91425" bIns="91425" anchor="t" anchorCtr="0">
            <a:normAutofit fontScale="92500" lnSpcReduction="20000"/>
          </a:bodyPr>
          <a:lstStyle>
            <a:defPPr marR="0" lvl="0" algn="l" rtl="0">
              <a:lnSpc>
                <a:spcPct val="100000"/>
              </a:lnSpc>
              <a:spcBef>
                <a:spcPts val="0"/>
              </a:spcBef>
              <a:spcAft>
                <a:spcPts val="0"/>
              </a:spcAft>
            </a:defPPr>
            <a:lvl1pPr marL="0" indent="0">
              <a:buClr>
                <a:srgbClr val="E30613"/>
              </a:buClr>
              <a:buSzPts val="2200"/>
              <a:buFont typeface="Calibri"/>
              <a:buNone/>
              <a:defRPr sz="2200">
                <a:solidFill>
                  <a:srgbClr val="E30613"/>
                </a:solidFill>
                <a:latin typeface="Calibri"/>
                <a:ea typeface="Calibri"/>
                <a:cs typeface="Calibri"/>
                <a:sym typeface="Calibri"/>
              </a:defRPr>
            </a:lvl1pPr>
            <a:lvl2pPr>
              <a:buClr>
                <a:schemeClr val="dk1"/>
              </a:buClr>
              <a:buSzPts val="2800"/>
              <a:buNone/>
              <a:defRPr sz="2800">
                <a:solidFill>
                  <a:schemeClr val="dk1"/>
                </a:solidFill>
              </a:defRPr>
            </a:lvl2pPr>
            <a:lvl3pPr>
              <a:buClr>
                <a:schemeClr val="dk1"/>
              </a:buClr>
              <a:buSzPts val="2800"/>
              <a:buNone/>
              <a:defRPr sz="2800">
                <a:solidFill>
                  <a:schemeClr val="dk1"/>
                </a:solidFill>
              </a:defRPr>
            </a:lvl3pPr>
            <a:lvl4pPr>
              <a:buClr>
                <a:schemeClr val="dk1"/>
              </a:buClr>
              <a:buSzPts val="2800"/>
              <a:buNone/>
              <a:defRPr sz="2800">
                <a:solidFill>
                  <a:schemeClr val="dk1"/>
                </a:solidFill>
              </a:defRPr>
            </a:lvl4pPr>
            <a:lvl5pPr>
              <a:buClr>
                <a:schemeClr val="dk1"/>
              </a:buClr>
              <a:buSzPts val="2800"/>
              <a:buNone/>
              <a:defRPr sz="2800">
                <a:solidFill>
                  <a:schemeClr val="dk1"/>
                </a:solidFill>
              </a:defRPr>
            </a:lvl5pPr>
            <a:lvl6pPr>
              <a:buClr>
                <a:schemeClr val="dk1"/>
              </a:buClr>
              <a:buSzPts val="2800"/>
              <a:buNone/>
              <a:defRPr sz="2800">
                <a:solidFill>
                  <a:schemeClr val="dk1"/>
                </a:solidFill>
              </a:defRPr>
            </a:lvl6pPr>
            <a:lvl7pPr>
              <a:buClr>
                <a:schemeClr val="dk1"/>
              </a:buClr>
              <a:buSzPts val="2800"/>
              <a:buNone/>
              <a:defRPr sz="2800">
                <a:solidFill>
                  <a:schemeClr val="dk1"/>
                </a:solidFill>
              </a:defRPr>
            </a:lvl7pPr>
            <a:lvl8pPr>
              <a:buClr>
                <a:schemeClr val="dk1"/>
              </a:buClr>
              <a:buSzPts val="2800"/>
              <a:buNone/>
              <a:defRPr sz="2800">
                <a:solidFill>
                  <a:schemeClr val="dk1"/>
                </a:solidFill>
              </a:defRPr>
            </a:lvl8pPr>
            <a:lvl9pPr>
              <a:buClr>
                <a:schemeClr val="dk1"/>
              </a:buClr>
              <a:buSzPts val="2800"/>
              <a:buNone/>
              <a:defRPr sz="2800">
                <a:solidFill>
                  <a:schemeClr val="dk1"/>
                </a:solidFill>
              </a:defRPr>
            </a:lvl9pPr>
          </a:lstStyle>
          <a:p>
            <a:pPr>
              <a:lnSpc>
                <a:spcPct val="90000"/>
              </a:lnSpc>
              <a:buClrTx/>
              <a:buSzTx/>
            </a:pPr>
            <a:r>
              <a:rPr lang="de" sz="3600" b="1" cap="small" dirty="0">
                <a:solidFill>
                  <a:schemeClr val="accent2"/>
                </a:solidFill>
                <a:latin typeface="Arial Nova"/>
                <a:sym typeface="Arial"/>
              </a:rPr>
              <a:t>Die Beteiligung</a:t>
            </a:r>
            <a:endParaRPr sz="3600" b="1" cap="small" dirty="0">
              <a:solidFill>
                <a:schemeClr val="accent2"/>
              </a:solidFill>
              <a:latin typeface="Arial Nova"/>
              <a:sym typeface="Arial"/>
            </a:endParaRPr>
          </a:p>
        </p:txBody>
      </p:sp>
      <p:sp>
        <p:nvSpPr>
          <p:cNvPr id="3" name="Content Placeholder 5">
            <a:extLst>
              <a:ext uri="{FF2B5EF4-FFF2-40B4-BE49-F238E27FC236}">
                <a16:creationId xmlns:a16="http://schemas.microsoft.com/office/drawing/2014/main" id="{3A3C886E-6291-C60E-6FC3-D5D569FA1AEE}"/>
              </a:ext>
            </a:extLst>
          </p:cNvPr>
          <p:cNvSpPr txBox="1"/>
          <p:nvPr/>
        </p:nvSpPr>
        <p:spPr>
          <a:xfrm>
            <a:off x="446186" y="1410225"/>
            <a:ext cx="4696337" cy="340405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9" rIns="45719" anchor="ctr">
            <a:normAutofit/>
          </a:bodyPr>
          <a:lstStyle/>
          <a:p>
            <a:pPr marL="359409" indent="-359409">
              <a:lnSpc>
                <a:spcPct val="90000"/>
              </a:lnSpc>
              <a:spcBef>
                <a:spcPts val="1000"/>
              </a:spcBef>
              <a:buClr>
                <a:srgbClr val="000000"/>
              </a:buClr>
              <a:buSzPct val="100000"/>
              <a:buFontTx/>
              <a:buChar char="▪"/>
            </a:pPr>
            <a:r>
              <a:rPr lang="de-DE" dirty="0"/>
              <a:t>Information &gt; Bürgerversammlungen, social </a:t>
            </a:r>
            <a:r>
              <a:rPr lang="de-DE" dirty="0" err="1"/>
              <a:t>media</a:t>
            </a:r>
            <a:r>
              <a:rPr lang="de-DE" dirty="0"/>
              <a:t> / Öffentlichkeitsarbeit</a:t>
            </a:r>
          </a:p>
          <a:p>
            <a:pPr marL="359409" indent="-359409">
              <a:lnSpc>
                <a:spcPct val="90000"/>
              </a:lnSpc>
              <a:spcBef>
                <a:spcPts val="1000"/>
              </a:spcBef>
              <a:buClr>
                <a:srgbClr val="000000"/>
              </a:buClr>
              <a:buSzPct val="100000"/>
              <a:buFontTx/>
              <a:buChar char="▪"/>
            </a:pPr>
            <a:r>
              <a:rPr lang="de-DE" dirty="0"/>
              <a:t>Dialog &gt; Experteninterviews, Fragebogen, </a:t>
            </a:r>
            <a:r>
              <a:rPr lang="de-DE" dirty="0" err="1"/>
              <a:t>Ideenbox</a:t>
            </a:r>
            <a:endParaRPr lang="de-DE" dirty="0"/>
          </a:p>
          <a:p>
            <a:pPr marL="359409" indent="-359409">
              <a:lnSpc>
                <a:spcPct val="90000"/>
              </a:lnSpc>
              <a:spcBef>
                <a:spcPts val="1000"/>
              </a:spcBef>
              <a:buClr>
                <a:srgbClr val="000000"/>
              </a:buClr>
              <a:buSzPct val="100000"/>
              <a:buFontTx/>
              <a:buChar char="▪"/>
            </a:pPr>
            <a:r>
              <a:rPr lang="de-DE" dirty="0"/>
              <a:t>Mitbestimmung &gt; Arbeitsgruppe</a:t>
            </a:r>
          </a:p>
          <a:p>
            <a:pPr marL="359409" indent="-359409">
              <a:lnSpc>
                <a:spcPct val="90000"/>
              </a:lnSpc>
              <a:spcBef>
                <a:spcPts val="1000"/>
              </a:spcBef>
              <a:buClr>
                <a:srgbClr val="000000"/>
              </a:buClr>
              <a:buSzPct val="100000"/>
              <a:buFontTx/>
              <a:buChar char="▪"/>
            </a:pPr>
            <a:endParaRPr lang="de-DE" dirty="0"/>
          </a:p>
          <a:p>
            <a:pPr marL="359409" indent="-359409">
              <a:lnSpc>
                <a:spcPct val="90000"/>
              </a:lnSpc>
              <a:spcBef>
                <a:spcPts val="1000"/>
              </a:spcBef>
              <a:buClr>
                <a:srgbClr val="000000"/>
              </a:buClr>
              <a:buSzPct val="100000"/>
              <a:buFontTx/>
              <a:buChar char="▪"/>
            </a:pPr>
            <a:endParaRPr lang="de-DE" dirty="0"/>
          </a:p>
          <a:p>
            <a:pPr marL="359409" indent="-359409">
              <a:lnSpc>
                <a:spcPct val="90000"/>
              </a:lnSpc>
              <a:spcBef>
                <a:spcPts val="1000"/>
              </a:spcBef>
              <a:buClr>
                <a:srgbClr val="000000"/>
              </a:buClr>
              <a:buSzPct val="100000"/>
              <a:buFontTx/>
              <a:buChar char="▪"/>
            </a:pPr>
            <a:r>
              <a:rPr lang="de-DE" dirty="0"/>
              <a:t>Entscheidungsbefugnis &gt; Gemeinderat und Landesregierung</a:t>
            </a:r>
          </a:p>
          <a:p>
            <a:pPr marL="359409" indent="-359409">
              <a:lnSpc>
                <a:spcPct val="90000"/>
              </a:lnSpc>
              <a:spcBef>
                <a:spcPts val="1000"/>
              </a:spcBef>
              <a:buClr>
                <a:srgbClr val="000000"/>
              </a:buClr>
              <a:buSzPct val="100000"/>
              <a:buChar char="▪"/>
            </a:pPr>
            <a:endParaRPr lang="de-DE" dirty="0"/>
          </a:p>
        </p:txBody>
      </p:sp>
      <p:sp>
        <p:nvSpPr>
          <p:cNvPr id="5" name="Gleichschenkliges Dreieck 4">
            <a:extLst>
              <a:ext uri="{FF2B5EF4-FFF2-40B4-BE49-F238E27FC236}">
                <a16:creationId xmlns:a16="http://schemas.microsoft.com/office/drawing/2014/main" id="{A05D2D57-A729-EF00-17B5-F6066F7348B6}"/>
              </a:ext>
            </a:extLst>
          </p:cNvPr>
          <p:cNvSpPr/>
          <p:nvPr/>
        </p:nvSpPr>
        <p:spPr>
          <a:xfrm>
            <a:off x="6316614" y="792370"/>
            <a:ext cx="3845553" cy="3845553"/>
          </a:xfrm>
          <a:prstGeom prst="triangl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de-DE"/>
          </a:p>
        </p:txBody>
      </p:sp>
      <p:grpSp>
        <p:nvGrpSpPr>
          <p:cNvPr id="6" name="Gruppieren 5">
            <a:extLst>
              <a:ext uri="{FF2B5EF4-FFF2-40B4-BE49-F238E27FC236}">
                <a16:creationId xmlns:a16="http://schemas.microsoft.com/office/drawing/2014/main" id="{AB2CC8F5-A284-F2EA-934A-73CCA95544B0}"/>
              </a:ext>
            </a:extLst>
          </p:cNvPr>
          <p:cNvGrpSpPr/>
          <p:nvPr/>
        </p:nvGrpSpPr>
        <p:grpSpPr>
          <a:xfrm>
            <a:off x="8190053" y="1148062"/>
            <a:ext cx="2499609" cy="683486"/>
            <a:chOff x="2540277" y="355692"/>
            <a:chExt cx="2499609" cy="683486"/>
          </a:xfrm>
        </p:grpSpPr>
        <p:sp>
          <p:nvSpPr>
            <p:cNvPr id="16" name="Rechteck: abgerundete Ecken 15">
              <a:extLst>
                <a:ext uri="{FF2B5EF4-FFF2-40B4-BE49-F238E27FC236}">
                  <a16:creationId xmlns:a16="http://schemas.microsoft.com/office/drawing/2014/main" id="{26BF80B4-60E0-DF00-8973-725C3BFA3219}"/>
                </a:ext>
              </a:extLst>
            </p:cNvPr>
            <p:cNvSpPr/>
            <p:nvPr/>
          </p:nvSpPr>
          <p:spPr>
            <a:xfrm>
              <a:off x="2540277" y="355692"/>
              <a:ext cx="2499609" cy="683486"/>
            </a:xfrm>
            <a:prstGeom prst="roundRect">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de-DE"/>
            </a:p>
          </p:txBody>
        </p:sp>
        <p:sp>
          <p:nvSpPr>
            <p:cNvPr id="17" name="Rechteck: abgerundete Ecken 5">
              <a:extLst>
                <a:ext uri="{FF2B5EF4-FFF2-40B4-BE49-F238E27FC236}">
                  <a16:creationId xmlns:a16="http://schemas.microsoft.com/office/drawing/2014/main" id="{6D88EEA5-619E-5667-0408-710D0F1E1970}"/>
                </a:ext>
              </a:extLst>
            </p:cNvPr>
            <p:cNvSpPr txBox="1"/>
            <p:nvPr/>
          </p:nvSpPr>
          <p:spPr>
            <a:xfrm>
              <a:off x="2573642" y="389057"/>
              <a:ext cx="2432879" cy="616756"/>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de-DE" sz="1400" kern="1200" dirty="0">
                  <a:solidFill>
                    <a:srgbClr val="000000"/>
                  </a:solidFill>
                </a:rPr>
                <a:t>Selbstorganisationsebene</a:t>
              </a:r>
            </a:p>
          </p:txBody>
        </p:sp>
      </p:grpSp>
      <p:grpSp>
        <p:nvGrpSpPr>
          <p:cNvPr id="7" name="Gruppieren 6">
            <a:extLst>
              <a:ext uri="{FF2B5EF4-FFF2-40B4-BE49-F238E27FC236}">
                <a16:creationId xmlns:a16="http://schemas.microsoft.com/office/drawing/2014/main" id="{C7F8E16D-AC27-803D-D166-00C5FDE2E351}"/>
              </a:ext>
            </a:extLst>
          </p:cNvPr>
          <p:cNvGrpSpPr/>
          <p:nvPr/>
        </p:nvGrpSpPr>
        <p:grpSpPr>
          <a:xfrm>
            <a:off x="8190053" y="1916985"/>
            <a:ext cx="2499609" cy="683486"/>
            <a:chOff x="2540277" y="1124615"/>
            <a:chExt cx="2499609" cy="683486"/>
          </a:xfrm>
        </p:grpSpPr>
        <p:sp>
          <p:nvSpPr>
            <p:cNvPr id="14" name="Rechteck: abgerundete Ecken 13">
              <a:extLst>
                <a:ext uri="{FF2B5EF4-FFF2-40B4-BE49-F238E27FC236}">
                  <a16:creationId xmlns:a16="http://schemas.microsoft.com/office/drawing/2014/main" id="{3C6C4607-A59F-E1DA-4537-09B589AA031A}"/>
                </a:ext>
              </a:extLst>
            </p:cNvPr>
            <p:cNvSpPr/>
            <p:nvPr/>
          </p:nvSpPr>
          <p:spPr>
            <a:xfrm>
              <a:off x="2540277" y="1124615"/>
              <a:ext cx="2499609" cy="683486"/>
            </a:xfrm>
            <a:prstGeom prst="roundRect">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de-DE"/>
            </a:p>
          </p:txBody>
        </p:sp>
        <p:sp>
          <p:nvSpPr>
            <p:cNvPr id="15" name="Rechteck: abgerundete Ecken 7">
              <a:extLst>
                <a:ext uri="{FF2B5EF4-FFF2-40B4-BE49-F238E27FC236}">
                  <a16:creationId xmlns:a16="http://schemas.microsoft.com/office/drawing/2014/main" id="{B31043FF-F8E1-EE33-C5CD-41ED5A122FC5}"/>
                </a:ext>
              </a:extLst>
            </p:cNvPr>
            <p:cNvSpPr txBox="1"/>
            <p:nvPr/>
          </p:nvSpPr>
          <p:spPr>
            <a:xfrm>
              <a:off x="2573642" y="1157980"/>
              <a:ext cx="2432879" cy="616756"/>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de-DE" sz="1400" kern="1200" dirty="0">
                  <a:solidFill>
                    <a:srgbClr val="000000"/>
                  </a:solidFill>
                </a:rPr>
                <a:t>Mitbestimmungsebene</a:t>
              </a:r>
            </a:p>
          </p:txBody>
        </p:sp>
      </p:grpSp>
      <p:grpSp>
        <p:nvGrpSpPr>
          <p:cNvPr id="8" name="Gruppieren 7">
            <a:extLst>
              <a:ext uri="{FF2B5EF4-FFF2-40B4-BE49-F238E27FC236}">
                <a16:creationId xmlns:a16="http://schemas.microsoft.com/office/drawing/2014/main" id="{D0BD3947-7507-3DA7-CFAA-AF9A4078F121}"/>
              </a:ext>
            </a:extLst>
          </p:cNvPr>
          <p:cNvGrpSpPr/>
          <p:nvPr/>
        </p:nvGrpSpPr>
        <p:grpSpPr>
          <a:xfrm>
            <a:off x="8190053" y="2685908"/>
            <a:ext cx="2499609" cy="683486"/>
            <a:chOff x="2540277" y="1893538"/>
            <a:chExt cx="2499609" cy="683486"/>
          </a:xfrm>
        </p:grpSpPr>
        <p:sp>
          <p:nvSpPr>
            <p:cNvPr id="12" name="Rechteck: abgerundete Ecken 11">
              <a:extLst>
                <a:ext uri="{FF2B5EF4-FFF2-40B4-BE49-F238E27FC236}">
                  <a16:creationId xmlns:a16="http://schemas.microsoft.com/office/drawing/2014/main" id="{5AD001E6-9DB0-A24D-185B-2CB98972D861}"/>
                </a:ext>
              </a:extLst>
            </p:cNvPr>
            <p:cNvSpPr/>
            <p:nvPr/>
          </p:nvSpPr>
          <p:spPr>
            <a:xfrm>
              <a:off x="2540277" y="1893538"/>
              <a:ext cx="2499609" cy="683486"/>
            </a:xfrm>
            <a:prstGeom prst="roundRect">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de-DE"/>
            </a:p>
          </p:txBody>
        </p:sp>
        <p:sp>
          <p:nvSpPr>
            <p:cNvPr id="13" name="Rechteck: abgerundete Ecken 9">
              <a:extLst>
                <a:ext uri="{FF2B5EF4-FFF2-40B4-BE49-F238E27FC236}">
                  <a16:creationId xmlns:a16="http://schemas.microsoft.com/office/drawing/2014/main" id="{194F6E65-E579-3102-B065-0CDD27664332}"/>
                </a:ext>
              </a:extLst>
            </p:cNvPr>
            <p:cNvSpPr txBox="1"/>
            <p:nvPr/>
          </p:nvSpPr>
          <p:spPr>
            <a:xfrm>
              <a:off x="2573642" y="1926903"/>
              <a:ext cx="2432879" cy="616756"/>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de-DE" sz="1400" kern="1200" dirty="0">
                  <a:solidFill>
                    <a:srgbClr val="000000"/>
                  </a:solidFill>
                </a:rPr>
                <a:t>Dialogebene</a:t>
              </a:r>
            </a:p>
          </p:txBody>
        </p:sp>
      </p:grpSp>
      <p:grpSp>
        <p:nvGrpSpPr>
          <p:cNvPr id="9" name="Gruppieren 8">
            <a:extLst>
              <a:ext uri="{FF2B5EF4-FFF2-40B4-BE49-F238E27FC236}">
                <a16:creationId xmlns:a16="http://schemas.microsoft.com/office/drawing/2014/main" id="{6BB68BE8-25A9-6C16-E476-B3529986EF5A}"/>
              </a:ext>
            </a:extLst>
          </p:cNvPr>
          <p:cNvGrpSpPr/>
          <p:nvPr/>
        </p:nvGrpSpPr>
        <p:grpSpPr>
          <a:xfrm>
            <a:off x="8190053" y="3454831"/>
            <a:ext cx="2499609" cy="683486"/>
            <a:chOff x="2540277" y="2662461"/>
            <a:chExt cx="2499609" cy="683486"/>
          </a:xfrm>
        </p:grpSpPr>
        <p:sp>
          <p:nvSpPr>
            <p:cNvPr id="10" name="Rechteck: abgerundete Ecken 9">
              <a:extLst>
                <a:ext uri="{FF2B5EF4-FFF2-40B4-BE49-F238E27FC236}">
                  <a16:creationId xmlns:a16="http://schemas.microsoft.com/office/drawing/2014/main" id="{685E6F2F-27D9-5BDA-7478-274CD7486ACB}"/>
                </a:ext>
              </a:extLst>
            </p:cNvPr>
            <p:cNvSpPr/>
            <p:nvPr/>
          </p:nvSpPr>
          <p:spPr>
            <a:xfrm>
              <a:off x="2540277" y="2662461"/>
              <a:ext cx="2499609" cy="683486"/>
            </a:xfrm>
            <a:prstGeom prst="roundRect">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de-DE"/>
            </a:p>
          </p:txBody>
        </p:sp>
        <p:sp>
          <p:nvSpPr>
            <p:cNvPr id="11" name="Rechteck: abgerundete Ecken 11">
              <a:extLst>
                <a:ext uri="{FF2B5EF4-FFF2-40B4-BE49-F238E27FC236}">
                  <a16:creationId xmlns:a16="http://schemas.microsoft.com/office/drawing/2014/main" id="{7FAE18CB-9D44-0469-52D6-0A61E9656367}"/>
                </a:ext>
              </a:extLst>
            </p:cNvPr>
            <p:cNvSpPr txBox="1"/>
            <p:nvPr/>
          </p:nvSpPr>
          <p:spPr>
            <a:xfrm>
              <a:off x="2573642" y="2695826"/>
              <a:ext cx="2432879" cy="616756"/>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de-DE" sz="1400" kern="1200" dirty="0">
                  <a:solidFill>
                    <a:srgbClr val="000000"/>
                  </a:solidFill>
                </a:rPr>
                <a:t>Informationsebene</a:t>
              </a:r>
            </a:p>
          </p:txBody>
        </p:sp>
      </p:grpSp>
    </p:spTree>
    <p:extLst>
      <p:ext uri="{BB962C8B-B14F-4D97-AF65-F5344CB8AC3E}">
        <p14:creationId xmlns:p14="http://schemas.microsoft.com/office/powerpoint/2010/main" val="2202222893"/>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5" name="Vertical Text Placeholder 1"/>
          <p:cNvSpPr txBox="1">
            <a:spLocks noGrp="1"/>
          </p:cNvSpPr>
          <p:nvPr>
            <p:ph type="body" sz="quarter" idx="1"/>
          </p:nvPr>
        </p:nvSpPr>
        <p:spPr>
          <a:xfrm>
            <a:off x="222248" y="6541360"/>
            <a:ext cx="5461002" cy="296617"/>
          </a:xfrm>
          <a:prstGeom prst="rect">
            <a:avLst/>
          </a:prstGeom>
        </p:spPr>
        <p:txBody>
          <a:bodyPr/>
          <a:lstStyle>
            <a:lvl1pPr defTabSz="777240">
              <a:spcBef>
                <a:spcPts val="800"/>
              </a:spcBef>
              <a:defRPr sz="1360"/>
            </a:lvl1pPr>
          </a:lstStyle>
          <a:p>
            <a:r>
              <a:t>Die Partizipation im Rahmen des GProRL</a:t>
            </a:r>
          </a:p>
        </p:txBody>
      </p:sp>
      <p:sp>
        <p:nvSpPr>
          <p:cNvPr id="776" name="Slide Number Placeholder 2"/>
          <p:cNvSpPr txBox="1">
            <a:spLocks noGrp="1"/>
          </p:cNvSpPr>
          <p:nvPr>
            <p:ph type="sldNum" sz="quarter" idx="2"/>
          </p:nvPr>
        </p:nvSpPr>
        <p:spPr>
          <a:xfrm>
            <a:off x="5905501" y="6555323"/>
            <a:ext cx="273657" cy="281941"/>
          </a:xfrm>
          <a:prstGeom prst="rect">
            <a:avLst/>
          </a:prstGeom>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a:lstStyle/>
          <a:p>
            <a:fld id="{86CB4B4D-7CA3-9044-876B-883B54F8677D}" type="slidenum">
              <a:rPr/>
              <a:t>23</a:t>
            </a:fld>
            <a:endParaRPr/>
          </a:p>
        </p:txBody>
      </p:sp>
      <p:sp>
        <p:nvSpPr>
          <p:cNvPr id="777" name="Title 3"/>
          <p:cNvSpPr txBox="1">
            <a:spLocks noGrp="1"/>
          </p:cNvSpPr>
          <p:nvPr>
            <p:ph type="title"/>
          </p:nvPr>
        </p:nvSpPr>
        <p:spPr>
          <a:xfrm>
            <a:off x="446186" y="155649"/>
            <a:ext cx="5536828" cy="1627859"/>
          </a:xfrm>
          <a:prstGeom prst="rect">
            <a:avLst/>
          </a:prstGeom>
        </p:spPr>
        <p:txBody>
          <a:bodyPr/>
          <a:lstStyle/>
          <a:p>
            <a:r>
              <a:rPr dirty="0"/>
              <a:t>Die </a:t>
            </a:r>
            <a:r>
              <a:rPr dirty="0" err="1"/>
              <a:t>Zusammensetzung</a:t>
            </a:r>
            <a:r>
              <a:rPr dirty="0"/>
              <a:t> der </a:t>
            </a:r>
            <a:r>
              <a:rPr dirty="0" err="1"/>
              <a:t>Arbeitsgruppe</a:t>
            </a:r>
            <a:endParaRPr dirty="0"/>
          </a:p>
        </p:txBody>
      </p:sp>
      <p:pic>
        <p:nvPicPr>
          <p:cNvPr id="3" name="Grafik 2" descr="Ein Bild, das Kreis, Kunst enthält.">
            <a:extLst>
              <a:ext uri="{FF2B5EF4-FFF2-40B4-BE49-F238E27FC236}">
                <a16:creationId xmlns:a16="http://schemas.microsoft.com/office/drawing/2014/main" id="{B95AC050-42D3-8EF8-4B50-FE40FDA8824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310643" y="20023"/>
            <a:ext cx="9698797" cy="6858000"/>
          </a:xfrm>
          <a:prstGeom prst="rect">
            <a:avLst/>
          </a:prstGeom>
        </p:spPr>
      </p:pic>
      <p:sp>
        <p:nvSpPr>
          <p:cNvPr id="2" name="Content Placeholder 5">
            <a:extLst>
              <a:ext uri="{FF2B5EF4-FFF2-40B4-BE49-F238E27FC236}">
                <a16:creationId xmlns:a16="http://schemas.microsoft.com/office/drawing/2014/main" id="{D4F63665-1D3E-DBB8-FEAB-5FF365F9A577}"/>
              </a:ext>
            </a:extLst>
          </p:cNvPr>
          <p:cNvSpPr txBox="1"/>
          <p:nvPr/>
        </p:nvSpPr>
        <p:spPr>
          <a:xfrm>
            <a:off x="446187" y="2348274"/>
            <a:ext cx="4953504" cy="3122360"/>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9" rIns="45719" anchor="ctr">
            <a:normAutofit/>
          </a:bodyPr>
          <a:lstStyle/>
          <a:p>
            <a:pPr marL="359409" indent="-359409">
              <a:lnSpc>
                <a:spcPct val="90000"/>
              </a:lnSpc>
              <a:spcBef>
                <a:spcPts val="1000"/>
              </a:spcBef>
              <a:buClr>
                <a:srgbClr val="000000"/>
              </a:buClr>
              <a:buSzPct val="100000"/>
              <a:buChar char="▪"/>
            </a:pPr>
            <a:r>
              <a:rPr lang="de-DE" dirty="0"/>
              <a:t>Ca. 16-24 Teilnehmer</a:t>
            </a:r>
          </a:p>
          <a:p>
            <a:pPr marL="359409" indent="-359409">
              <a:lnSpc>
                <a:spcPct val="90000"/>
              </a:lnSpc>
              <a:spcBef>
                <a:spcPts val="1000"/>
              </a:spcBef>
              <a:buClr>
                <a:srgbClr val="000000"/>
              </a:buClr>
              <a:buSzPct val="100000"/>
              <a:buChar char="▪"/>
            </a:pPr>
            <a:r>
              <a:rPr lang="de-DE" dirty="0"/>
              <a:t>Ausgewogene Zusammensetzung der Bevölkerungsgruppen</a:t>
            </a:r>
          </a:p>
          <a:p>
            <a:pPr marL="359409" indent="-359409">
              <a:lnSpc>
                <a:spcPct val="90000"/>
              </a:lnSpc>
              <a:spcBef>
                <a:spcPts val="1000"/>
              </a:spcBef>
              <a:buClr>
                <a:srgbClr val="000000"/>
              </a:buClr>
              <a:buSzPct val="100000"/>
              <a:buChar char="▪"/>
            </a:pPr>
            <a:r>
              <a:rPr lang="de-DE" dirty="0"/>
              <a:t>Ausgeglichenes Geschlechterverhältnis</a:t>
            </a:r>
          </a:p>
          <a:p>
            <a:pPr marL="359409" indent="-359409">
              <a:lnSpc>
                <a:spcPct val="90000"/>
              </a:lnSpc>
              <a:spcBef>
                <a:spcPts val="1000"/>
              </a:spcBef>
              <a:buClr>
                <a:srgbClr val="000000"/>
              </a:buClr>
              <a:buSzPct val="100000"/>
              <a:buChar char="▪"/>
            </a:pPr>
            <a:r>
              <a:rPr lang="de-DE" dirty="0"/>
              <a:t>Vertreter von Interessensgruppen</a:t>
            </a:r>
          </a:p>
          <a:p>
            <a:pPr marL="359409" indent="-359409">
              <a:lnSpc>
                <a:spcPct val="90000"/>
              </a:lnSpc>
              <a:spcBef>
                <a:spcPts val="1000"/>
              </a:spcBef>
              <a:buClr>
                <a:srgbClr val="000000"/>
              </a:buClr>
              <a:buSzPct val="100000"/>
              <a:buChar char="▪"/>
            </a:pPr>
            <a:r>
              <a:rPr lang="de-DE" dirty="0"/>
              <a:t>Repräsentanten von Verwaltungsorganen</a:t>
            </a:r>
          </a:p>
          <a:p>
            <a:pPr marL="359409" indent="-359409">
              <a:lnSpc>
                <a:spcPct val="90000"/>
              </a:lnSpc>
              <a:spcBef>
                <a:spcPts val="1000"/>
              </a:spcBef>
              <a:buClr>
                <a:srgbClr val="000000"/>
              </a:buClr>
              <a:buSzPct val="100000"/>
              <a:buChar char="▪"/>
            </a:pPr>
            <a:r>
              <a:rPr lang="de-DE" dirty="0"/>
              <a:t>Freiwillige aus der Gemeinde</a:t>
            </a:r>
          </a:p>
        </p:txBody>
      </p:sp>
    </p:spTree>
    <p:extLst>
      <p:ext uri="{BB962C8B-B14F-4D97-AF65-F5344CB8AC3E}">
        <p14:creationId xmlns:p14="http://schemas.microsoft.com/office/powerpoint/2010/main" val="2424735939"/>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5" name="Vertical Text Placeholder 1"/>
          <p:cNvSpPr txBox="1">
            <a:spLocks noGrp="1"/>
          </p:cNvSpPr>
          <p:nvPr>
            <p:ph type="body" sz="quarter" idx="1"/>
          </p:nvPr>
        </p:nvSpPr>
        <p:spPr>
          <a:xfrm>
            <a:off x="222248" y="6541360"/>
            <a:ext cx="5461002" cy="296617"/>
          </a:xfrm>
          <a:prstGeom prst="rect">
            <a:avLst/>
          </a:prstGeom>
        </p:spPr>
        <p:txBody>
          <a:bodyPr/>
          <a:lstStyle>
            <a:lvl1pPr defTabSz="777240">
              <a:spcBef>
                <a:spcPts val="800"/>
              </a:spcBef>
              <a:defRPr sz="1360"/>
            </a:lvl1pPr>
          </a:lstStyle>
          <a:p>
            <a:r>
              <a:t>Die Partizipation im Rahmen des GProRL</a:t>
            </a:r>
          </a:p>
        </p:txBody>
      </p:sp>
      <p:sp>
        <p:nvSpPr>
          <p:cNvPr id="776" name="Slide Number Placeholder 2"/>
          <p:cNvSpPr txBox="1">
            <a:spLocks noGrp="1"/>
          </p:cNvSpPr>
          <p:nvPr>
            <p:ph type="sldNum" sz="quarter" idx="2"/>
          </p:nvPr>
        </p:nvSpPr>
        <p:spPr>
          <a:xfrm>
            <a:off x="5905501" y="6555323"/>
            <a:ext cx="273657" cy="281941"/>
          </a:xfrm>
          <a:prstGeom prst="rect">
            <a:avLst/>
          </a:prstGeom>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a:lstStyle/>
          <a:p>
            <a:fld id="{86CB4B4D-7CA3-9044-876B-883B54F8677D}" type="slidenum">
              <a:rPr/>
              <a:t>24</a:t>
            </a:fld>
            <a:endParaRPr/>
          </a:p>
        </p:txBody>
      </p:sp>
      <p:sp>
        <p:nvSpPr>
          <p:cNvPr id="2" name="Title 4">
            <a:extLst>
              <a:ext uri="{FF2B5EF4-FFF2-40B4-BE49-F238E27FC236}">
                <a16:creationId xmlns:a16="http://schemas.microsoft.com/office/drawing/2014/main" id="{B1C470E0-3910-6726-78B5-90DFAAE4EFF5}"/>
              </a:ext>
            </a:extLst>
          </p:cNvPr>
          <p:cNvSpPr txBox="1">
            <a:spLocks/>
          </p:cNvSpPr>
          <p:nvPr/>
        </p:nvSpPr>
        <p:spPr>
          <a:xfrm>
            <a:off x="400466" y="181891"/>
            <a:ext cx="11413316" cy="896658"/>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rIns="45719" anchor="ctr">
            <a:normAutofit/>
          </a:bodyPr>
          <a:lstStyle>
            <a:lvl1pPr marL="0" marR="0" indent="0" algn="l" defTabSz="914400" rtl="0" latinLnBrk="0">
              <a:lnSpc>
                <a:spcPct val="90000"/>
              </a:lnSpc>
              <a:spcBef>
                <a:spcPts val="0"/>
              </a:spcBef>
              <a:spcAft>
                <a:spcPts val="0"/>
              </a:spcAft>
              <a:buClrTx/>
              <a:buSzTx/>
              <a:buFontTx/>
              <a:buNone/>
              <a:tabLst/>
              <a:defRPr sz="3500" b="1" i="0" u="none" strike="noStrike" cap="small" spc="0" baseline="0">
                <a:solidFill>
                  <a:schemeClr val="accent2"/>
                </a:solidFill>
                <a:uFillTx/>
                <a:latin typeface="Arial Nova"/>
                <a:ea typeface="Arial Nova"/>
                <a:cs typeface="Arial Nova"/>
                <a:sym typeface="Arial Nova"/>
              </a:defRPr>
            </a:lvl1pPr>
            <a:lvl2pPr marL="0" marR="0" indent="0" algn="l" defTabSz="914400" rtl="0" latinLnBrk="0">
              <a:lnSpc>
                <a:spcPct val="90000"/>
              </a:lnSpc>
              <a:spcBef>
                <a:spcPts val="0"/>
              </a:spcBef>
              <a:spcAft>
                <a:spcPts val="0"/>
              </a:spcAft>
              <a:buClrTx/>
              <a:buSzTx/>
              <a:buFontTx/>
              <a:buNone/>
              <a:tabLst/>
              <a:defRPr sz="4400" b="1" i="0" u="none" strike="noStrike" cap="small" spc="0" baseline="0">
                <a:solidFill>
                  <a:schemeClr val="accent2"/>
                </a:solidFill>
                <a:uFillTx/>
                <a:latin typeface="Arial Nova"/>
                <a:ea typeface="Arial Nova"/>
                <a:cs typeface="Arial Nova"/>
                <a:sym typeface="Arial Nova"/>
              </a:defRPr>
            </a:lvl2pPr>
            <a:lvl3pPr marL="0" marR="0" indent="0" algn="l" defTabSz="914400" rtl="0" latinLnBrk="0">
              <a:lnSpc>
                <a:spcPct val="90000"/>
              </a:lnSpc>
              <a:spcBef>
                <a:spcPts val="0"/>
              </a:spcBef>
              <a:spcAft>
                <a:spcPts val="0"/>
              </a:spcAft>
              <a:buClrTx/>
              <a:buSzTx/>
              <a:buFontTx/>
              <a:buNone/>
              <a:tabLst/>
              <a:defRPr sz="4400" b="1" i="0" u="none" strike="noStrike" cap="small" spc="0" baseline="0">
                <a:solidFill>
                  <a:schemeClr val="accent2"/>
                </a:solidFill>
                <a:uFillTx/>
                <a:latin typeface="Arial Nova"/>
                <a:ea typeface="Arial Nova"/>
                <a:cs typeface="Arial Nova"/>
                <a:sym typeface="Arial Nova"/>
              </a:defRPr>
            </a:lvl3pPr>
            <a:lvl4pPr marL="0" marR="0" indent="0" algn="l" defTabSz="914400" rtl="0" latinLnBrk="0">
              <a:lnSpc>
                <a:spcPct val="90000"/>
              </a:lnSpc>
              <a:spcBef>
                <a:spcPts val="0"/>
              </a:spcBef>
              <a:spcAft>
                <a:spcPts val="0"/>
              </a:spcAft>
              <a:buClrTx/>
              <a:buSzTx/>
              <a:buFontTx/>
              <a:buNone/>
              <a:tabLst/>
              <a:defRPr sz="4400" b="1" i="0" u="none" strike="noStrike" cap="small" spc="0" baseline="0">
                <a:solidFill>
                  <a:schemeClr val="accent2"/>
                </a:solidFill>
                <a:uFillTx/>
                <a:latin typeface="Arial Nova"/>
                <a:ea typeface="Arial Nova"/>
                <a:cs typeface="Arial Nova"/>
                <a:sym typeface="Arial Nova"/>
              </a:defRPr>
            </a:lvl4pPr>
            <a:lvl5pPr marL="0" marR="0" indent="0" algn="l" defTabSz="914400" rtl="0" latinLnBrk="0">
              <a:lnSpc>
                <a:spcPct val="90000"/>
              </a:lnSpc>
              <a:spcBef>
                <a:spcPts val="0"/>
              </a:spcBef>
              <a:spcAft>
                <a:spcPts val="0"/>
              </a:spcAft>
              <a:buClrTx/>
              <a:buSzTx/>
              <a:buFontTx/>
              <a:buNone/>
              <a:tabLst/>
              <a:defRPr sz="4400" b="1" i="0" u="none" strike="noStrike" cap="small" spc="0" baseline="0">
                <a:solidFill>
                  <a:schemeClr val="accent2"/>
                </a:solidFill>
                <a:uFillTx/>
                <a:latin typeface="Arial Nova"/>
                <a:ea typeface="Arial Nova"/>
                <a:cs typeface="Arial Nova"/>
                <a:sym typeface="Arial Nova"/>
              </a:defRPr>
            </a:lvl5pPr>
            <a:lvl6pPr marL="0" marR="0" indent="0" algn="l" defTabSz="914400" rtl="0" latinLnBrk="0">
              <a:lnSpc>
                <a:spcPct val="90000"/>
              </a:lnSpc>
              <a:spcBef>
                <a:spcPts val="0"/>
              </a:spcBef>
              <a:spcAft>
                <a:spcPts val="0"/>
              </a:spcAft>
              <a:buClrTx/>
              <a:buSzTx/>
              <a:buFontTx/>
              <a:buNone/>
              <a:tabLst/>
              <a:defRPr sz="4400" b="1" i="0" u="none" strike="noStrike" cap="small" spc="0" baseline="0">
                <a:solidFill>
                  <a:schemeClr val="accent2"/>
                </a:solidFill>
                <a:uFillTx/>
                <a:latin typeface="Arial Nova"/>
                <a:ea typeface="Arial Nova"/>
                <a:cs typeface="Arial Nova"/>
                <a:sym typeface="Arial Nova"/>
              </a:defRPr>
            </a:lvl6pPr>
            <a:lvl7pPr marL="0" marR="0" indent="0" algn="l" defTabSz="914400" rtl="0" latinLnBrk="0">
              <a:lnSpc>
                <a:spcPct val="90000"/>
              </a:lnSpc>
              <a:spcBef>
                <a:spcPts val="0"/>
              </a:spcBef>
              <a:spcAft>
                <a:spcPts val="0"/>
              </a:spcAft>
              <a:buClrTx/>
              <a:buSzTx/>
              <a:buFontTx/>
              <a:buNone/>
              <a:tabLst/>
              <a:defRPr sz="4400" b="1" i="0" u="none" strike="noStrike" cap="small" spc="0" baseline="0">
                <a:solidFill>
                  <a:schemeClr val="accent2"/>
                </a:solidFill>
                <a:uFillTx/>
                <a:latin typeface="Arial Nova"/>
                <a:ea typeface="Arial Nova"/>
                <a:cs typeface="Arial Nova"/>
                <a:sym typeface="Arial Nova"/>
              </a:defRPr>
            </a:lvl7pPr>
            <a:lvl8pPr marL="0" marR="0" indent="0" algn="l" defTabSz="914400" rtl="0" latinLnBrk="0">
              <a:lnSpc>
                <a:spcPct val="90000"/>
              </a:lnSpc>
              <a:spcBef>
                <a:spcPts val="0"/>
              </a:spcBef>
              <a:spcAft>
                <a:spcPts val="0"/>
              </a:spcAft>
              <a:buClrTx/>
              <a:buSzTx/>
              <a:buFontTx/>
              <a:buNone/>
              <a:tabLst/>
              <a:defRPr sz="4400" b="1" i="0" u="none" strike="noStrike" cap="small" spc="0" baseline="0">
                <a:solidFill>
                  <a:schemeClr val="accent2"/>
                </a:solidFill>
                <a:uFillTx/>
                <a:latin typeface="Arial Nova"/>
                <a:ea typeface="Arial Nova"/>
                <a:cs typeface="Arial Nova"/>
                <a:sym typeface="Arial Nova"/>
              </a:defRPr>
            </a:lvl8pPr>
            <a:lvl9pPr marL="0" marR="0" indent="0" algn="l" defTabSz="914400" rtl="0" latinLnBrk="0">
              <a:lnSpc>
                <a:spcPct val="90000"/>
              </a:lnSpc>
              <a:spcBef>
                <a:spcPts val="0"/>
              </a:spcBef>
              <a:spcAft>
                <a:spcPts val="0"/>
              </a:spcAft>
              <a:buClrTx/>
              <a:buSzTx/>
              <a:buFontTx/>
              <a:buNone/>
              <a:tabLst/>
              <a:defRPr sz="4400" b="1" i="0" u="none" strike="noStrike" cap="small" spc="0" baseline="0">
                <a:solidFill>
                  <a:schemeClr val="accent2"/>
                </a:solidFill>
                <a:uFillTx/>
                <a:latin typeface="Arial Nova"/>
                <a:ea typeface="Arial Nova"/>
                <a:cs typeface="Arial Nova"/>
                <a:sym typeface="Arial Nova"/>
              </a:defRPr>
            </a:lvl9pPr>
          </a:lstStyle>
          <a:p>
            <a:pPr hangingPunct="1"/>
            <a:r>
              <a:rPr lang="de-AT" dirty="0"/>
              <a:t>Die Arbeit der Arbeitsgruppe</a:t>
            </a:r>
            <a:endParaRPr lang="de-DE" dirty="0"/>
          </a:p>
        </p:txBody>
      </p:sp>
      <p:sp>
        <p:nvSpPr>
          <p:cNvPr id="3" name="Content Placeholder 2">
            <a:extLst>
              <a:ext uri="{FF2B5EF4-FFF2-40B4-BE49-F238E27FC236}">
                <a16:creationId xmlns:a16="http://schemas.microsoft.com/office/drawing/2014/main" id="{785804D5-82DB-63B1-EA52-D4D768BD6EAC}"/>
              </a:ext>
            </a:extLst>
          </p:cNvPr>
          <p:cNvSpPr txBox="1">
            <a:spLocks/>
          </p:cNvSpPr>
          <p:nvPr/>
        </p:nvSpPr>
        <p:spPr>
          <a:xfrm>
            <a:off x="837438" y="1825625"/>
            <a:ext cx="10447654" cy="4351338"/>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rIns="45719" anchor="ctr">
            <a:normAutofit/>
          </a:bodyPr>
          <a:lstStyle>
            <a:lvl1pPr marL="0" marR="0" indent="0" algn="l" defTabSz="914400" rtl="0" latinLnBrk="0">
              <a:lnSpc>
                <a:spcPct val="90000"/>
              </a:lnSpc>
              <a:spcBef>
                <a:spcPts val="1000"/>
              </a:spcBef>
              <a:spcAft>
                <a:spcPts val="0"/>
              </a:spcAft>
              <a:buClrTx/>
              <a:buSzTx/>
              <a:buFontTx/>
              <a:buNone/>
              <a:tabLst/>
              <a:defRPr sz="1600" b="0" i="0" u="none" strike="noStrike" cap="small" spc="0" baseline="0">
                <a:solidFill>
                  <a:schemeClr val="accent2"/>
                </a:solidFill>
                <a:uFillTx/>
                <a:latin typeface="Arial Nova"/>
                <a:ea typeface="Arial Nova"/>
                <a:cs typeface="Arial Nova"/>
                <a:sym typeface="Arial Nova"/>
              </a:defRPr>
            </a:lvl1pPr>
            <a:lvl2pPr marL="609600" marR="0" indent="-152400" algn="l" defTabSz="914400" rtl="0" latinLnBrk="0">
              <a:lnSpc>
                <a:spcPct val="90000"/>
              </a:lnSpc>
              <a:spcBef>
                <a:spcPts val="1000"/>
              </a:spcBef>
              <a:spcAft>
                <a:spcPts val="0"/>
              </a:spcAft>
              <a:buClrTx/>
              <a:buSzPct val="100000"/>
              <a:buFontTx/>
              <a:buChar char="•"/>
              <a:tabLst/>
              <a:defRPr sz="1600" b="0" i="0" u="none" strike="noStrike" cap="small" spc="0" baseline="0">
                <a:solidFill>
                  <a:schemeClr val="accent2"/>
                </a:solidFill>
                <a:uFillTx/>
                <a:latin typeface="Arial Nova"/>
                <a:ea typeface="Arial Nova"/>
                <a:cs typeface="Arial Nova"/>
                <a:sym typeface="Arial Nova"/>
              </a:defRPr>
            </a:lvl2pPr>
            <a:lvl3pPr marL="1097280" marR="0" indent="-182880" algn="l" defTabSz="914400" rtl="0" latinLnBrk="0">
              <a:lnSpc>
                <a:spcPct val="90000"/>
              </a:lnSpc>
              <a:spcBef>
                <a:spcPts val="1000"/>
              </a:spcBef>
              <a:spcAft>
                <a:spcPts val="0"/>
              </a:spcAft>
              <a:buClrTx/>
              <a:buSzPct val="100000"/>
              <a:buFontTx/>
              <a:buChar char="•"/>
              <a:tabLst/>
              <a:defRPr sz="1600" b="0" i="0" u="none" strike="noStrike" cap="small" spc="0" baseline="0">
                <a:solidFill>
                  <a:schemeClr val="accent2"/>
                </a:solidFill>
                <a:uFillTx/>
                <a:latin typeface="Arial Nova"/>
                <a:ea typeface="Arial Nova"/>
                <a:cs typeface="Arial Nova"/>
                <a:sym typeface="Arial Nova"/>
              </a:defRPr>
            </a:lvl3pPr>
            <a:lvl4pPr marL="1574800" marR="0" indent="-203200" algn="l" defTabSz="914400" rtl="0" latinLnBrk="0">
              <a:lnSpc>
                <a:spcPct val="90000"/>
              </a:lnSpc>
              <a:spcBef>
                <a:spcPts val="1000"/>
              </a:spcBef>
              <a:spcAft>
                <a:spcPts val="0"/>
              </a:spcAft>
              <a:buClrTx/>
              <a:buSzPct val="100000"/>
              <a:buFontTx/>
              <a:buChar char="•"/>
              <a:tabLst/>
              <a:defRPr sz="1600" b="0" i="0" u="none" strike="noStrike" cap="small" spc="0" baseline="0">
                <a:solidFill>
                  <a:schemeClr val="accent2"/>
                </a:solidFill>
                <a:uFillTx/>
                <a:latin typeface="Arial Nova"/>
                <a:ea typeface="Arial Nova"/>
                <a:cs typeface="Arial Nova"/>
                <a:sym typeface="Arial Nova"/>
              </a:defRPr>
            </a:lvl4pPr>
            <a:lvl5pPr marL="2032000" marR="0" indent="-203200" algn="l" defTabSz="914400" rtl="0" latinLnBrk="0">
              <a:lnSpc>
                <a:spcPct val="90000"/>
              </a:lnSpc>
              <a:spcBef>
                <a:spcPts val="1000"/>
              </a:spcBef>
              <a:spcAft>
                <a:spcPts val="0"/>
              </a:spcAft>
              <a:buClrTx/>
              <a:buSzPct val="100000"/>
              <a:buFontTx/>
              <a:buChar char="•"/>
              <a:tabLst/>
              <a:defRPr sz="1600" b="0" i="0" u="none" strike="noStrike" cap="small" spc="0" baseline="0">
                <a:solidFill>
                  <a:schemeClr val="accent2"/>
                </a:solidFill>
                <a:uFillTx/>
                <a:latin typeface="Arial Nova"/>
                <a:ea typeface="Arial Nova"/>
                <a:cs typeface="Arial Nova"/>
                <a:sym typeface="Arial Nova"/>
              </a:defRPr>
            </a:lvl5pPr>
            <a:lvl6pPr marL="2514600" marR="0" indent="-228600" algn="l" defTabSz="914400" rtl="0" latinLnBrk="0">
              <a:lnSpc>
                <a:spcPct val="90000"/>
              </a:lnSpc>
              <a:spcBef>
                <a:spcPts val="1000"/>
              </a:spcBef>
              <a:spcAft>
                <a:spcPts val="0"/>
              </a:spcAft>
              <a:buClr>
                <a:srgbClr val="000000"/>
              </a:buClr>
              <a:buSzPct val="100000"/>
              <a:buFontTx/>
              <a:buChar char="•"/>
              <a:tabLst/>
              <a:defRPr sz="1800" b="0" i="0" u="none" strike="noStrike" cap="none" spc="0" baseline="0">
                <a:solidFill>
                  <a:srgbClr val="000000"/>
                </a:solidFill>
                <a:uFillTx/>
                <a:latin typeface="Arial Nova Light"/>
                <a:ea typeface="Arial Nova Light"/>
                <a:cs typeface="Arial Nova Light"/>
                <a:sym typeface="Arial Nova Light"/>
              </a:defRPr>
            </a:lvl6pPr>
            <a:lvl7pPr marL="2971800" marR="0" indent="-228600" algn="l" defTabSz="914400" rtl="0" latinLnBrk="0">
              <a:lnSpc>
                <a:spcPct val="90000"/>
              </a:lnSpc>
              <a:spcBef>
                <a:spcPts val="1000"/>
              </a:spcBef>
              <a:spcAft>
                <a:spcPts val="0"/>
              </a:spcAft>
              <a:buClr>
                <a:srgbClr val="000000"/>
              </a:buClr>
              <a:buSzPct val="100000"/>
              <a:buFontTx/>
              <a:buChar char="•"/>
              <a:tabLst/>
              <a:defRPr sz="1800" b="0" i="0" u="none" strike="noStrike" cap="none" spc="0" baseline="0">
                <a:solidFill>
                  <a:srgbClr val="000000"/>
                </a:solidFill>
                <a:uFillTx/>
                <a:latin typeface="Arial Nova Light"/>
                <a:ea typeface="Arial Nova Light"/>
                <a:cs typeface="Arial Nova Light"/>
                <a:sym typeface="Arial Nova Light"/>
              </a:defRPr>
            </a:lvl7pPr>
            <a:lvl8pPr marL="3429000" marR="0" indent="-228600" algn="l" defTabSz="914400" rtl="0" latinLnBrk="0">
              <a:lnSpc>
                <a:spcPct val="90000"/>
              </a:lnSpc>
              <a:spcBef>
                <a:spcPts val="1000"/>
              </a:spcBef>
              <a:spcAft>
                <a:spcPts val="0"/>
              </a:spcAft>
              <a:buClr>
                <a:srgbClr val="000000"/>
              </a:buClr>
              <a:buSzPct val="100000"/>
              <a:buFontTx/>
              <a:buChar char="•"/>
              <a:tabLst/>
              <a:defRPr sz="1800" b="0" i="0" u="none" strike="noStrike" cap="none" spc="0" baseline="0">
                <a:solidFill>
                  <a:srgbClr val="000000"/>
                </a:solidFill>
                <a:uFillTx/>
                <a:latin typeface="Arial Nova Light"/>
                <a:ea typeface="Arial Nova Light"/>
                <a:cs typeface="Arial Nova Light"/>
                <a:sym typeface="Arial Nova Light"/>
              </a:defRPr>
            </a:lvl8pPr>
            <a:lvl9pPr marL="3886200" marR="0" indent="-228600" algn="l" defTabSz="914400" rtl="0" latinLnBrk="0">
              <a:lnSpc>
                <a:spcPct val="90000"/>
              </a:lnSpc>
              <a:spcBef>
                <a:spcPts val="1000"/>
              </a:spcBef>
              <a:spcAft>
                <a:spcPts val="0"/>
              </a:spcAft>
              <a:buClr>
                <a:srgbClr val="000000"/>
              </a:buClr>
              <a:buSzPct val="100000"/>
              <a:buFontTx/>
              <a:buChar char="•"/>
              <a:tabLst/>
              <a:defRPr sz="1800" b="0" i="0" u="none" strike="noStrike" cap="none" spc="0" baseline="0">
                <a:solidFill>
                  <a:srgbClr val="000000"/>
                </a:solidFill>
                <a:uFillTx/>
                <a:latin typeface="Arial Nova Light"/>
                <a:ea typeface="Arial Nova Light"/>
                <a:cs typeface="Arial Nova Light"/>
                <a:sym typeface="Arial Nova Light"/>
              </a:defRPr>
            </a:lvl9pPr>
          </a:lstStyle>
          <a:p>
            <a:pPr hangingPunct="1"/>
            <a:endParaRPr lang="en-GB" dirty="0"/>
          </a:p>
        </p:txBody>
      </p:sp>
      <p:pic>
        <p:nvPicPr>
          <p:cNvPr id="15" name="Grafik 14" descr="Ein Bild, das Kleidung, Text, Person, Mobiliar enthält.&#10;&#10;Automatisch generierte Beschreibung">
            <a:extLst>
              <a:ext uri="{FF2B5EF4-FFF2-40B4-BE49-F238E27FC236}">
                <a16:creationId xmlns:a16="http://schemas.microsoft.com/office/drawing/2014/main" id="{69552565-DB55-20E7-C407-0806359DA05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00466" y="1294898"/>
            <a:ext cx="3793959" cy="2134102"/>
          </a:xfrm>
          <a:prstGeom prst="rect">
            <a:avLst/>
          </a:prstGeom>
        </p:spPr>
      </p:pic>
      <p:pic>
        <p:nvPicPr>
          <p:cNvPr id="19" name="Grafik 18" descr="Ein Bild, das Kleidung, Mobiliar, Im Haus, Halle enthält.&#10;&#10;Automatisch generierte Beschreibung">
            <a:extLst>
              <a:ext uri="{FF2B5EF4-FFF2-40B4-BE49-F238E27FC236}">
                <a16:creationId xmlns:a16="http://schemas.microsoft.com/office/drawing/2014/main" id="{9DD11415-C616-1205-7BD5-298E18C7765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486488" y="3689594"/>
            <a:ext cx="4724400" cy="2657475"/>
          </a:xfrm>
          <a:prstGeom prst="rect">
            <a:avLst/>
          </a:prstGeom>
        </p:spPr>
      </p:pic>
      <p:pic>
        <p:nvPicPr>
          <p:cNvPr id="7" name="Grafik 6" descr="Ein Bild, das Kleidung, Mann, Im Haus, Mobiliar enthält.&#10;&#10;Automatisch generierte Beschreibung">
            <a:extLst>
              <a:ext uri="{FF2B5EF4-FFF2-40B4-BE49-F238E27FC236}">
                <a16:creationId xmlns:a16="http://schemas.microsoft.com/office/drawing/2014/main" id="{D051C133-F9E4-F7A0-7CF5-A985F9CBE9E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715355" y="908050"/>
            <a:ext cx="4484275" cy="3363206"/>
          </a:xfrm>
          <a:prstGeom prst="rect">
            <a:avLst/>
          </a:prstGeom>
        </p:spPr>
      </p:pic>
      <p:pic>
        <p:nvPicPr>
          <p:cNvPr id="23" name="Grafik 22" descr="Ein Bild, das Text, Handschrift, Zeichnung, Whiteboard enthält.&#10;&#10;Automatisch generierte Beschreibung">
            <a:extLst>
              <a:ext uri="{FF2B5EF4-FFF2-40B4-BE49-F238E27FC236}">
                <a16:creationId xmlns:a16="http://schemas.microsoft.com/office/drawing/2014/main" id="{3F08ACB1-66CF-F9FF-915A-5B0256809156}"/>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rot="5400000">
            <a:off x="8392268" y="2773042"/>
            <a:ext cx="4065643" cy="3267031"/>
          </a:xfrm>
          <a:prstGeom prst="rect">
            <a:avLst/>
          </a:prstGeom>
        </p:spPr>
      </p:pic>
    </p:spTree>
    <p:extLst>
      <p:ext uri="{BB962C8B-B14F-4D97-AF65-F5344CB8AC3E}">
        <p14:creationId xmlns:p14="http://schemas.microsoft.com/office/powerpoint/2010/main" val="3097583575"/>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5" name="Vertical Text Placeholder 1"/>
          <p:cNvSpPr txBox="1">
            <a:spLocks noGrp="1"/>
          </p:cNvSpPr>
          <p:nvPr>
            <p:ph type="body" sz="quarter" idx="1"/>
          </p:nvPr>
        </p:nvSpPr>
        <p:spPr>
          <a:xfrm>
            <a:off x="222248" y="6541360"/>
            <a:ext cx="5461002" cy="296617"/>
          </a:xfrm>
          <a:prstGeom prst="rect">
            <a:avLst/>
          </a:prstGeom>
        </p:spPr>
        <p:txBody>
          <a:bodyPr/>
          <a:lstStyle>
            <a:lvl1pPr defTabSz="777240">
              <a:spcBef>
                <a:spcPts val="800"/>
              </a:spcBef>
              <a:defRPr sz="1360"/>
            </a:lvl1pPr>
          </a:lstStyle>
          <a:p>
            <a:r>
              <a:t>Die Partizipation im Rahmen des GProRL</a:t>
            </a:r>
          </a:p>
        </p:txBody>
      </p:sp>
      <p:sp>
        <p:nvSpPr>
          <p:cNvPr id="776" name="Slide Number Placeholder 2"/>
          <p:cNvSpPr txBox="1">
            <a:spLocks noGrp="1"/>
          </p:cNvSpPr>
          <p:nvPr>
            <p:ph type="sldNum" sz="quarter" idx="2"/>
          </p:nvPr>
        </p:nvSpPr>
        <p:spPr>
          <a:xfrm>
            <a:off x="5905501" y="6555323"/>
            <a:ext cx="273657" cy="281941"/>
          </a:xfrm>
          <a:prstGeom prst="rect">
            <a:avLst/>
          </a:prstGeom>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a:lstStyle/>
          <a:p>
            <a:fld id="{86CB4B4D-7CA3-9044-876B-883B54F8677D}" type="slidenum">
              <a:rPr/>
              <a:t>25</a:t>
            </a:fld>
            <a:endParaRPr/>
          </a:p>
        </p:txBody>
      </p:sp>
      <p:sp>
        <p:nvSpPr>
          <p:cNvPr id="2" name="Title 4">
            <a:extLst>
              <a:ext uri="{FF2B5EF4-FFF2-40B4-BE49-F238E27FC236}">
                <a16:creationId xmlns:a16="http://schemas.microsoft.com/office/drawing/2014/main" id="{B1C470E0-3910-6726-78B5-90DFAAE4EFF5}"/>
              </a:ext>
            </a:extLst>
          </p:cNvPr>
          <p:cNvSpPr txBox="1">
            <a:spLocks/>
          </p:cNvSpPr>
          <p:nvPr/>
        </p:nvSpPr>
        <p:spPr>
          <a:xfrm>
            <a:off x="400466" y="181890"/>
            <a:ext cx="5461002" cy="983433"/>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rIns="45719" anchor="ctr">
            <a:normAutofit lnSpcReduction="10000"/>
          </a:bodyPr>
          <a:lstStyle>
            <a:lvl1pPr marL="0" marR="0" indent="0" algn="l" defTabSz="914400" rtl="0" latinLnBrk="0">
              <a:lnSpc>
                <a:spcPct val="90000"/>
              </a:lnSpc>
              <a:spcBef>
                <a:spcPts val="0"/>
              </a:spcBef>
              <a:spcAft>
                <a:spcPts val="0"/>
              </a:spcAft>
              <a:buClrTx/>
              <a:buSzTx/>
              <a:buFontTx/>
              <a:buNone/>
              <a:tabLst/>
              <a:defRPr sz="3500" b="1" i="0" u="none" strike="noStrike" cap="small" spc="0" baseline="0">
                <a:solidFill>
                  <a:schemeClr val="accent2"/>
                </a:solidFill>
                <a:uFillTx/>
                <a:latin typeface="Arial Nova"/>
                <a:ea typeface="Arial Nova"/>
                <a:cs typeface="Arial Nova"/>
                <a:sym typeface="Arial Nova"/>
              </a:defRPr>
            </a:lvl1pPr>
            <a:lvl2pPr marL="0" marR="0" indent="0" algn="l" defTabSz="914400" rtl="0" latinLnBrk="0">
              <a:lnSpc>
                <a:spcPct val="90000"/>
              </a:lnSpc>
              <a:spcBef>
                <a:spcPts val="0"/>
              </a:spcBef>
              <a:spcAft>
                <a:spcPts val="0"/>
              </a:spcAft>
              <a:buClrTx/>
              <a:buSzTx/>
              <a:buFontTx/>
              <a:buNone/>
              <a:tabLst/>
              <a:defRPr sz="4400" b="1" i="0" u="none" strike="noStrike" cap="small" spc="0" baseline="0">
                <a:solidFill>
                  <a:schemeClr val="accent2"/>
                </a:solidFill>
                <a:uFillTx/>
                <a:latin typeface="Arial Nova"/>
                <a:ea typeface="Arial Nova"/>
                <a:cs typeface="Arial Nova"/>
                <a:sym typeface="Arial Nova"/>
              </a:defRPr>
            </a:lvl2pPr>
            <a:lvl3pPr marL="0" marR="0" indent="0" algn="l" defTabSz="914400" rtl="0" latinLnBrk="0">
              <a:lnSpc>
                <a:spcPct val="90000"/>
              </a:lnSpc>
              <a:spcBef>
                <a:spcPts val="0"/>
              </a:spcBef>
              <a:spcAft>
                <a:spcPts val="0"/>
              </a:spcAft>
              <a:buClrTx/>
              <a:buSzTx/>
              <a:buFontTx/>
              <a:buNone/>
              <a:tabLst/>
              <a:defRPr sz="4400" b="1" i="0" u="none" strike="noStrike" cap="small" spc="0" baseline="0">
                <a:solidFill>
                  <a:schemeClr val="accent2"/>
                </a:solidFill>
                <a:uFillTx/>
                <a:latin typeface="Arial Nova"/>
                <a:ea typeface="Arial Nova"/>
                <a:cs typeface="Arial Nova"/>
                <a:sym typeface="Arial Nova"/>
              </a:defRPr>
            </a:lvl3pPr>
            <a:lvl4pPr marL="0" marR="0" indent="0" algn="l" defTabSz="914400" rtl="0" latinLnBrk="0">
              <a:lnSpc>
                <a:spcPct val="90000"/>
              </a:lnSpc>
              <a:spcBef>
                <a:spcPts val="0"/>
              </a:spcBef>
              <a:spcAft>
                <a:spcPts val="0"/>
              </a:spcAft>
              <a:buClrTx/>
              <a:buSzTx/>
              <a:buFontTx/>
              <a:buNone/>
              <a:tabLst/>
              <a:defRPr sz="4400" b="1" i="0" u="none" strike="noStrike" cap="small" spc="0" baseline="0">
                <a:solidFill>
                  <a:schemeClr val="accent2"/>
                </a:solidFill>
                <a:uFillTx/>
                <a:latin typeface="Arial Nova"/>
                <a:ea typeface="Arial Nova"/>
                <a:cs typeface="Arial Nova"/>
                <a:sym typeface="Arial Nova"/>
              </a:defRPr>
            </a:lvl4pPr>
            <a:lvl5pPr marL="0" marR="0" indent="0" algn="l" defTabSz="914400" rtl="0" latinLnBrk="0">
              <a:lnSpc>
                <a:spcPct val="90000"/>
              </a:lnSpc>
              <a:spcBef>
                <a:spcPts val="0"/>
              </a:spcBef>
              <a:spcAft>
                <a:spcPts val="0"/>
              </a:spcAft>
              <a:buClrTx/>
              <a:buSzTx/>
              <a:buFontTx/>
              <a:buNone/>
              <a:tabLst/>
              <a:defRPr sz="4400" b="1" i="0" u="none" strike="noStrike" cap="small" spc="0" baseline="0">
                <a:solidFill>
                  <a:schemeClr val="accent2"/>
                </a:solidFill>
                <a:uFillTx/>
                <a:latin typeface="Arial Nova"/>
                <a:ea typeface="Arial Nova"/>
                <a:cs typeface="Arial Nova"/>
                <a:sym typeface="Arial Nova"/>
              </a:defRPr>
            </a:lvl5pPr>
            <a:lvl6pPr marL="0" marR="0" indent="0" algn="l" defTabSz="914400" rtl="0" latinLnBrk="0">
              <a:lnSpc>
                <a:spcPct val="90000"/>
              </a:lnSpc>
              <a:spcBef>
                <a:spcPts val="0"/>
              </a:spcBef>
              <a:spcAft>
                <a:spcPts val="0"/>
              </a:spcAft>
              <a:buClrTx/>
              <a:buSzTx/>
              <a:buFontTx/>
              <a:buNone/>
              <a:tabLst/>
              <a:defRPr sz="4400" b="1" i="0" u="none" strike="noStrike" cap="small" spc="0" baseline="0">
                <a:solidFill>
                  <a:schemeClr val="accent2"/>
                </a:solidFill>
                <a:uFillTx/>
                <a:latin typeface="Arial Nova"/>
                <a:ea typeface="Arial Nova"/>
                <a:cs typeface="Arial Nova"/>
                <a:sym typeface="Arial Nova"/>
              </a:defRPr>
            </a:lvl6pPr>
            <a:lvl7pPr marL="0" marR="0" indent="0" algn="l" defTabSz="914400" rtl="0" latinLnBrk="0">
              <a:lnSpc>
                <a:spcPct val="90000"/>
              </a:lnSpc>
              <a:spcBef>
                <a:spcPts val="0"/>
              </a:spcBef>
              <a:spcAft>
                <a:spcPts val="0"/>
              </a:spcAft>
              <a:buClrTx/>
              <a:buSzTx/>
              <a:buFontTx/>
              <a:buNone/>
              <a:tabLst/>
              <a:defRPr sz="4400" b="1" i="0" u="none" strike="noStrike" cap="small" spc="0" baseline="0">
                <a:solidFill>
                  <a:schemeClr val="accent2"/>
                </a:solidFill>
                <a:uFillTx/>
                <a:latin typeface="Arial Nova"/>
                <a:ea typeface="Arial Nova"/>
                <a:cs typeface="Arial Nova"/>
                <a:sym typeface="Arial Nova"/>
              </a:defRPr>
            </a:lvl7pPr>
            <a:lvl8pPr marL="0" marR="0" indent="0" algn="l" defTabSz="914400" rtl="0" latinLnBrk="0">
              <a:lnSpc>
                <a:spcPct val="90000"/>
              </a:lnSpc>
              <a:spcBef>
                <a:spcPts val="0"/>
              </a:spcBef>
              <a:spcAft>
                <a:spcPts val="0"/>
              </a:spcAft>
              <a:buClrTx/>
              <a:buSzTx/>
              <a:buFontTx/>
              <a:buNone/>
              <a:tabLst/>
              <a:defRPr sz="4400" b="1" i="0" u="none" strike="noStrike" cap="small" spc="0" baseline="0">
                <a:solidFill>
                  <a:schemeClr val="accent2"/>
                </a:solidFill>
                <a:uFillTx/>
                <a:latin typeface="Arial Nova"/>
                <a:ea typeface="Arial Nova"/>
                <a:cs typeface="Arial Nova"/>
                <a:sym typeface="Arial Nova"/>
              </a:defRPr>
            </a:lvl8pPr>
            <a:lvl9pPr marL="0" marR="0" indent="0" algn="l" defTabSz="914400" rtl="0" latinLnBrk="0">
              <a:lnSpc>
                <a:spcPct val="90000"/>
              </a:lnSpc>
              <a:spcBef>
                <a:spcPts val="0"/>
              </a:spcBef>
              <a:spcAft>
                <a:spcPts val="0"/>
              </a:spcAft>
              <a:buClrTx/>
              <a:buSzTx/>
              <a:buFontTx/>
              <a:buNone/>
              <a:tabLst/>
              <a:defRPr sz="4400" b="1" i="0" u="none" strike="noStrike" cap="small" spc="0" baseline="0">
                <a:solidFill>
                  <a:schemeClr val="accent2"/>
                </a:solidFill>
                <a:uFillTx/>
                <a:latin typeface="Arial Nova"/>
                <a:ea typeface="Arial Nova"/>
                <a:cs typeface="Arial Nova"/>
                <a:sym typeface="Arial Nova"/>
              </a:defRPr>
            </a:lvl9pPr>
          </a:lstStyle>
          <a:p>
            <a:r>
              <a:rPr lang="de-DE" dirty="0">
                <a:sym typeface="Arial"/>
              </a:rPr>
              <a:t>Umfrage mittels Fragebogen</a:t>
            </a:r>
          </a:p>
        </p:txBody>
      </p:sp>
      <p:sp>
        <p:nvSpPr>
          <p:cNvPr id="3" name="Content Placeholder 2">
            <a:extLst>
              <a:ext uri="{FF2B5EF4-FFF2-40B4-BE49-F238E27FC236}">
                <a16:creationId xmlns:a16="http://schemas.microsoft.com/office/drawing/2014/main" id="{785804D5-82DB-63B1-EA52-D4D768BD6EAC}"/>
              </a:ext>
            </a:extLst>
          </p:cNvPr>
          <p:cNvSpPr txBox="1">
            <a:spLocks/>
          </p:cNvSpPr>
          <p:nvPr/>
        </p:nvSpPr>
        <p:spPr>
          <a:xfrm>
            <a:off x="837438" y="1825625"/>
            <a:ext cx="10447654" cy="4351338"/>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rIns="45719" anchor="ctr">
            <a:normAutofit/>
          </a:bodyPr>
          <a:lstStyle>
            <a:lvl1pPr marL="0" marR="0" indent="0" algn="l" defTabSz="914400" rtl="0" latinLnBrk="0">
              <a:lnSpc>
                <a:spcPct val="90000"/>
              </a:lnSpc>
              <a:spcBef>
                <a:spcPts val="1000"/>
              </a:spcBef>
              <a:spcAft>
                <a:spcPts val="0"/>
              </a:spcAft>
              <a:buClrTx/>
              <a:buSzTx/>
              <a:buFontTx/>
              <a:buNone/>
              <a:tabLst/>
              <a:defRPr sz="1600" b="0" i="0" u="none" strike="noStrike" cap="small" spc="0" baseline="0">
                <a:solidFill>
                  <a:schemeClr val="accent2"/>
                </a:solidFill>
                <a:uFillTx/>
                <a:latin typeface="Arial Nova"/>
                <a:ea typeface="Arial Nova"/>
                <a:cs typeface="Arial Nova"/>
                <a:sym typeface="Arial Nova"/>
              </a:defRPr>
            </a:lvl1pPr>
            <a:lvl2pPr marL="609600" marR="0" indent="-152400" algn="l" defTabSz="914400" rtl="0" latinLnBrk="0">
              <a:lnSpc>
                <a:spcPct val="90000"/>
              </a:lnSpc>
              <a:spcBef>
                <a:spcPts val="1000"/>
              </a:spcBef>
              <a:spcAft>
                <a:spcPts val="0"/>
              </a:spcAft>
              <a:buClrTx/>
              <a:buSzPct val="100000"/>
              <a:buFontTx/>
              <a:buChar char="•"/>
              <a:tabLst/>
              <a:defRPr sz="1600" b="0" i="0" u="none" strike="noStrike" cap="small" spc="0" baseline="0">
                <a:solidFill>
                  <a:schemeClr val="accent2"/>
                </a:solidFill>
                <a:uFillTx/>
                <a:latin typeface="Arial Nova"/>
                <a:ea typeface="Arial Nova"/>
                <a:cs typeface="Arial Nova"/>
                <a:sym typeface="Arial Nova"/>
              </a:defRPr>
            </a:lvl2pPr>
            <a:lvl3pPr marL="1097280" marR="0" indent="-182880" algn="l" defTabSz="914400" rtl="0" latinLnBrk="0">
              <a:lnSpc>
                <a:spcPct val="90000"/>
              </a:lnSpc>
              <a:spcBef>
                <a:spcPts val="1000"/>
              </a:spcBef>
              <a:spcAft>
                <a:spcPts val="0"/>
              </a:spcAft>
              <a:buClrTx/>
              <a:buSzPct val="100000"/>
              <a:buFontTx/>
              <a:buChar char="•"/>
              <a:tabLst/>
              <a:defRPr sz="1600" b="0" i="0" u="none" strike="noStrike" cap="small" spc="0" baseline="0">
                <a:solidFill>
                  <a:schemeClr val="accent2"/>
                </a:solidFill>
                <a:uFillTx/>
                <a:latin typeface="Arial Nova"/>
                <a:ea typeface="Arial Nova"/>
                <a:cs typeface="Arial Nova"/>
                <a:sym typeface="Arial Nova"/>
              </a:defRPr>
            </a:lvl3pPr>
            <a:lvl4pPr marL="1574800" marR="0" indent="-203200" algn="l" defTabSz="914400" rtl="0" latinLnBrk="0">
              <a:lnSpc>
                <a:spcPct val="90000"/>
              </a:lnSpc>
              <a:spcBef>
                <a:spcPts val="1000"/>
              </a:spcBef>
              <a:spcAft>
                <a:spcPts val="0"/>
              </a:spcAft>
              <a:buClrTx/>
              <a:buSzPct val="100000"/>
              <a:buFontTx/>
              <a:buChar char="•"/>
              <a:tabLst/>
              <a:defRPr sz="1600" b="0" i="0" u="none" strike="noStrike" cap="small" spc="0" baseline="0">
                <a:solidFill>
                  <a:schemeClr val="accent2"/>
                </a:solidFill>
                <a:uFillTx/>
                <a:latin typeface="Arial Nova"/>
                <a:ea typeface="Arial Nova"/>
                <a:cs typeface="Arial Nova"/>
                <a:sym typeface="Arial Nova"/>
              </a:defRPr>
            </a:lvl4pPr>
            <a:lvl5pPr marL="2032000" marR="0" indent="-203200" algn="l" defTabSz="914400" rtl="0" latinLnBrk="0">
              <a:lnSpc>
                <a:spcPct val="90000"/>
              </a:lnSpc>
              <a:spcBef>
                <a:spcPts val="1000"/>
              </a:spcBef>
              <a:spcAft>
                <a:spcPts val="0"/>
              </a:spcAft>
              <a:buClrTx/>
              <a:buSzPct val="100000"/>
              <a:buFontTx/>
              <a:buChar char="•"/>
              <a:tabLst/>
              <a:defRPr sz="1600" b="0" i="0" u="none" strike="noStrike" cap="small" spc="0" baseline="0">
                <a:solidFill>
                  <a:schemeClr val="accent2"/>
                </a:solidFill>
                <a:uFillTx/>
                <a:latin typeface="Arial Nova"/>
                <a:ea typeface="Arial Nova"/>
                <a:cs typeface="Arial Nova"/>
                <a:sym typeface="Arial Nova"/>
              </a:defRPr>
            </a:lvl5pPr>
            <a:lvl6pPr marL="2514600" marR="0" indent="-228600" algn="l" defTabSz="914400" rtl="0" latinLnBrk="0">
              <a:lnSpc>
                <a:spcPct val="90000"/>
              </a:lnSpc>
              <a:spcBef>
                <a:spcPts val="1000"/>
              </a:spcBef>
              <a:spcAft>
                <a:spcPts val="0"/>
              </a:spcAft>
              <a:buClr>
                <a:srgbClr val="000000"/>
              </a:buClr>
              <a:buSzPct val="100000"/>
              <a:buFontTx/>
              <a:buChar char="•"/>
              <a:tabLst/>
              <a:defRPr sz="1800" b="0" i="0" u="none" strike="noStrike" cap="none" spc="0" baseline="0">
                <a:solidFill>
                  <a:srgbClr val="000000"/>
                </a:solidFill>
                <a:uFillTx/>
                <a:latin typeface="Arial Nova Light"/>
                <a:ea typeface="Arial Nova Light"/>
                <a:cs typeface="Arial Nova Light"/>
                <a:sym typeface="Arial Nova Light"/>
              </a:defRPr>
            </a:lvl6pPr>
            <a:lvl7pPr marL="2971800" marR="0" indent="-228600" algn="l" defTabSz="914400" rtl="0" latinLnBrk="0">
              <a:lnSpc>
                <a:spcPct val="90000"/>
              </a:lnSpc>
              <a:spcBef>
                <a:spcPts val="1000"/>
              </a:spcBef>
              <a:spcAft>
                <a:spcPts val="0"/>
              </a:spcAft>
              <a:buClr>
                <a:srgbClr val="000000"/>
              </a:buClr>
              <a:buSzPct val="100000"/>
              <a:buFontTx/>
              <a:buChar char="•"/>
              <a:tabLst/>
              <a:defRPr sz="1800" b="0" i="0" u="none" strike="noStrike" cap="none" spc="0" baseline="0">
                <a:solidFill>
                  <a:srgbClr val="000000"/>
                </a:solidFill>
                <a:uFillTx/>
                <a:latin typeface="Arial Nova Light"/>
                <a:ea typeface="Arial Nova Light"/>
                <a:cs typeface="Arial Nova Light"/>
                <a:sym typeface="Arial Nova Light"/>
              </a:defRPr>
            </a:lvl7pPr>
            <a:lvl8pPr marL="3429000" marR="0" indent="-228600" algn="l" defTabSz="914400" rtl="0" latinLnBrk="0">
              <a:lnSpc>
                <a:spcPct val="90000"/>
              </a:lnSpc>
              <a:spcBef>
                <a:spcPts val="1000"/>
              </a:spcBef>
              <a:spcAft>
                <a:spcPts val="0"/>
              </a:spcAft>
              <a:buClr>
                <a:srgbClr val="000000"/>
              </a:buClr>
              <a:buSzPct val="100000"/>
              <a:buFontTx/>
              <a:buChar char="•"/>
              <a:tabLst/>
              <a:defRPr sz="1800" b="0" i="0" u="none" strike="noStrike" cap="none" spc="0" baseline="0">
                <a:solidFill>
                  <a:srgbClr val="000000"/>
                </a:solidFill>
                <a:uFillTx/>
                <a:latin typeface="Arial Nova Light"/>
                <a:ea typeface="Arial Nova Light"/>
                <a:cs typeface="Arial Nova Light"/>
                <a:sym typeface="Arial Nova Light"/>
              </a:defRPr>
            </a:lvl8pPr>
            <a:lvl9pPr marL="3886200" marR="0" indent="-228600" algn="l" defTabSz="914400" rtl="0" latinLnBrk="0">
              <a:lnSpc>
                <a:spcPct val="90000"/>
              </a:lnSpc>
              <a:spcBef>
                <a:spcPts val="1000"/>
              </a:spcBef>
              <a:spcAft>
                <a:spcPts val="0"/>
              </a:spcAft>
              <a:buClr>
                <a:srgbClr val="000000"/>
              </a:buClr>
              <a:buSzPct val="100000"/>
              <a:buFontTx/>
              <a:buChar char="•"/>
              <a:tabLst/>
              <a:defRPr sz="1800" b="0" i="0" u="none" strike="noStrike" cap="none" spc="0" baseline="0">
                <a:solidFill>
                  <a:srgbClr val="000000"/>
                </a:solidFill>
                <a:uFillTx/>
                <a:latin typeface="Arial Nova Light"/>
                <a:ea typeface="Arial Nova Light"/>
                <a:cs typeface="Arial Nova Light"/>
                <a:sym typeface="Arial Nova Light"/>
              </a:defRPr>
            </a:lvl9pPr>
          </a:lstStyle>
          <a:p>
            <a:pPr hangingPunct="1"/>
            <a:endParaRPr lang="en-GB" dirty="0"/>
          </a:p>
        </p:txBody>
      </p:sp>
      <p:sp>
        <p:nvSpPr>
          <p:cNvPr id="4" name="Content Placeholder 5">
            <a:extLst>
              <a:ext uri="{FF2B5EF4-FFF2-40B4-BE49-F238E27FC236}">
                <a16:creationId xmlns:a16="http://schemas.microsoft.com/office/drawing/2014/main" id="{13E59FE0-7089-23E3-2FA4-62FB5D45AFCF}"/>
              </a:ext>
            </a:extLst>
          </p:cNvPr>
          <p:cNvSpPr txBox="1"/>
          <p:nvPr/>
        </p:nvSpPr>
        <p:spPr>
          <a:xfrm>
            <a:off x="446186" y="1410226"/>
            <a:ext cx="4638998" cy="2768742"/>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rIns="45719" anchor="ctr">
            <a:normAutofit/>
          </a:bodyPr>
          <a:lstStyle/>
          <a:p>
            <a:pPr marL="359409" indent="-359409">
              <a:lnSpc>
                <a:spcPct val="90000"/>
              </a:lnSpc>
              <a:spcBef>
                <a:spcPts val="1000"/>
              </a:spcBef>
              <a:buClr>
                <a:srgbClr val="000000"/>
              </a:buClr>
              <a:buSzPct val="100000"/>
              <a:buChar char="▪"/>
            </a:pPr>
            <a:r>
              <a:rPr lang="de-DE" dirty="0"/>
              <a:t>Ca. 35 Fragen zu verschiedenen relevanten Themen</a:t>
            </a:r>
          </a:p>
          <a:p>
            <a:pPr marL="359409" indent="-359409">
              <a:lnSpc>
                <a:spcPct val="90000"/>
              </a:lnSpc>
              <a:spcBef>
                <a:spcPts val="1000"/>
              </a:spcBef>
              <a:buClr>
                <a:srgbClr val="000000"/>
              </a:buClr>
              <a:buSzPct val="100000"/>
              <a:buChar char="▪"/>
            </a:pPr>
            <a:r>
              <a:rPr lang="de-DE" dirty="0"/>
              <a:t>Online und auf Papier</a:t>
            </a:r>
          </a:p>
          <a:p>
            <a:pPr marL="359409" indent="-359409">
              <a:lnSpc>
                <a:spcPct val="90000"/>
              </a:lnSpc>
              <a:spcBef>
                <a:spcPts val="1000"/>
              </a:spcBef>
              <a:buClr>
                <a:srgbClr val="000000"/>
              </a:buClr>
              <a:buSzPct val="100000"/>
              <a:buChar char="▪"/>
            </a:pPr>
            <a:r>
              <a:rPr lang="de-DE" dirty="0"/>
              <a:t>Große Teilnahme sehr wichtig für unser Verständnis der Dynamik in der Gemeinde</a:t>
            </a:r>
          </a:p>
          <a:p>
            <a:pPr marL="359409" indent="-359409">
              <a:lnSpc>
                <a:spcPct val="90000"/>
              </a:lnSpc>
              <a:spcBef>
                <a:spcPts val="1000"/>
              </a:spcBef>
              <a:buClr>
                <a:srgbClr val="000000"/>
              </a:buClr>
              <a:buSzPct val="100000"/>
              <a:buChar char="▪"/>
            </a:pPr>
            <a:r>
              <a:rPr lang="de-DE" dirty="0"/>
              <a:t>Veröffentlichung April/Mai mit Gemeindeblatt</a:t>
            </a:r>
          </a:p>
        </p:txBody>
      </p:sp>
      <p:pic>
        <p:nvPicPr>
          <p:cNvPr id="5" name="Grafik 4">
            <a:extLst>
              <a:ext uri="{FF2B5EF4-FFF2-40B4-BE49-F238E27FC236}">
                <a16:creationId xmlns:a16="http://schemas.microsoft.com/office/drawing/2014/main" id="{363E2480-DBFE-458C-D9FE-08DB09284A7E}"/>
              </a:ext>
            </a:extLst>
          </p:cNvPr>
          <p:cNvPicPr>
            <a:picLocks noChangeAspect="1"/>
          </p:cNvPicPr>
          <p:nvPr/>
        </p:nvPicPr>
        <p:blipFill>
          <a:blip r:embed="rId2"/>
          <a:stretch>
            <a:fillRect/>
          </a:stretch>
        </p:blipFill>
        <p:spPr>
          <a:xfrm>
            <a:off x="5905501" y="738896"/>
            <a:ext cx="5461001" cy="4980158"/>
          </a:xfrm>
          <a:prstGeom prst="rect">
            <a:avLst/>
          </a:prstGeom>
        </p:spPr>
      </p:pic>
    </p:spTree>
    <p:extLst>
      <p:ext uri="{BB962C8B-B14F-4D97-AF65-F5344CB8AC3E}">
        <p14:creationId xmlns:p14="http://schemas.microsoft.com/office/powerpoint/2010/main" val="2495625250"/>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 name="Titel 1"/>
          <p:cNvSpPr txBox="1">
            <a:spLocks noGrp="1"/>
          </p:cNvSpPr>
          <p:nvPr>
            <p:ph type="title"/>
          </p:nvPr>
        </p:nvSpPr>
        <p:spPr>
          <a:xfrm>
            <a:off x="839247" y="1985534"/>
            <a:ext cx="9144001" cy="2886931"/>
          </a:xfrm>
          <a:prstGeom prst="rect">
            <a:avLst/>
          </a:prstGeom>
        </p:spPr>
        <p:txBody>
          <a:bodyPr>
            <a:normAutofit/>
          </a:bodyPr>
          <a:lstStyle/>
          <a:p>
            <a:r>
              <a:rPr lang="de-AT" dirty="0"/>
              <a:t>Die 4 Fachbereiche</a:t>
            </a:r>
            <a:endParaRPr dirty="0"/>
          </a:p>
        </p:txBody>
      </p:sp>
      <p:sp>
        <p:nvSpPr>
          <p:cNvPr id="2" name="Slide Number Placeholder 1">
            <a:extLst>
              <a:ext uri="{FF2B5EF4-FFF2-40B4-BE49-F238E27FC236}">
                <a16:creationId xmlns:a16="http://schemas.microsoft.com/office/drawing/2014/main" id="{16B15B06-B791-FE52-CE2E-26D0E94AB212}"/>
              </a:ext>
            </a:extLst>
          </p:cNvPr>
          <p:cNvSpPr>
            <a:spLocks noGrp="1"/>
          </p:cNvSpPr>
          <p:nvPr>
            <p:ph type="sldNum" sz="quarter" idx="2"/>
          </p:nvPr>
        </p:nvSpPr>
        <p:spPr/>
        <p:txBody>
          <a:bodyPr/>
          <a:lstStyle/>
          <a:p>
            <a:fld id="{86CB4B4D-7CA3-9044-876B-883B54F8677D}" type="slidenum">
              <a:rPr lang="de-DE" smtClean="0"/>
              <a:t>26</a:t>
            </a:fld>
            <a:endParaRPr lang="de-DE"/>
          </a:p>
        </p:txBody>
      </p:sp>
    </p:spTree>
    <p:extLst>
      <p:ext uri="{BB962C8B-B14F-4D97-AF65-F5344CB8AC3E}">
        <p14:creationId xmlns:p14="http://schemas.microsoft.com/office/powerpoint/2010/main" val="268480750"/>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 name="Content Placeholder 6"/>
          <p:cNvSpPr txBox="1"/>
          <p:nvPr/>
        </p:nvSpPr>
        <p:spPr>
          <a:xfrm rot="16200000">
            <a:off x="10588833" y="4639974"/>
            <a:ext cx="3051582" cy="218441"/>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rIns="45719" anchor="ctr">
            <a:spAutoFit/>
          </a:bodyPr>
          <a:lstStyle>
            <a:lvl1pPr>
              <a:lnSpc>
                <a:spcPct val="90000"/>
              </a:lnSpc>
              <a:spcBef>
                <a:spcPts val="1000"/>
              </a:spcBef>
              <a:defRPr sz="800">
                <a:solidFill>
                  <a:srgbClr val="737373"/>
                </a:solidFill>
              </a:defRPr>
            </a:lvl1pPr>
          </a:lstStyle>
          <a:p>
            <a:r>
              <a:t>Much, Natters | Land Tirol / Lukas Schmied</a:t>
            </a:r>
          </a:p>
        </p:txBody>
      </p:sp>
      <p:pic>
        <p:nvPicPr>
          <p:cNvPr id="277" name="Picture 7" descr="Picture 7"/>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a:xfrm>
            <a:off x="5890259" y="61296"/>
            <a:ext cx="4997306" cy="6796704"/>
          </a:xfrm>
          <a:prstGeom prst="rect">
            <a:avLst/>
          </a:prstGeom>
          <a:ln w="12700">
            <a:miter lim="400000"/>
          </a:ln>
        </p:spPr>
      </p:pic>
      <p:sp>
        <p:nvSpPr>
          <p:cNvPr id="278" name="Title 1"/>
          <p:cNvSpPr txBox="1"/>
          <p:nvPr/>
        </p:nvSpPr>
        <p:spPr>
          <a:xfrm>
            <a:off x="805061" y="572717"/>
            <a:ext cx="5290940" cy="5383021"/>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rIns="45719" anchor="ctr">
            <a:normAutofit/>
          </a:bodyPr>
          <a:lstStyle/>
          <a:p>
            <a:pPr>
              <a:defRPr sz="6600" b="1" cap="small">
                <a:latin typeface="Arial Nova"/>
                <a:ea typeface="Arial Nova"/>
                <a:cs typeface="Arial Nova"/>
                <a:sym typeface="Arial Nova"/>
              </a:defRPr>
            </a:pPr>
            <a:r>
              <a:rPr dirty="0" err="1"/>
              <a:t>Siedlungs</a:t>
            </a:r>
            <a:r>
              <a:rPr dirty="0"/>
              <a:t>-</a:t>
            </a:r>
            <a:br>
              <a:rPr dirty="0"/>
            </a:br>
            <a:r>
              <a:rPr dirty="0" err="1"/>
              <a:t>entwicklung</a:t>
            </a:r>
            <a:endParaRPr lang="de-DE" dirty="0"/>
          </a:p>
          <a:p>
            <a:pPr>
              <a:defRPr sz="6600" b="1" cap="small">
                <a:latin typeface="Arial Nova"/>
                <a:ea typeface="Arial Nova"/>
                <a:cs typeface="Arial Nova"/>
                <a:sym typeface="Arial Nova"/>
              </a:defRPr>
            </a:pPr>
            <a:endParaRPr lang="de-DE" dirty="0"/>
          </a:p>
          <a:p>
            <a:pPr>
              <a:defRPr sz="6600" b="1" cap="small">
                <a:latin typeface="Arial Nova"/>
                <a:ea typeface="Arial Nova"/>
                <a:cs typeface="Arial Nova"/>
                <a:sym typeface="Arial Nova"/>
              </a:defRPr>
            </a:pPr>
            <a:r>
              <a:rPr lang="de-DE" sz="2400" dirty="0"/>
              <a:t>Raumplaner und Landschaftsplaner</a:t>
            </a:r>
          </a:p>
          <a:p>
            <a:pPr>
              <a:defRPr sz="6600" b="1" cap="small">
                <a:latin typeface="Arial Nova"/>
                <a:ea typeface="Arial Nova"/>
                <a:cs typeface="Arial Nova"/>
                <a:sym typeface="Arial Nova"/>
              </a:defRPr>
            </a:pPr>
            <a:r>
              <a:rPr lang="de-DE" sz="2400" dirty="0"/>
              <a:t>Marco Molon</a:t>
            </a:r>
            <a:endParaRPr lang="de-AT" sz="2400" dirty="0"/>
          </a:p>
          <a:p>
            <a:pPr>
              <a:defRPr sz="6600" b="1" cap="small">
                <a:latin typeface="Arial Nova"/>
                <a:ea typeface="Arial Nova"/>
                <a:cs typeface="Arial Nova"/>
                <a:sym typeface="Arial Nova"/>
              </a:defRPr>
            </a:pPr>
            <a:endParaRPr lang="de-AT" sz="2800" dirty="0"/>
          </a:p>
        </p:txBody>
      </p:sp>
      <p:sp>
        <p:nvSpPr>
          <p:cNvPr id="2" name="Slide Number Placeholder 1">
            <a:extLst>
              <a:ext uri="{FF2B5EF4-FFF2-40B4-BE49-F238E27FC236}">
                <a16:creationId xmlns:a16="http://schemas.microsoft.com/office/drawing/2014/main" id="{7C9B6D9F-9B98-F22E-AF48-3A93283FD17A}"/>
              </a:ext>
            </a:extLst>
          </p:cNvPr>
          <p:cNvSpPr>
            <a:spLocks noGrp="1"/>
          </p:cNvSpPr>
          <p:nvPr>
            <p:ph type="sldNum" sz="quarter" idx="2"/>
          </p:nvPr>
        </p:nvSpPr>
        <p:spPr/>
        <p:txBody>
          <a:bodyPr/>
          <a:lstStyle/>
          <a:p>
            <a:fld id="{86CB4B4D-7CA3-9044-876B-883B54F8677D}" type="slidenum">
              <a:rPr lang="de-DE" smtClean="0"/>
              <a:t>27</a:t>
            </a:fld>
            <a:endParaRPr lang="de-DE"/>
          </a:p>
        </p:txBody>
      </p:sp>
    </p:spTree>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EE0CDEC5-DEE8-5B4E-6292-48F74056547C}"/>
              </a:ext>
            </a:extLst>
          </p:cNvPr>
          <p:cNvSpPr>
            <a:spLocks noGrp="1"/>
          </p:cNvSpPr>
          <p:nvPr>
            <p:ph type="title"/>
          </p:nvPr>
        </p:nvSpPr>
        <p:spPr/>
        <p:txBody>
          <a:bodyPr/>
          <a:lstStyle/>
          <a:p>
            <a:r>
              <a:rPr lang="de-AT" dirty="0"/>
              <a:t>Der Leitfaden</a:t>
            </a:r>
          </a:p>
        </p:txBody>
      </p:sp>
      <p:sp>
        <p:nvSpPr>
          <p:cNvPr id="2" name="Textplatzhalter 1">
            <a:extLst>
              <a:ext uri="{FF2B5EF4-FFF2-40B4-BE49-F238E27FC236}">
                <a16:creationId xmlns:a16="http://schemas.microsoft.com/office/drawing/2014/main" id="{BC52CDBF-E4CE-3D5A-2570-52D173DAE425}"/>
              </a:ext>
            </a:extLst>
          </p:cNvPr>
          <p:cNvSpPr>
            <a:spLocks noGrp="1"/>
          </p:cNvSpPr>
          <p:nvPr>
            <p:ph type="body" sz="quarter" idx="21"/>
          </p:nvPr>
        </p:nvSpPr>
        <p:spPr/>
        <p:txBody>
          <a:bodyPr>
            <a:normAutofit/>
          </a:bodyPr>
          <a:lstStyle/>
          <a:p>
            <a:r>
              <a:rPr lang="de-AT" dirty="0"/>
              <a:t>Der Leitfaden</a:t>
            </a:r>
          </a:p>
        </p:txBody>
      </p:sp>
      <p:pic>
        <p:nvPicPr>
          <p:cNvPr id="5" name="Grafik 4">
            <a:extLst>
              <a:ext uri="{FF2B5EF4-FFF2-40B4-BE49-F238E27FC236}">
                <a16:creationId xmlns:a16="http://schemas.microsoft.com/office/drawing/2014/main" id="{2086B3DB-43E7-B3EB-E6C9-187A4F290A1C}"/>
              </a:ext>
            </a:extLst>
          </p:cNvPr>
          <p:cNvPicPr>
            <a:picLocks noChangeAspect="1"/>
          </p:cNvPicPr>
          <p:nvPr/>
        </p:nvPicPr>
        <p:blipFill>
          <a:blip r:embed="rId2"/>
          <a:stretch>
            <a:fillRect/>
          </a:stretch>
        </p:blipFill>
        <p:spPr>
          <a:xfrm>
            <a:off x="2071687" y="1078549"/>
            <a:ext cx="8048625" cy="2238375"/>
          </a:xfrm>
          <a:prstGeom prst="rect">
            <a:avLst/>
          </a:prstGeom>
        </p:spPr>
      </p:pic>
      <p:pic>
        <p:nvPicPr>
          <p:cNvPr id="7" name="Grafik 6">
            <a:extLst>
              <a:ext uri="{FF2B5EF4-FFF2-40B4-BE49-F238E27FC236}">
                <a16:creationId xmlns:a16="http://schemas.microsoft.com/office/drawing/2014/main" id="{7D3B0829-BA4F-D812-7FD0-D4FC47153ED5}"/>
              </a:ext>
            </a:extLst>
          </p:cNvPr>
          <p:cNvPicPr>
            <a:picLocks noChangeAspect="1"/>
          </p:cNvPicPr>
          <p:nvPr/>
        </p:nvPicPr>
        <p:blipFill rotWithShape="1">
          <a:blip r:embed="rId3"/>
          <a:srcRect t="5956" b="5125"/>
          <a:stretch/>
        </p:blipFill>
        <p:spPr>
          <a:xfrm>
            <a:off x="2119311" y="3209925"/>
            <a:ext cx="7915275" cy="3057525"/>
          </a:xfrm>
          <a:prstGeom prst="rect">
            <a:avLst/>
          </a:prstGeom>
        </p:spPr>
      </p:pic>
      <p:sp>
        <p:nvSpPr>
          <p:cNvPr id="4" name="Slide Number Placeholder 3">
            <a:extLst>
              <a:ext uri="{FF2B5EF4-FFF2-40B4-BE49-F238E27FC236}">
                <a16:creationId xmlns:a16="http://schemas.microsoft.com/office/drawing/2014/main" id="{5EF88A67-6088-D502-1F5B-017724027E6A}"/>
              </a:ext>
            </a:extLst>
          </p:cNvPr>
          <p:cNvSpPr>
            <a:spLocks noGrp="1"/>
          </p:cNvSpPr>
          <p:nvPr>
            <p:ph type="sldNum" sz="quarter" idx="2"/>
          </p:nvPr>
        </p:nvSpPr>
        <p:spPr/>
        <p:txBody>
          <a:bodyPr/>
          <a:lstStyle/>
          <a:p>
            <a:fld id="{86CB4B4D-7CA3-9044-876B-883B54F8677D}" type="slidenum">
              <a:rPr lang="de-DE" smtClean="0"/>
              <a:t>28</a:t>
            </a:fld>
            <a:endParaRPr lang="de-DE"/>
          </a:p>
        </p:txBody>
      </p:sp>
    </p:spTree>
    <p:extLst>
      <p:ext uri="{BB962C8B-B14F-4D97-AF65-F5344CB8AC3E}">
        <p14:creationId xmlns:p14="http://schemas.microsoft.com/office/powerpoint/2010/main" val="3227810778"/>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EE0CDEC5-DEE8-5B4E-6292-48F74056547C}"/>
              </a:ext>
            </a:extLst>
          </p:cNvPr>
          <p:cNvSpPr>
            <a:spLocks noGrp="1"/>
          </p:cNvSpPr>
          <p:nvPr>
            <p:ph type="title"/>
          </p:nvPr>
        </p:nvSpPr>
        <p:spPr/>
        <p:txBody>
          <a:bodyPr/>
          <a:lstStyle/>
          <a:p>
            <a:r>
              <a:rPr lang="de-AT" dirty="0"/>
              <a:t>Der Leitfaden</a:t>
            </a:r>
          </a:p>
        </p:txBody>
      </p:sp>
      <p:sp>
        <p:nvSpPr>
          <p:cNvPr id="2" name="Textplatzhalter 1">
            <a:extLst>
              <a:ext uri="{FF2B5EF4-FFF2-40B4-BE49-F238E27FC236}">
                <a16:creationId xmlns:a16="http://schemas.microsoft.com/office/drawing/2014/main" id="{BC52CDBF-E4CE-3D5A-2570-52D173DAE425}"/>
              </a:ext>
            </a:extLst>
          </p:cNvPr>
          <p:cNvSpPr>
            <a:spLocks noGrp="1"/>
          </p:cNvSpPr>
          <p:nvPr>
            <p:ph type="body" sz="quarter" idx="21"/>
          </p:nvPr>
        </p:nvSpPr>
        <p:spPr/>
        <p:txBody>
          <a:bodyPr>
            <a:normAutofit/>
          </a:bodyPr>
          <a:lstStyle/>
          <a:p>
            <a:r>
              <a:rPr lang="de-AT" dirty="0"/>
              <a:t>Der Leitfaden</a:t>
            </a:r>
          </a:p>
        </p:txBody>
      </p:sp>
      <p:pic>
        <p:nvPicPr>
          <p:cNvPr id="6" name="Grafik 5">
            <a:extLst>
              <a:ext uri="{FF2B5EF4-FFF2-40B4-BE49-F238E27FC236}">
                <a16:creationId xmlns:a16="http://schemas.microsoft.com/office/drawing/2014/main" id="{86A517D8-79B3-D0B2-7823-3BADE079BE3A}"/>
              </a:ext>
            </a:extLst>
          </p:cNvPr>
          <p:cNvPicPr>
            <a:picLocks noChangeAspect="1"/>
          </p:cNvPicPr>
          <p:nvPr/>
        </p:nvPicPr>
        <p:blipFill>
          <a:blip r:embed="rId2"/>
          <a:stretch>
            <a:fillRect/>
          </a:stretch>
        </p:blipFill>
        <p:spPr>
          <a:xfrm>
            <a:off x="156887" y="1280463"/>
            <a:ext cx="3952875" cy="4724400"/>
          </a:xfrm>
          <a:prstGeom prst="rect">
            <a:avLst/>
          </a:prstGeom>
        </p:spPr>
      </p:pic>
      <p:pic>
        <p:nvPicPr>
          <p:cNvPr id="9" name="Grafik 8">
            <a:extLst>
              <a:ext uri="{FF2B5EF4-FFF2-40B4-BE49-F238E27FC236}">
                <a16:creationId xmlns:a16="http://schemas.microsoft.com/office/drawing/2014/main" id="{D4F05B4F-C078-9095-A65E-33D5FEBA2A35}"/>
              </a:ext>
            </a:extLst>
          </p:cNvPr>
          <p:cNvPicPr>
            <a:picLocks noChangeAspect="1"/>
          </p:cNvPicPr>
          <p:nvPr/>
        </p:nvPicPr>
        <p:blipFill>
          <a:blip r:embed="rId3"/>
          <a:stretch>
            <a:fillRect/>
          </a:stretch>
        </p:blipFill>
        <p:spPr>
          <a:xfrm>
            <a:off x="4109762" y="1685230"/>
            <a:ext cx="3943350" cy="4124325"/>
          </a:xfrm>
          <a:prstGeom prst="rect">
            <a:avLst/>
          </a:prstGeom>
        </p:spPr>
      </p:pic>
      <p:pic>
        <p:nvPicPr>
          <p:cNvPr id="11" name="Grafik 10">
            <a:extLst>
              <a:ext uri="{FF2B5EF4-FFF2-40B4-BE49-F238E27FC236}">
                <a16:creationId xmlns:a16="http://schemas.microsoft.com/office/drawing/2014/main" id="{42DBE9AF-0F17-BA05-5C78-ABDA46129AF5}"/>
              </a:ext>
            </a:extLst>
          </p:cNvPr>
          <p:cNvPicPr>
            <a:picLocks noChangeAspect="1"/>
          </p:cNvPicPr>
          <p:nvPr/>
        </p:nvPicPr>
        <p:blipFill rotWithShape="1">
          <a:blip r:embed="rId4"/>
          <a:srcRect b="5965"/>
          <a:stretch/>
        </p:blipFill>
        <p:spPr>
          <a:xfrm>
            <a:off x="8082240" y="0"/>
            <a:ext cx="3572842" cy="6448926"/>
          </a:xfrm>
          <a:prstGeom prst="rect">
            <a:avLst/>
          </a:prstGeom>
        </p:spPr>
      </p:pic>
      <p:sp>
        <p:nvSpPr>
          <p:cNvPr id="4" name="Slide Number Placeholder 3">
            <a:extLst>
              <a:ext uri="{FF2B5EF4-FFF2-40B4-BE49-F238E27FC236}">
                <a16:creationId xmlns:a16="http://schemas.microsoft.com/office/drawing/2014/main" id="{48396FB7-CF3E-8F8C-0336-C62505FE46B1}"/>
              </a:ext>
            </a:extLst>
          </p:cNvPr>
          <p:cNvSpPr>
            <a:spLocks noGrp="1"/>
          </p:cNvSpPr>
          <p:nvPr>
            <p:ph type="sldNum" sz="quarter" idx="2"/>
          </p:nvPr>
        </p:nvSpPr>
        <p:spPr/>
        <p:txBody>
          <a:bodyPr/>
          <a:lstStyle/>
          <a:p>
            <a:fld id="{86CB4B4D-7CA3-9044-876B-883B54F8677D}" type="slidenum">
              <a:rPr lang="de-DE" smtClean="0"/>
              <a:t>29</a:t>
            </a:fld>
            <a:endParaRPr lang="de-DE"/>
          </a:p>
        </p:txBody>
      </p:sp>
    </p:spTree>
    <p:extLst>
      <p:ext uri="{BB962C8B-B14F-4D97-AF65-F5344CB8AC3E}">
        <p14:creationId xmlns:p14="http://schemas.microsoft.com/office/powerpoint/2010/main" val="252440213"/>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Titel 1"/>
          <p:cNvSpPr txBox="1">
            <a:spLocks noGrp="1"/>
          </p:cNvSpPr>
          <p:nvPr>
            <p:ph type="title"/>
          </p:nvPr>
        </p:nvSpPr>
        <p:spPr>
          <a:xfrm>
            <a:off x="839246" y="1985534"/>
            <a:ext cx="11283623" cy="3010672"/>
          </a:xfrm>
          <a:prstGeom prst="rect">
            <a:avLst/>
          </a:prstGeom>
        </p:spPr>
        <p:txBody>
          <a:bodyPr>
            <a:normAutofit/>
          </a:bodyPr>
          <a:lstStyle/>
          <a:p>
            <a:pPr defTabSz="768095">
              <a:defRPr sz="4956"/>
            </a:pPr>
            <a:r>
              <a:rPr sz="6000" dirty="0"/>
              <a:t>Das </a:t>
            </a:r>
            <a:r>
              <a:rPr lang="de-AT" sz="6000" dirty="0"/>
              <a:t>interdisziplinäre Planungsteam</a:t>
            </a:r>
            <a:endParaRPr sz="6000" dirty="0"/>
          </a:p>
        </p:txBody>
      </p:sp>
      <p:sp>
        <p:nvSpPr>
          <p:cNvPr id="2" name="Slide Number Placeholder 1">
            <a:extLst>
              <a:ext uri="{FF2B5EF4-FFF2-40B4-BE49-F238E27FC236}">
                <a16:creationId xmlns:a16="http://schemas.microsoft.com/office/drawing/2014/main" id="{83613222-A2D0-E16D-81FD-4CBFE36D1DE0}"/>
              </a:ext>
            </a:extLst>
          </p:cNvPr>
          <p:cNvSpPr>
            <a:spLocks noGrp="1"/>
          </p:cNvSpPr>
          <p:nvPr>
            <p:ph type="sldNum" sz="quarter" idx="2"/>
          </p:nvPr>
        </p:nvSpPr>
        <p:spPr/>
        <p:txBody>
          <a:bodyPr/>
          <a:lstStyle/>
          <a:p>
            <a:fld id="{86CB4B4D-7CA3-9044-876B-883B54F8677D}" type="slidenum">
              <a:rPr lang="de-DE" smtClean="0"/>
              <a:t>3</a:t>
            </a:fld>
            <a:endParaRPr lang="de-DE"/>
          </a:p>
        </p:txBody>
      </p:sp>
    </p:spTree>
    <p:extLst>
      <p:ext uri="{BB962C8B-B14F-4D97-AF65-F5344CB8AC3E}">
        <p14:creationId xmlns:p14="http://schemas.microsoft.com/office/powerpoint/2010/main" val="2837625217"/>
      </p:ext>
    </p:extLst>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platzhalter 4">
            <a:extLst>
              <a:ext uri="{FF2B5EF4-FFF2-40B4-BE49-F238E27FC236}">
                <a16:creationId xmlns:a16="http://schemas.microsoft.com/office/drawing/2014/main" id="{FCE811A9-4AFA-E4EF-71D4-717D9D418B4A}"/>
              </a:ext>
            </a:extLst>
          </p:cNvPr>
          <p:cNvSpPr>
            <a:spLocks noGrp="1"/>
          </p:cNvSpPr>
          <p:nvPr>
            <p:ph type="body" idx="1"/>
          </p:nvPr>
        </p:nvSpPr>
        <p:spPr>
          <a:xfrm>
            <a:off x="400466" y="1410224"/>
            <a:ext cx="10221351" cy="3808321"/>
          </a:xfrm>
        </p:spPr>
        <p:txBody>
          <a:bodyPr>
            <a:normAutofit lnSpcReduction="10000"/>
          </a:bodyPr>
          <a:lstStyle/>
          <a:p>
            <a:pPr marL="285750" indent="-285750">
              <a:buFont typeface="Arial" panose="020B0604020202020204" pitchFamily="34" charset="0"/>
              <a:buChar char="•"/>
            </a:pPr>
            <a:r>
              <a:rPr lang="de-DE" dirty="0"/>
              <a:t>Bedarfserrechnung, Leerstandserhebung und Restbaukapazität</a:t>
            </a:r>
          </a:p>
          <a:p>
            <a:pPr marL="285750" indent="-285750">
              <a:buFont typeface="Arial" panose="020B0604020202020204" pitchFamily="34" charset="0"/>
              <a:buChar char="•"/>
            </a:pPr>
            <a:r>
              <a:rPr lang="de-DE" dirty="0"/>
              <a:t>Zulässiger Bodenverbrauch</a:t>
            </a:r>
          </a:p>
          <a:p>
            <a:pPr marL="285750" indent="-285750">
              <a:buFont typeface="Arial" panose="020B0604020202020204" pitchFamily="34" charset="0"/>
              <a:buChar char="•"/>
            </a:pPr>
            <a:r>
              <a:rPr lang="de-DE" dirty="0"/>
              <a:t>Demografischer Wandel</a:t>
            </a:r>
          </a:p>
          <a:p>
            <a:pPr marL="285750" indent="-285750">
              <a:buFont typeface="Arial" panose="020B0604020202020204" pitchFamily="34" charset="0"/>
              <a:buChar char="•"/>
            </a:pPr>
            <a:r>
              <a:rPr lang="de-DE" dirty="0"/>
              <a:t>Bevölkerungsentwicklung: Zuzug zulassen oder vermeiden?</a:t>
            </a:r>
          </a:p>
          <a:p>
            <a:pPr marL="285750" indent="-285750">
              <a:buFont typeface="Arial" panose="020B0604020202020204" pitchFamily="34" charset="0"/>
              <a:buChar char="•"/>
            </a:pPr>
            <a:r>
              <a:rPr lang="de-DE" dirty="0"/>
              <a:t>Arbeitsplatzentwicklung in der Gemeinde</a:t>
            </a:r>
          </a:p>
          <a:p>
            <a:pPr marL="285750" indent="-285750">
              <a:buFont typeface="Arial" panose="020B0604020202020204" pitchFamily="34" charset="0"/>
              <a:buChar char="•"/>
            </a:pPr>
            <a:r>
              <a:rPr lang="de-DE" dirty="0"/>
              <a:t>Risiko Zweitwohnungen (</a:t>
            </a:r>
            <a:r>
              <a:rPr lang="de-DE" dirty="0" err="1"/>
              <a:t>Konventionierung</a:t>
            </a:r>
            <a:r>
              <a:rPr lang="de-DE" dirty="0"/>
              <a:t> greift nicht mehr)?</a:t>
            </a:r>
          </a:p>
          <a:p>
            <a:pPr marL="285750" indent="-285750">
              <a:buFont typeface="Arial" panose="020B0604020202020204" pitchFamily="34" charset="0"/>
              <a:buChar char="•"/>
            </a:pPr>
            <a:r>
              <a:rPr lang="de-DE" dirty="0"/>
              <a:t>Leistbares Wohnen? Starterwohnungen? </a:t>
            </a:r>
          </a:p>
          <a:p>
            <a:pPr marL="285750" indent="-285750">
              <a:buFont typeface="Arial" panose="020B0604020202020204" pitchFamily="34" charset="0"/>
              <a:buChar char="•"/>
            </a:pPr>
            <a:r>
              <a:rPr lang="de-DE" dirty="0"/>
              <a:t>Co-Living? Betreutes Wohnen, Wohnen im Alter?</a:t>
            </a:r>
          </a:p>
          <a:p>
            <a:pPr marL="285750" indent="-285750">
              <a:buFont typeface="Arial" panose="020B0604020202020204" pitchFamily="34" charset="0"/>
              <a:buChar char="•"/>
            </a:pPr>
            <a:r>
              <a:rPr lang="de-DE" dirty="0"/>
              <a:t>Co-Working</a:t>
            </a:r>
          </a:p>
          <a:p>
            <a:pPr marL="285750" indent="-285750">
              <a:buFont typeface="Arial" panose="020B0604020202020204" pitchFamily="34" charset="0"/>
              <a:buChar char="•"/>
            </a:pPr>
            <a:r>
              <a:rPr lang="de-DE" dirty="0"/>
              <a:t>Leerstandsmanagement </a:t>
            </a:r>
          </a:p>
          <a:p>
            <a:pPr marL="285750" indent="-285750">
              <a:buFont typeface="Arial" panose="020B0604020202020204" pitchFamily="34" charset="0"/>
              <a:buChar char="•"/>
            </a:pPr>
            <a:r>
              <a:rPr lang="de-DE" dirty="0"/>
              <a:t>Neugestaltung des Öffentlichen Raumes?</a:t>
            </a:r>
            <a:endParaRPr lang="de-AT" dirty="0"/>
          </a:p>
        </p:txBody>
      </p:sp>
      <p:sp>
        <p:nvSpPr>
          <p:cNvPr id="6" name="Textplatzhalter 5">
            <a:extLst>
              <a:ext uri="{FF2B5EF4-FFF2-40B4-BE49-F238E27FC236}">
                <a16:creationId xmlns:a16="http://schemas.microsoft.com/office/drawing/2014/main" id="{8EA24DCF-3A4E-DF09-33F0-188A0975F9DA}"/>
              </a:ext>
            </a:extLst>
          </p:cNvPr>
          <p:cNvSpPr>
            <a:spLocks noGrp="1"/>
          </p:cNvSpPr>
          <p:nvPr>
            <p:ph type="body" sz="quarter" idx="21"/>
          </p:nvPr>
        </p:nvSpPr>
        <p:spPr/>
        <p:txBody>
          <a:bodyPr/>
          <a:lstStyle/>
          <a:p>
            <a:r>
              <a:rPr lang="de-DE" dirty="0"/>
              <a:t>Siedlungsentwicklung</a:t>
            </a:r>
          </a:p>
        </p:txBody>
      </p:sp>
      <p:sp>
        <p:nvSpPr>
          <p:cNvPr id="4" name="Titel 3">
            <a:extLst>
              <a:ext uri="{FF2B5EF4-FFF2-40B4-BE49-F238E27FC236}">
                <a16:creationId xmlns:a16="http://schemas.microsoft.com/office/drawing/2014/main" id="{78C99E6A-5474-239E-C3E8-447D49FE0DED}"/>
              </a:ext>
            </a:extLst>
          </p:cNvPr>
          <p:cNvSpPr>
            <a:spLocks noGrp="1"/>
          </p:cNvSpPr>
          <p:nvPr>
            <p:ph type="title"/>
          </p:nvPr>
        </p:nvSpPr>
        <p:spPr/>
        <p:txBody>
          <a:bodyPr/>
          <a:lstStyle/>
          <a:p>
            <a:pPr algn="l"/>
            <a:r>
              <a:rPr lang="de-DE"/>
              <a:t>Sozioökonomische Siedlungsentwicklung</a:t>
            </a:r>
            <a:endParaRPr lang="de-AT" dirty="0"/>
          </a:p>
        </p:txBody>
      </p:sp>
      <p:sp>
        <p:nvSpPr>
          <p:cNvPr id="2" name="Slide Number Placeholder 1">
            <a:extLst>
              <a:ext uri="{FF2B5EF4-FFF2-40B4-BE49-F238E27FC236}">
                <a16:creationId xmlns:a16="http://schemas.microsoft.com/office/drawing/2014/main" id="{65D3D58F-1941-518A-C056-B9086DA6AD59}"/>
              </a:ext>
            </a:extLst>
          </p:cNvPr>
          <p:cNvSpPr>
            <a:spLocks noGrp="1"/>
          </p:cNvSpPr>
          <p:nvPr>
            <p:ph type="sldNum" sz="quarter" idx="2"/>
          </p:nvPr>
        </p:nvSpPr>
        <p:spPr/>
        <p:txBody>
          <a:bodyPr/>
          <a:lstStyle/>
          <a:p>
            <a:fld id="{86CB4B4D-7CA3-9044-876B-883B54F8677D}" type="slidenum">
              <a:rPr lang="de-DE" smtClean="0"/>
              <a:t>30</a:t>
            </a:fld>
            <a:endParaRPr lang="de-DE"/>
          </a:p>
        </p:txBody>
      </p:sp>
    </p:spTree>
    <p:extLst>
      <p:ext uri="{BB962C8B-B14F-4D97-AF65-F5344CB8AC3E}">
        <p14:creationId xmlns:p14="http://schemas.microsoft.com/office/powerpoint/2010/main" val="3298816881"/>
      </p:ext>
    </p:extLst>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 name="Vertikaler Textplatzhalter 2"/>
          <p:cNvSpPr txBox="1">
            <a:spLocks noGrp="1"/>
          </p:cNvSpPr>
          <p:nvPr>
            <p:ph type="body" sz="quarter" idx="1"/>
          </p:nvPr>
        </p:nvSpPr>
        <p:spPr>
          <a:xfrm>
            <a:off x="222248" y="6541360"/>
            <a:ext cx="5461002" cy="296617"/>
          </a:xfrm>
          <a:prstGeom prst="rect">
            <a:avLst/>
          </a:prstGeom>
        </p:spPr>
        <p:txBody>
          <a:bodyPr anchor="ctr"/>
          <a:lstStyle>
            <a:lvl1pPr defTabSz="777240">
              <a:spcBef>
                <a:spcPts val="800"/>
              </a:spcBef>
              <a:defRPr sz="1360" cap="small">
                <a:solidFill>
                  <a:schemeClr val="accent2"/>
                </a:solidFill>
                <a:latin typeface="Arial Nova"/>
                <a:ea typeface="Arial Nova"/>
                <a:cs typeface="Arial Nova"/>
                <a:sym typeface="Arial Nova"/>
              </a:defRPr>
            </a:lvl1pPr>
          </a:lstStyle>
          <a:p>
            <a:r>
              <a:rPr dirty="0" err="1"/>
              <a:t>Siedlungsentwicklung</a:t>
            </a:r>
            <a:endParaRPr dirty="0"/>
          </a:p>
        </p:txBody>
      </p:sp>
      <p:sp>
        <p:nvSpPr>
          <p:cNvPr id="306" name="Foliennummernplatzhalter 3"/>
          <p:cNvSpPr txBox="1">
            <a:spLocks noGrp="1"/>
          </p:cNvSpPr>
          <p:nvPr>
            <p:ph type="sldNum" sz="quarter" idx="2"/>
          </p:nvPr>
        </p:nvSpPr>
        <p:spPr>
          <a:xfrm>
            <a:off x="5905501" y="6555323"/>
            <a:ext cx="273657" cy="281941"/>
          </a:xfrm>
          <a:prstGeom prst="rect">
            <a:avLst/>
          </a:prstGeom>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a:lstStyle/>
          <a:p>
            <a:fld id="{86CB4B4D-7CA3-9044-876B-883B54F8677D}" type="slidenum">
              <a:rPr/>
              <a:t>31</a:t>
            </a:fld>
            <a:endParaRPr/>
          </a:p>
        </p:txBody>
      </p:sp>
      <p:sp>
        <p:nvSpPr>
          <p:cNvPr id="307" name="Titel 4"/>
          <p:cNvSpPr txBox="1">
            <a:spLocks noGrp="1"/>
          </p:cNvSpPr>
          <p:nvPr>
            <p:ph type="title"/>
          </p:nvPr>
        </p:nvSpPr>
        <p:spPr>
          <a:xfrm>
            <a:off x="400466" y="181891"/>
            <a:ext cx="11413316" cy="896658"/>
          </a:xfrm>
          <a:prstGeom prst="rect">
            <a:avLst/>
          </a:prstGeom>
        </p:spPr>
        <p:txBody>
          <a:bodyPr/>
          <a:lstStyle>
            <a:lvl1pPr algn="l"/>
          </a:lstStyle>
          <a:p>
            <a:r>
              <a:t>Leerstandsmanagement</a:t>
            </a:r>
          </a:p>
        </p:txBody>
      </p:sp>
      <p:sp>
        <p:nvSpPr>
          <p:cNvPr id="308" name="Textfeld 15"/>
          <p:cNvSpPr txBox="1"/>
          <p:nvPr/>
        </p:nvSpPr>
        <p:spPr>
          <a:xfrm>
            <a:off x="8109420" y="5808447"/>
            <a:ext cx="3580493" cy="18034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9" rIns="45719">
            <a:spAutoFit/>
          </a:bodyPr>
          <a:lstStyle>
            <a:lvl1pPr algn="r">
              <a:defRPr sz="600"/>
            </a:lvl1pPr>
          </a:lstStyle>
          <a:p>
            <a:r>
              <a:t>Quelle: https://www.transforming-cities.de/wohnungsleerstand-in-deutschland/</a:t>
            </a:r>
          </a:p>
        </p:txBody>
      </p:sp>
      <p:pic>
        <p:nvPicPr>
          <p:cNvPr id="309" name="Inhaltsplatzhalter 9" descr="Inhaltsplatzhalter 9"/>
          <p:cNvPicPr>
            <a:picLocks noChangeAspect="1"/>
          </p:cNvPicPr>
          <p:nvPr/>
        </p:nvPicPr>
        <p:blipFill>
          <a:blip r:embed="rId3"/>
          <a:stretch>
            <a:fillRect/>
          </a:stretch>
        </p:blipFill>
        <p:spPr>
          <a:xfrm>
            <a:off x="6189633" y="2136513"/>
            <a:ext cx="5507901" cy="3671934"/>
          </a:xfrm>
          <a:prstGeom prst="rect">
            <a:avLst/>
          </a:prstGeom>
          <a:ln w="12700">
            <a:miter lim="400000"/>
          </a:ln>
        </p:spPr>
      </p:pic>
      <p:sp>
        <p:nvSpPr>
          <p:cNvPr id="310" name="Double Bracket 86"/>
          <p:cNvSpPr/>
          <p:nvPr/>
        </p:nvSpPr>
        <p:spPr>
          <a:xfrm>
            <a:off x="547439" y="1351961"/>
            <a:ext cx="4576654" cy="1404715"/>
          </a:xfrm>
          <a:custGeom>
            <a:avLst/>
            <a:gdLst/>
            <a:ahLst/>
            <a:cxnLst>
              <a:cxn ang="0">
                <a:pos x="wd2" y="hd2"/>
              </a:cxn>
              <a:cxn ang="5400000">
                <a:pos x="wd2" y="hd2"/>
              </a:cxn>
              <a:cxn ang="10800000">
                <a:pos x="wd2" y="hd2"/>
              </a:cxn>
              <a:cxn ang="16200000">
                <a:pos x="wd2" y="hd2"/>
              </a:cxn>
            </a:cxnLst>
            <a:rect l="0" t="0" r="r" b="b"/>
            <a:pathLst>
              <a:path w="21600" h="21600" extrusionOk="0">
                <a:moveTo>
                  <a:pt x="1105" y="21600"/>
                </a:moveTo>
                <a:cubicBezTo>
                  <a:pt x="495" y="21600"/>
                  <a:pt x="0" y="19988"/>
                  <a:pt x="0" y="18000"/>
                </a:cubicBezTo>
                <a:lnTo>
                  <a:pt x="0" y="3600"/>
                </a:lnTo>
                <a:cubicBezTo>
                  <a:pt x="0" y="1612"/>
                  <a:pt x="495" y="0"/>
                  <a:pt x="1105" y="0"/>
                </a:cubicBezTo>
                <a:moveTo>
                  <a:pt x="20495" y="0"/>
                </a:moveTo>
                <a:cubicBezTo>
                  <a:pt x="21105" y="0"/>
                  <a:pt x="21600" y="1612"/>
                  <a:pt x="21600" y="3600"/>
                </a:cubicBezTo>
                <a:lnTo>
                  <a:pt x="21600" y="18000"/>
                </a:lnTo>
                <a:cubicBezTo>
                  <a:pt x="21600" y="19988"/>
                  <a:pt x="21105" y="21600"/>
                  <a:pt x="20495" y="21600"/>
                </a:cubicBezTo>
              </a:path>
            </a:pathLst>
          </a:custGeom>
          <a:ln w="6350">
            <a:solidFill>
              <a:srgbClr val="000000"/>
            </a:solidFill>
            <a:prstDash val="dash"/>
            <a:miter/>
          </a:ln>
        </p:spPr>
        <p:txBody>
          <a:bodyPr lIns="45719" rIns="45719" anchor="ctr"/>
          <a:lstStyle/>
          <a:p>
            <a:pPr algn="ctr"/>
            <a:endParaRPr/>
          </a:p>
        </p:txBody>
      </p:sp>
      <p:sp>
        <p:nvSpPr>
          <p:cNvPr id="311" name="Inhaltsplatzhalter 1"/>
          <p:cNvSpPr txBox="1"/>
          <p:nvPr/>
        </p:nvSpPr>
        <p:spPr>
          <a:xfrm>
            <a:off x="864942" y="2564489"/>
            <a:ext cx="1143905" cy="384373"/>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9" rIns="45719">
            <a:normAutofit/>
          </a:bodyPr>
          <a:lstStyle>
            <a:lvl1pPr>
              <a:lnSpc>
                <a:spcPct val="90000"/>
              </a:lnSpc>
              <a:spcBef>
                <a:spcPts val="1000"/>
              </a:spcBef>
              <a:defRPr>
                <a:solidFill>
                  <a:schemeClr val="accent2"/>
                </a:solidFill>
              </a:defRPr>
            </a:lvl1pPr>
          </a:lstStyle>
          <a:p>
            <a:r>
              <a:t>Schwäche</a:t>
            </a:r>
          </a:p>
        </p:txBody>
      </p:sp>
      <p:sp>
        <p:nvSpPr>
          <p:cNvPr id="312" name="Textfeld 17"/>
          <p:cNvSpPr txBox="1"/>
          <p:nvPr/>
        </p:nvSpPr>
        <p:spPr>
          <a:xfrm>
            <a:off x="1094527" y="1666334"/>
            <a:ext cx="689817" cy="37084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45719" rIns="45719">
            <a:spAutoFit/>
          </a:bodyPr>
          <a:lstStyle/>
          <a:p>
            <a:r>
              <a:t>Heute</a:t>
            </a:r>
          </a:p>
        </p:txBody>
      </p:sp>
      <p:sp>
        <p:nvSpPr>
          <p:cNvPr id="313" name="Textfeld 18"/>
          <p:cNvSpPr txBox="1"/>
          <p:nvPr/>
        </p:nvSpPr>
        <p:spPr>
          <a:xfrm>
            <a:off x="3992039" y="1636615"/>
            <a:ext cx="859035" cy="37084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45719" rIns="45719">
            <a:spAutoFit/>
          </a:bodyPr>
          <a:lstStyle/>
          <a:p>
            <a:r>
              <a:t>Morgen</a:t>
            </a:r>
          </a:p>
        </p:txBody>
      </p:sp>
      <p:sp>
        <p:nvSpPr>
          <p:cNvPr id="314" name="Gerade Verbindung mit Pfeil 20"/>
          <p:cNvSpPr/>
          <p:nvPr/>
        </p:nvSpPr>
        <p:spPr>
          <a:xfrm>
            <a:off x="1436896" y="2035667"/>
            <a:ext cx="1" cy="437659"/>
          </a:xfrm>
          <a:prstGeom prst="line">
            <a:avLst/>
          </a:prstGeom>
          <a:ln w="38100">
            <a:solidFill>
              <a:schemeClr val="accent2"/>
            </a:solidFill>
            <a:miter/>
            <a:tailEnd type="triangle"/>
          </a:ln>
        </p:spPr>
        <p:txBody>
          <a:bodyPr lIns="45719" rIns="45719"/>
          <a:lstStyle/>
          <a:p>
            <a:endParaRPr/>
          </a:p>
        </p:txBody>
      </p:sp>
      <p:sp>
        <p:nvSpPr>
          <p:cNvPr id="315" name="Gerade Verbindung mit Pfeil 22"/>
          <p:cNvSpPr/>
          <p:nvPr/>
        </p:nvSpPr>
        <p:spPr>
          <a:xfrm>
            <a:off x="4417162" y="2035667"/>
            <a:ext cx="1" cy="437659"/>
          </a:xfrm>
          <a:prstGeom prst="line">
            <a:avLst/>
          </a:prstGeom>
          <a:ln w="38100">
            <a:solidFill>
              <a:schemeClr val="accent2"/>
            </a:solidFill>
            <a:miter/>
            <a:tailEnd type="triangle"/>
          </a:ln>
        </p:spPr>
        <p:txBody>
          <a:bodyPr lIns="45719" rIns="45719"/>
          <a:lstStyle/>
          <a:p>
            <a:endParaRPr/>
          </a:p>
        </p:txBody>
      </p:sp>
      <p:sp>
        <p:nvSpPr>
          <p:cNvPr id="316" name="Inhaltsplatzhalter 1"/>
          <p:cNvSpPr txBox="1"/>
          <p:nvPr/>
        </p:nvSpPr>
        <p:spPr>
          <a:xfrm>
            <a:off x="3948915" y="2562522"/>
            <a:ext cx="937695" cy="374016"/>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9" rIns="45719">
            <a:normAutofit/>
          </a:bodyPr>
          <a:lstStyle>
            <a:lvl1pPr>
              <a:lnSpc>
                <a:spcPct val="90000"/>
              </a:lnSpc>
              <a:spcBef>
                <a:spcPts val="1000"/>
              </a:spcBef>
              <a:defRPr>
                <a:solidFill>
                  <a:schemeClr val="accent2"/>
                </a:solidFill>
              </a:defRPr>
            </a:lvl1pPr>
          </a:lstStyle>
          <a:p>
            <a:r>
              <a:t>Chance</a:t>
            </a:r>
          </a:p>
        </p:txBody>
      </p:sp>
      <p:sp>
        <p:nvSpPr>
          <p:cNvPr id="317" name="Gerade Verbindung mit Pfeil 25"/>
          <p:cNvSpPr/>
          <p:nvPr/>
        </p:nvSpPr>
        <p:spPr>
          <a:xfrm>
            <a:off x="2266237" y="2741253"/>
            <a:ext cx="1432642" cy="1"/>
          </a:xfrm>
          <a:prstGeom prst="line">
            <a:avLst/>
          </a:prstGeom>
          <a:ln w="38100">
            <a:solidFill>
              <a:schemeClr val="accent2"/>
            </a:solidFill>
            <a:miter/>
            <a:tailEnd type="triangle"/>
          </a:ln>
        </p:spPr>
        <p:txBody>
          <a:bodyPr lIns="45719" rIns="45719"/>
          <a:lstStyle/>
          <a:p>
            <a:endParaRPr/>
          </a:p>
        </p:txBody>
      </p:sp>
      <p:sp>
        <p:nvSpPr>
          <p:cNvPr id="318" name="Textfeld 26"/>
          <p:cNvSpPr txBox="1"/>
          <p:nvPr/>
        </p:nvSpPr>
        <p:spPr>
          <a:xfrm>
            <a:off x="3457848" y="3668652"/>
            <a:ext cx="1270581" cy="37084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45719" rIns="45719">
            <a:spAutoFit/>
          </a:bodyPr>
          <a:lstStyle/>
          <a:p>
            <a:r>
              <a:t>Co-Housing</a:t>
            </a:r>
          </a:p>
        </p:txBody>
      </p:sp>
      <p:sp>
        <p:nvSpPr>
          <p:cNvPr id="319" name="Textfeld 28"/>
          <p:cNvSpPr txBox="1"/>
          <p:nvPr/>
        </p:nvSpPr>
        <p:spPr>
          <a:xfrm>
            <a:off x="3654667" y="4509322"/>
            <a:ext cx="1554145" cy="37084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9" rIns="45719">
            <a:spAutoFit/>
          </a:bodyPr>
          <a:lstStyle/>
          <a:p>
            <a:r>
              <a:t>Co-Working</a:t>
            </a:r>
          </a:p>
        </p:txBody>
      </p:sp>
      <p:sp>
        <p:nvSpPr>
          <p:cNvPr id="320" name="Textfeld 31"/>
          <p:cNvSpPr txBox="1"/>
          <p:nvPr/>
        </p:nvSpPr>
        <p:spPr>
          <a:xfrm>
            <a:off x="3457848" y="5390658"/>
            <a:ext cx="2240272" cy="37084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9" rIns="45719">
            <a:spAutoFit/>
          </a:bodyPr>
          <a:lstStyle/>
          <a:p>
            <a:r>
              <a:t>Zwischennutzung</a:t>
            </a:r>
          </a:p>
        </p:txBody>
      </p:sp>
      <p:sp>
        <p:nvSpPr>
          <p:cNvPr id="321" name="Google Shape;192;p23"/>
          <p:cNvSpPr/>
          <p:nvPr/>
        </p:nvSpPr>
        <p:spPr>
          <a:xfrm>
            <a:off x="478428" y="3561948"/>
            <a:ext cx="2069040" cy="2069037"/>
          </a:xfrm>
          <a:prstGeom prst="ellipse">
            <a:avLst/>
          </a:prstGeom>
          <a:gradFill>
            <a:gsLst>
              <a:gs pos="0">
                <a:srgbClr val="0E5A2F"/>
              </a:gs>
              <a:gs pos="100000">
                <a:srgbClr val="0B4825"/>
              </a:gs>
            </a:gsLst>
            <a:lin ang="5400000"/>
          </a:gradFill>
          <a:ln w="12700">
            <a:miter lim="400000"/>
          </a:ln>
          <a:effectLst>
            <a:outerShdw blurRad="787400" dist="50800" dir="9240000" rotWithShape="0">
              <a:srgbClr val="000000">
                <a:alpha val="23000"/>
              </a:srgbClr>
            </a:outerShdw>
          </a:effectLst>
        </p:spPr>
        <p:txBody>
          <a:bodyPr lIns="45719" rIns="45719" anchor="ctr"/>
          <a:lstStyle/>
          <a:p>
            <a:endParaRPr/>
          </a:p>
        </p:txBody>
      </p:sp>
      <p:sp>
        <p:nvSpPr>
          <p:cNvPr id="322" name="Google Shape;193;p23"/>
          <p:cNvSpPr txBox="1"/>
          <p:nvPr/>
        </p:nvSpPr>
        <p:spPr>
          <a:xfrm>
            <a:off x="478427" y="4240743"/>
            <a:ext cx="2069039" cy="74165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91424" tIns="91424" rIns="91424" bIns="91424" anchor="ctr">
            <a:spAutoFit/>
          </a:bodyPr>
          <a:lstStyle>
            <a:lvl1pPr algn="ctr">
              <a:defRPr>
                <a:solidFill>
                  <a:srgbClr val="FFFFFF"/>
                </a:solidFill>
              </a:defRPr>
            </a:lvl1pPr>
          </a:lstStyle>
          <a:p>
            <a:r>
              <a:t>Leerstand-management</a:t>
            </a:r>
          </a:p>
        </p:txBody>
      </p:sp>
      <p:sp>
        <p:nvSpPr>
          <p:cNvPr id="323" name="Gerade Verbindung mit Pfeil 26"/>
          <p:cNvSpPr/>
          <p:nvPr/>
        </p:nvSpPr>
        <p:spPr>
          <a:xfrm flipV="1">
            <a:off x="2691333" y="3942477"/>
            <a:ext cx="592093" cy="261799"/>
          </a:xfrm>
          <a:prstGeom prst="line">
            <a:avLst/>
          </a:prstGeom>
          <a:ln w="25400">
            <a:solidFill>
              <a:srgbClr val="808080">
                <a:alpha val="96000"/>
              </a:srgbClr>
            </a:solidFill>
            <a:miter/>
            <a:tailEnd type="triangle"/>
          </a:ln>
        </p:spPr>
        <p:txBody>
          <a:bodyPr lIns="45719" rIns="45719"/>
          <a:lstStyle/>
          <a:p>
            <a:endParaRPr/>
          </a:p>
        </p:txBody>
      </p:sp>
      <p:sp>
        <p:nvSpPr>
          <p:cNvPr id="324" name="Gerade Verbindung mit Pfeil 26"/>
          <p:cNvSpPr/>
          <p:nvPr/>
        </p:nvSpPr>
        <p:spPr>
          <a:xfrm flipV="1">
            <a:off x="2685100" y="4666731"/>
            <a:ext cx="812742" cy="137497"/>
          </a:xfrm>
          <a:prstGeom prst="line">
            <a:avLst/>
          </a:prstGeom>
          <a:ln w="25400">
            <a:solidFill>
              <a:srgbClr val="808080"/>
            </a:solidFill>
            <a:miter/>
            <a:tailEnd type="triangle"/>
          </a:ln>
        </p:spPr>
        <p:txBody>
          <a:bodyPr lIns="45719" rIns="45719"/>
          <a:lstStyle/>
          <a:p>
            <a:endParaRPr/>
          </a:p>
        </p:txBody>
      </p:sp>
      <p:sp>
        <p:nvSpPr>
          <p:cNvPr id="325" name="Gerade Verbindung mit Pfeil 26"/>
          <p:cNvSpPr/>
          <p:nvPr/>
        </p:nvSpPr>
        <p:spPr>
          <a:xfrm>
            <a:off x="2547465" y="5222830"/>
            <a:ext cx="774886" cy="299977"/>
          </a:xfrm>
          <a:prstGeom prst="line">
            <a:avLst/>
          </a:prstGeom>
          <a:ln w="25400">
            <a:solidFill>
              <a:srgbClr val="808080"/>
            </a:solidFill>
            <a:miter/>
            <a:tailEnd type="triangle"/>
          </a:ln>
        </p:spPr>
        <p:txBody>
          <a:bodyPr lIns="45719" rIns="45719"/>
          <a:lstStyle/>
          <a:p>
            <a:endParaRPr/>
          </a:p>
        </p:txBody>
      </p:sp>
      <p:sp>
        <p:nvSpPr>
          <p:cNvPr id="326" name="TextBox 18"/>
          <p:cNvSpPr txBox="1"/>
          <p:nvPr/>
        </p:nvSpPr>
        <p:spPr>
          <a:xfrm>
            <a:off x="1219484" y="1167295"/>
            <a:ext cx="3004950" cy="37084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45719" rIns="45719">
            <a:spAutoFit/>
          </a:bodyPr>
          <a:lstStyle/>
          <a:p>
            <a:r>
              <a:t>L    e    e    r    s    t    a    n    d</a:t>
            </a:r>
          </a:p>
        </p:txBody>
      </p:sp>
    </p:spTree>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 name="Vertikaler Textplatzhalter 2"/>
          <p:cNvSpPr txBox="1">
            <a:spLocks noGrp="1"/>
          </p:cNvSpPr>
          <p:nvPr>
            <p:ph type="body" sz="quarter" idx="1"/>
          </p:nvPr>
        </p:nvSpPr>
        <p:spPr>
          <a:xfrm>
            <a:off x="222248" y="6541360"/>
            <a:ext cx="5461002" cy="296617"/>
          </a:xfrm>
          <a:prstGeom prst="rect">
            <a:avLst/>
          </a:prstGeom>
        </p:spPr>
        <p:txBody>
          <a:bodyPr anchor="ctr"/>
          <a:lstStyle>
            <a:lvl1pPr defTabSz="777240">
              <a:spcBef>
                <a:spcPts val="800"/>
              </a:spcBef>
              <a:defRPr sz="1360" cap="small">
                <a:solidFill>
                  <a:schemeClr val="accent2"/>
                </a:solidFill>
                <a:latin typeface="Arial Nova"/>
                <a:ea typeface="Arial Nova"/>
                <a:cs typeface="Arial Nova"/>
                <a:sym typeface="Arial Nova"/>
              </a:defRPr>
            </a:lvl1pPr>
          </a:lstStyle>
          <a:p>
            <a:r>
              <a:t>Siedlungsentwicklung</a:t>
            </a:r>
          </a:p>
        </p:txBody>
      </p:sp>
      <p:sp>
        <p:nvSpPr>
          <p:cNvPr id="358" name="Foliennummernplatzhalter 3"/>
          <p:cNvSpPr txBox="1">
            <a:spLocks noGrp="1"/>
          </p:cNvSpPr>
          <p:nvPr>
            <p:ph type="sldNum" sz="quarter" idx="2"/>
          </p:nvPr>
        </p:nvSpPr>
        <p:spPr>
          <a:xfrm>
            <a:off x="5905501" y="6555323"/>
            <a:ext cx="273657" cy="281941"/>
          </a:xfrm>
          <a:prstGeom prst="rect">
            <a:avLst/>
          </a:prstGeom>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a:lstStyle/>
          <a:p>
            <a:fld id="{86CB4B4D-7CA3-9044-876B-883B54F8677D}" type="slidenum">
              <a:rPr/>
              <a:t>32</a:t>
            </a:fld>
            <a:endParaRPr/>
          </a:p>
        </p:txBody>
      </p:sp>
      <p:sp>
        <p:nvSpPr>
          <p:cNvPr id="359" name="Titel 4"/>
          <p:cNvSpPr txBox="1">
            <a:spLocks noGrp="1"/>
          </p:cNvSpPr>
          <p:nvPr>
            <p:ph type="title"/>
          </p:nvPr>
        </p:nvSpPr>
        <p:spPr>
          <a:xfrm>
            <a:off x="400466" y="181891"/>
            <a:ext cx="11413316" cy="896658"/>
          </a:xfrm>
          <a:prstGeom prst="rect">
            <a:avLst/>
          </a:prstGeom>
        </p:spPr>
        <p:txBody>
          <a:bodyPr/>
          <a:lstStyle>
            <a:lvl1pPr algn="l"/>
          </a:lstStyle>
          <a:p>
            <a:r>
              <a:t>Co-Working</a:t>
            </a:r>
          </a:p>
        </p:txBody>
      </p:sp>
      <p:pic>
        <p:nvPicPr>
          <p:cNvPr id="360" name="Picture 2" descr="Picture 2"/>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19691" y="2065890"/>
            <a:ext cx="4963560" cy="3309041"/>
          </a:xfrm>
          <a:prstGeom prst="rect">
            <a:avLst/>
          </a:prstGeom>
          <a:ln w="12700">
            <a:miter lim="400000"/>
          </a:ln>
        </p:spPr>
      </p:pic>
      <p:sp>
        <p:nvSpPr>
          <p:cNvPr id="361" name="TextBox 25"/>
          <p:cNvSpPr txBox="1"/>
          <p:nvPr/>
        </p:nvSpPr>
        <p:spPr>
          <a:xfrm>
            <a:off x="7038538" y="4824669"/>
            <a:ext cx="1868582" cy="92964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9" rIns="45719">
            <a:spAutoFit/>
          </a:bodyPr>
          <a:lstStyle/>
          <a:p>
            <a:pPr algn="ctr">
              <a:defRPr>
                <a:solidFill>
                  <a:srgbClr val="FFFFFF"/>
                </a:solidFill>
              </a:defRPr>
            </a:pPr>
            <a:r>
              <a:t> Örtliche</a:t>
            </a:r>
          </a:p>
          <a:p>
            <a:pPr algn="ctr">
              <a:defRPr>
                <a:solidFill>
                  <a:srgbClr val="FFFFFF"/>
                </a:solidFill>
              </a:defRPr>
            </a:pPr>
            <a:r>
              <a:t>Wirtschaft</a:t>
            </a:r>
          </a:p>
          <a:p>
            <a:pPr algn="ctr">
              <a:defRPr>
                <a:solidFill>
                  <a:srgbClr val="FFFFFF"/>
                </a:solidFill>
              </a:defRPr>
            </a:pPr>
            <a:r>
              <a:t>stärken</a:t>
            </a:r>
          </a:p>
        </p:txBody>
      </p:sp>
      <p:sp>
        <p:nvSpPr>
          <p:cNvPr id="362" name="Textfeld 12"/>
          <p:cNvSpPr txBox="1"/>
          <p:nvPr/>
        </p:nvSpPr>
        <p:spPr>
          <a:xfrm>
            <a:off x="671525" y="5352070"/>
            <a:ext cx="3997742" cy="18034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9" rIns="45719">
            <a:spAutoFit/>
          </a:bodyPr>
          <a:lstStyle>
            <a:lvl1pPr>
              <a:defRPr sz="600"/>
            </a:lvl1pPr>
          </a:lstStyle>
          <a:p>
            <a:r>
              <a:t>Quelle: https://www.mime.asia/who-uses-coworking-spaces-heres-everything-to-know/</a:t>
            </a:r>
          </a:p>
        </p:txBody>
      </p:sp>
      <p:grpSp>
        <p:nvGrpSpPr>
          <p:cNvPr id="370" name="Diagram 18"/>
          <p:cNvGrpSpPr/>
          <p:nvPr/>
        </p:nvGrpSpPr>
        <p:grpSpPr>
          <a:xfrm>
            <a:off x="5847476" y="1060900"/>
            <a:ext cx="5693449" cy="5249744"/>
            <a:chOff x="0" y="0"/>
            <a:chExt cx="5693449" cy="5249744"/>
          </a:xfrm>
        </p:grpSpPr>
        <p:sp>
          <p:nvSpPr>
            <p:cNvPr id="363" name="Shape"/>
            <p:cNvSpPr/>
            <p:nvPr/>
          </p:nvSpPr>
          <p:spPr>
            <a:xfrm rot="5400000">
              <a:off x="2963100" y="126495"/>
              <a:ext cx="1946080" cy="1693089"/>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4698" y="0"/>
                  </a:lnTo>
                  <a:lnTo>
                    <a:pt x="16902" y="0"/>
                  </a:lnTo>
                  <a:lnTo>
                    <a:pt x="21600" y="10800"/>
                  </a:lnTo>
                  <a:lnTo>
                    <a:pt x="16902" y="21600"/>
                  </a:lnTo>
                  <a:lnTo>
                    <a:pt x="4698" y="21600"/>
                  </a:lnTo>
                  <a:close/>
                </a:path>
              </a:pathLst>
            </a:custGeom>
            <a:solidFill>
              <a:schemeClr val="accent6">
                <a:alpha val="90000"/>
              </a:schemeClr>
            </a:solidFill>
            <a:ln w="12700" cap="flat">
              <a:solidFill>
                <a:srgbClr val="FFFFFF"/>
              </a:solidFill>
              <a:prstDash val="solid"/>
              <a:miter lim="800000"/>
            </a:ln>
            <a:effectLst/>
          </p:spPr>
          <p:txBody>
            <a:bodyPr wrap="square" lIns="45719" tIns="45719" rIns="45719" bIns="45719" numCol="1" anchor="ctr">
              <a:noAutofit/>
            </a:bodyPr>
            <a:lstStyle/>
            <a:p>
              <a:pPr algn="ctr" defTabSz="2755900">
                <a:lnSpc>
                  <a:spcPct val="90000"/>
                </a:lnSpc>
                <a:spcBef>
                  <a:spcPts val="700"/>
                </a:spcBef>
                <a:defRPr sz="6200">
                  <a:solidFill>
                    <a:srgbClr val="FFFFFF"/>
                  </a:solidFill>
                </a:defRPr>
              </a:pPr>
              <a:endParaRPr/>
            </a:p>
          </p:txBody>
        </p:sp>
        <p:sp>
          <p:nvSpPr>
            <p:cNvPr id="364" name="Shape"/>
            <p:cNvSpPr/>
            <p:nvPr/>
          </p:nvSpPr>
          <p:spPr>
            <a:xfrm rot="5400000">
              <a:off x="1134564" y="126495"/>
              <a:ext cx="1946080" cy="1693089"/>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4698" y="0"/>
                  </a:lnTo>
                  <a:lnTo>
                    <a:pt x="16902" y="0"/>
                  </a:lnTo>
                  <a:lnTo>
                    <a:pt x="21600" y="10800"/>
                  </a:lnTo>
                  <a:lnTo>
                    <a:pt x="16902" y="21600"/>
                  </a:lnTo>
                  <a:lnTo>
                    <a:pt x="4698" y="21600"/>
                  </a:lnTo>
                  <a:close/>
                </a:path>
              </a:pathLst>
            </a:custGeom>
            <a:solidFill>
              <a:schemeClr val="accent6">
                <a:alpha val="82000"/>
              </a:schemeClr>
            </a:solidFill>
            <a:ln w="12700" cap="flat">
              <a:solidFill>
                <a:srgbClr val="FFFFFF"/>
              </a:solidFill>
              <a:prstDash val="solid"/>
              <a:miter lim="800000"/>
            </a:ln>
            <a:effectLst/>
          </p:spPr>
          <p:txBody>
            <a:bodyPr wrap="square" lIns="45719" tIns="45719" rIns="45719" bIns="45719" numCol="1" anchor="ctr">
              <a:noAutofit/>
            </a:bodyPr>
            <a:lstStyle/>
            <a:p>
              <a:pPr algn="ctr" defTabSz="1600200">
                <a:lnSpc>
                  <a:spcPct val="90000"/>
                </a:lnSpc>
                <a:spcBef>
                  <a:spcPts val="700"/>
                </a:spcBef>
                <a:defRPr sz="3600">
                  <a:solidFill>
                    <a:srgbClr val="FFFFFF"/>
                  </a:solidFill>
                </a:defRPr>
              </a:pPr>
              <a:endParaRPr/>
            </a:p>
          </p:txBody>
        </p:sp>
        <p:sp>
          <p:nvSpPr>
            <p:cNvPr id="365" name="Shape"/>
            <p:cNvSpPr/>
            <p:nvPr/>
          </p:nvSpPr>
          <p:spPr>
            <a:xfrm rot="5400000">
              <a:off x="2045329" y="1778327"/>
              <a:ext cx="1946080" cy="1693089"/>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4698" y="0"/>
                  </a:lnTo>
                  <a:lnTo>
                    <a:pt x="16902" y="0"/>
                  </a:lnTo>
                  <a:lnTo>
                    <a:pt x="21600" y="10800"/>
                  </a:lnTo>
                  <a:lnTo>
                    <a:pt x="16902" y="21600"/>
                  </a:lnTo>
                  <a:lnTo>
                    <a:pt x="4698" y="21600"/>
                  </a:lnTo>
                  <a:close/>
                </a:path>
              </a:pathLst>
            </a:custGeom>
            <a:solidFill>
              <a:schemeClr val="accent6">
                <a:alpha val="74000"/>
              </a:schemeClr>
            </a:solidFill>
            <a:ln w="12700" cap="flat">
              <a:solidFill>
                <a:srgbClr val="FFFFFF"/>
              </a:solidFill>
              <a:prstDash val="solid"/>
              <a:miter lim="800000"/>
            </a:ln>
            <a:effectLst/>
          </p:spPr>
          <p:txBody>
            <a:bodyPr wrap="square" lIns="45719" tIns="45719" rIns="45719" bIns="45719" numCol="1" anchor="ctr">
              <a:noAutofit/>
            </a:bodyPr>
            <a:lstStyle/>
            <a:p>
              <a:pPr algn="ctr" defTabSz="666750">
                <a:lnSpc>
                  <a:spcPct val="90000"/>
                </a:lnSpc>
                <a:spcBef>
                  <a:spcPts val="700"/>
                </a:spcBef>
                <a:defRPr sz="1500">
                  <a:solidFill>
                    <a:srgbClr val="FFFFFF"/>
                  </a:solidFill>
                </a:defRPr>
              </a:pPr>
              <a:endParaRPr/>
            </a:p>
          </p:txBody>
        </p:sp>
        <p:sp>
          <p:nvSpPr>
            <p:cNvPr id="366" name="Vorteile"/>
            <p:cNvSpPr txBox="1"/>
            <p:nvPr/>
          </p:nvSpPr>
          <p:spPr>
            <a:xfrm>
              <a:off x="0" y="2261651"/>
              <a:ext cx="2101765" cy="726441"/>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121920" tIns="121920" rIns="121920" bIns="121920" numCol="1" anchor="ctr">
              <a:spAutoFit/>
            </a:bodyPr>
            <a:lstStyle>
              <a:lvl1pPr algn="r" defTabSz="1422400">
                <a:lnSpc>
                  <a:spcPct val="90000"/>
                </a:lnSpc>
                <a:spcBef>
                  <a:spcPts val="1300"/>
                </a:spcBef>
                <a:defRPr sz="3200"/>
              </a:lvl1pPr>
            </a:lstStyle>
            <a:p>
              <a:r>
                <a:t>Vorteile</a:t>
              </a:r>
            </a:p>
          </p:txBody>
        </p:sp>
        <p:sp>
          <p:nvSpPr>
            <p:cNvPr id="367" name="Shape"/>
            <p:cNvSpPr/>
            <p:nvPr/>
          </p:nvSpPr>
          <p:spPr>
            <a:xfrm rot="5400000">
              <a:off x="3873865" y="1778327"/>
              <a:ext cx="1946080" cy="1693089"/>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4698" y="0"/>
                  </a:lnTo>
                  <a:lnTo>
                    <a:pt x="16902" y="0"/>
                  </a:lnTo>
                  <a:lnTo>
                    <a:pt x="21600" y="10800"/>
                  </a:lnTo>
                  <a:lnTo>
                    <a:pt x="16902" y="21600"/>
                  </a:lnTo>
                  <a:lnTo>
                    <a:pt x="4698" y="21600"/>
                  </a:lnTo>
                  <a:close/>
                </a:path>
              </a:pathLst>
            </a:custGeom>
            <a:solidFill>
              <a:schemeClr val="accent6">
                <a:alpha val="66000"/>
              </a:schemeClr>
            </a:solidFill>
            <a:ln w="12700" cap="flat">
              <a:solidFill>
                <a:srgbClr val="FFFFFF"/>
              </a:solidFill>
              <a:prstDash val="solid"/>
              <a:miter lim="800000"/>
            </a:ln>
            <a:effectLst/>
          </p:spPr>
          <p:txBody>
            <a:bodyPr wrap="square" lIns="45719" tIns="45719" rIns="45719" bIns="45719" numCol="1" anchor="ctr">
              <a:noAutofit/>
            </a:bodyPr>
            <a:lstStyle/>
            <a:p>
              <a:pPr algn="ctr" defTabSz="1600200">
                <a:lnSpc>
                  <a:spcPct val="90000"/>
                </a:lnSpc>
                <a:spcBef>
                  <a:spcPts val="700"/>
                </a:spcBef>
                <a:defRPr sz="3600">
                  <a:solidFill>
                    <a:srgbClr val="FFFFFF"/>
                  </a:solidFill>
                </a:defRPr>
              </a:pPr>
              <a:endParaRPr/>
            </a:p>
          </p:txBody>
        </p:sp>
        <p:sp>
          <p:nvSpPr>
            <p:cNvPr id="368" name="Shape"/>
            <p:cNvSpPr/>
            <p:nvPr/>
          </p:nvSpPr>
          <p:spPr>
            <a:xfrm rot="5400000">
              <a:off x="2963100" y="3430159"/>
              <a:ext cx="1946080" cy="1693089"/>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4698" y="0"/>
                  </a:lnTo>
                  <a:lnTo>
                    <a:pt x="16902" y="0"/>
                  </a:lnTo>
                  <a:lnTo>
                    <a:pt x="21600" y="10800"/>
                  </a:lnTo>
                  <a:lnTo>
                    <a:pt x="16902" y="21600"/>
                  </a:lnTo>
                  <a:lnTo>
                    <a:pt x="4698" y="21600"/>
                  </a:lnTo>
                  <a:close/>
                </a:path>
              </a:pathLst>
            </a:custGeom>
            <a:solidFill>
              <a:schemeClr val="accent6">
                <a:alpha val="58000"/>
              </a:schemeClr>
            </a:solidFill>
            <a:ln w="12700" cap="flat">
              <a:solidFill>
                <a:srgbClr val="FFFFFF"/>
              </a:solidFill>
              <a:prstDash val="solid"/>
              <a:miter lim="800000"/>
            </a:ln>
            <a:effectLst/>
          </p:spPr>
          <p:txBody>
            <a:bodyPr wrap="square" lIns="45719" tIns="45719" rIns="45719" bIns="45719" numCol="1" anchor="ctr">
              <a:noAutofit/>
            </a:bodyPr>
            <a:lstStyle/>
            <a:p>
              <a:pPr algn="ctr" defTabSz="2755900">
                <a:lnSpc>
                  <a:spcPct val="90000"/>
                </a:lnSpc>
                <a:spcBef>
                  <a:spcPts val="700"/>
                </a:spcBef>
                <a:defRPr sz="6200">
                  <a:solidFill>
                    <a:srgbClr val="FFFFFF"/>
                  </a:solidFill>
                </a:defRPr>
              </a:pPr>
              <a:endParaRPr/>
            </a:p>
          </p:txBody>
        </p:sp>
        <p:sp>
          <p:nvSpPr>
            <p:cNvPr id="369" name="Shape"/>
            <p:cNvSpPr/>
            <p:nvPr/>
          </p:nvSpPr>
          <p:spPr>
            <a:xfrm rot="5400000">
              <a:off x="1134564" y="3430159"/>
              <a:ext cx="1946080" cy="1693089"/>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4698" y="0"/>
                  </a:lnTo>
                  <a:lnTo>
                    <a:pt x="16902" y="0"/>
                  </a:lnTo>
                  <a:lnTo>
                    <a:pt x="21600" y="10800"/>
                  </a:lnTo>
                  <a:lnTo>
                    <a:pt x="16902" y="21600"/>
                  </a:lnTo>
                  <a:lnTo>
                    <a:pt x="4698" y="21600"/>
                  </a:lnTo>
                  <a:close/>
                </a:path>
              </a:pathLst>
            </a:custGeom>
            <a:solidFill>
              <a:schemeClr val="accent6">
                <a:alpha val="49999"/>
              </a:schemeClr>
            </a:solidFill>
            <a:ln w="12700" cap="flat">
              <a:solidFill>
                <a:srgbClr val="FFFFFF"/>
              </a:solidFill>
              <a:prstDash val="solid"/>
              <a:miter lim="800000"/>
            </a:ln>
            <a:effectLst/>
          </p:spPr>
          <p:txBody>
            <a:bodyPr wrap="square" lIns="45719" tIns="45719" rIns="45719" bIns="45719" numCol="1" anchor="ctr">
              <a:noAutofit/>
            </a:bodyPr>
            <a:lstStyle/>
            <a:p>
              <a:pPr algn="ctr" defTabSz="1600200">
                <a:lnSpc>
                  <a:spcPct val="90000"/>
                </a:lnSpc>
                <a:spcBef>
                  <a:spcPts val="700"/>
                </a:spcBef>
                <a:defRPr sz="3600">
                  <a:solidFill>
                    <a:srgbClr val="FFFFFF"/>
                  </a:solidFill>
                </a:defRPr>
              </a:pPr>
              <a:endParaRPr/>
            </a:p>
          </p:txBody>
        </p:sp>
      </p:grpSp>
      <p:sp>
        <p:nvSpPr>
          <p:cNvPr id="371" name="TextBox 20"/>
          <p:cNvSpPr txBox="1"/>
          <p:nvPr/>
        </p:nvSpPr>
        <p:spPr>
          <a:xfrm>
            <a:off x="8845447" y="1761531"/>
            <a:ext cx="1868582" cy="65024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9" rIns="45719">
            <a:spAutoFit/>
          </a:bodyPr>
          <a:lstStyle/>
          <a:p>
            <a:pPr algn="ctr">
              <a:defRPr>
                <a:solidFill>
                  <a:srgbClr val="FFFFFF"/>
                </a:solidFill>
              </a:defRPr>
            </a:pPr>
            <a:r>
              <a:t>Leerstand </a:t>
            </a:r>
          </a:p>
          <a:p>
            <a:pPr algn="ctr">
              <a:defRPr>
                <a:solidFill>
                  <a:srgbClr val="FFFFFF"/>
                </a:solidFill>
              </a:defRPr>
            </a:pPr>
            <a:r>
              <a:t>nutzen</a:t>
            </a:r>
          </a:p>
        </p:txBody>
      </p:sp>
      <p:sp>
        <p:nvSpPr>
          <p:cNvPr id="372" name="TextBox 22"/>
          <p:cNvSpPr txBox="1"/>
          <p:nvPr/>
        </p:nvSpPr>
        <p:spPr>
          <a:xfrm>
            <a:off x="7916723" y="3362607"/>
            <a:ext cx="1868582" cy="65024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9" rIns="45719">
            <a:spAutoFit/>
          </a:bodyPr>
          <a:lstStyle/>
          <a:p>
            <a:pPr algn="ctr">
              <a:defRPr>
                <a:solidFill>
                  <a:srgbClr val="FFFFFF"/>
                </a:solidFill>
              </a:defRPr>
            </a:pPr>
            <a:r>
              <a:t>Mietkosten </a:t>
            </a:r>
          </a:p>
          <a:p>
            <a:pPr algn="ctr">
              <a:defRPr>
                <a:solidFill>
                  <a:srgbClr val="FFFFFF"/>
                </a:solidFill>
              </a:defRPr>
            </a:pPr>
            <a:r>
              <a:t>reduzieren</a:t>
            </a:r>
          </a:p>
        </p:txBody>
      </p:sp>
      <p:sp>
        <p:nvSpPr>
          <p:cNvPr id="373" name="TextBox 23"/>
          <p:cNvSpPr txBox="1"/>
          <p:nvPr/>
        </p:nvSpPr>
        <p:spPr>
          <a:xfrm>
            <a:off x="8845447" y="4963169"/>
            <a:ext cx="1868583" cy="65024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9" rIns="45719">
            <a:spAutoFit/>
          </a:bodyPr>
          <a:lstStyle/>
          <a:p>
            <a:pPr algn="ctr">
              <a:defRPr>
                <a:solidFill>
                  <a:srgbClr val="FFFFFF"/>
                </a:solidFill>
              </a:defRPr>
            </a:pPr>
            <a:r>
              <a:t>Pendelzeit</a:t>
            </a:r>
          </a:p>
          <a:p>
            <a:pPr algn="ctr">
              <a:defRPr>
                <a:solidFill>
                  <a:srgbClr val="FFFFFF"/>
                </a:solidFill>
              </a:defRPr>
            </a:pPr>
            <a:r>
              <a:t>reduzieren</a:t>
            </a:r>
          </a:p>
        </p:txBody>
      </p:sp>
      <p:sp>
        <p:nvSpPr>
          <p:cNvPr id="374" name="TextBox 24"/>
          <p:cNvSpPr txBox="1"/>
          <p:nvPr/>
        </p:nvSpPr>
        <p:spPr>
          <a:xfrm>
            <a:off x="9775406" y="3371741"/>
            <a:ext cx="1868582" cy="65024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9" rIns="45719">
            <a:spAutoFit/>
          </a:bodyPr>
          <a:lstStyle/>
          <a:p>
            <a:pPr algn="ctr">
              <a:defRPr>
                <a:solidFill>
                  <a:srgbClr val="FFFFFF"/>
                </a:solidFill>
              </a:defRPr>
            </a:pPr>
            <a:r>
              <a:t>Verkehr</a:t>
            </a:r>
          </a:p>
          <a:p>
            <a:pPr algn="ctr">
              <a:defRPr>
                <a:solidFill>
                  <a:srgbClr val="FFFFFF"/>
                </a:solidFill>
              </a:defRPr>
            </a:pPr>
            <a:r>
              <a:t>reduzieren</a:t>
            </a:r>
          </a:p>
        </p:txBody>
      </p:sp>
      <p:sp>
        <p:nvSpPr>
          <p:cNvPr id="375" name="TextBox 25"/>
          <p:cNvSpPr txBox="1"/>
          <p:nvPr/>
        </p:nvSpPr>
        <p:spPr>
          <a:xfrm>
            <a:off x="7038538" y="4824669"/>
            <a:ext cx="1868582" cy="92964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9" rIns="45719">
            <a:spAutoFit/>
          </a:bodyPr>
          <a:lstStyle/>
          <a:p>
            <a:pPr algn="ctr">
              <a:defRPr>
                <a:solidFill>
                  <a:srgbClr val="FFFFFF"/>
                </a:solidFill>
              </a:defRPr>
            </a:pPr>
            <a:r>
              <a:t> Örtliche</a:t>
            </a:r>
          </a:p>
          <a:p>
            <a:pPr algn="ctr">
              <a:defRPr>
                <a:solidFill>
                  <a:srgbClr val="FFFFFF"/>
                </a:solidFill>
              </a:defRPr>
            </a:pPr>
            <a:r>
              <a:t>Wirtschaft</a:t>
            </a:r>
          </a:p>
          <a:p>
            <a:pPr algn="ctr">
              <a:defRPr>
                <a:solidFill>
                  <a:srgbClr val="FFFFFF"/>
                </a:solidFill>
              </a:defRPr>
            </a:pPr>
            <a:r>
              <a:t>stärken</a:t>
            </a:r>
          </a:p>
        </p:txBody>
      </p:sp>
      <p:sp>
        <p:nvSpPr>
          <p:cNvPr id="376" name="TextBox 26"/>
          <p:cNvSpPr txBox="1"/>
          <p:nvPr/>
        </p:nvSpPr>
        <p:spPr>
          <a:xfrm>
            <a:off x="7038537" y="1762044"/>
            <a:ext cx="1868582" cy="65024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9" rIns="45719">
            <a:spAutoFit/>
          </a:bodyPr>
          <a:lstStyle>
            <a:lvl1pPr algn="ctr">
              <a:defRPr>
                <a:solidFill>
                  <a:srgbClr val="FFFFFF"/>
                </a:solidFill>
              </a:defRPr>
            </a:lvl1pPr>
          </a:lstStyle>
          <a:p>
            <a:r>
              <a:t>Im Austausch sein</a:t>
            </a:r>
          </a:p>
        </p:txBody>
      </p:sp>
    </p:spTree>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 name="Vertikaler Textplatzhalter 2"/>
          <p:cNvSpPr txBox="1">
            <a:spLocks noGrp="1"/>
          </p:cNvSpPr>
          <p:nvPr>
            <p:ph type="body" sz="quarter" idx="1"/>
          </p:nvPr>
        </p:nvSpPr>
        <p:spPr>
          <a:xfrm>
            <a:off x="222248" y="6541361"/>
            <a:ext cx="5461002" cy="296617"/>
          </a:xfrm>
          <a:prstGeom prst="rect">
            <a:avLst/>
          </a:prstGeom>
        </p:spPr>
        <p:txBody>
          <a:bodyPr anchor="ctr"/>
          <a:lstStyle>
            <a:lvl1pPr defTabSz="777240">
              <a:spcBef>
                <a:spcPts val="800"/>
              </a:spcBef>
              <a:defRPr sz="1360" cap="small">
                <a:solidFill>
                  <a:schemeClr val="accent2"/>
                </a:solidFill>
                <a:latin typeface="Arial Nova"/>
                <a:ea typeface="Arial Nova"/>
                <a:cs typeface="Arial Nova"/>
                <a:sym typeface="Arial Nova"/>
              </a:defRPr>
            </a:lvl1pPr>
          </a:lstStyle>
          <a:p>
            <a:r>
              <a:t>Siedlungsentwicklung</a:t>
            </a:r>
          </a:p>
        </p:txBody>
      </p:sp>
      <p:sp>
        <p:nvSpPr>
          <p:cNvPr id="381" name="Foliennummernplatzhalter 3"/>
          <p:cNvSpPr txBox="1">
            <a:spLocks noGrp="1"/>
          </p:cNvSpPr>
          <p:nvPr>
            <p:ph type="sldNum" sz="quarter" idx="2"/>
          </p:nvPr>
        </p:nvSpPr>
        <p:spPr>
          <a:xfrm>
            <a:off x="5905501" y="6555323"/>
            <a:ext cx="273657" cy="281941"/>
          </a:xfrm>
          <a:prstGeom prst="rect">
            <a:avLst/>
          </a:prstGeom>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a:lstStyle/>
          <a:p>
            <a:fld id="{86CB4B4D-7CA3-9044-876B-883B54F8677D}" type="slidenum">
              <a:rPr/>
              <a:t>33</a:t>
            </a:fld>
            <a:endParaRPr/>
          </a:p>
        </p:txBody>
      </p:sp>
      <p:sp>
        <p:nvSpPr>
          <p:cNvPr id="382" name="Titel 4"/>
          <p:cNvSpPr txBox="1">
            <a:spLocks noGrp="1"/>
          </p:cNvSpPr>
          <p:nvPr>
            <p:ph type="title"/>
          </p:nvPr>
        </p:nvSpPr>
        <p:spPr>
          <a:xfrm>
            <a:off x="400466" y="181891"/>
            <a:ext cx="11689933" cy="896658"/>
          </a:xfrm>
          <a:prstGeom prst="rect">
            <a:avLst/>
          </a:prstGeom>
        </p:spPr>
        <p:txBody>
          <a:bodyPr/>
          <a:lstStyle>
            <a:lvl1pPr algn="l"/>
          </a:lstStyle>
          <a:p>
            <a:r>
              <a:rPr lang="de-DE" dirty="0"/>
              <a:t>Energieautarkie</a:t>
            </a:r>
            <a:endParaRPr dirty="0"/>
          </a:p>
        </p:txBody>
      </p:sp>
      <p:pic>
        <p:nvPicPr>
          <p:cNvPr id="383" name="Content Placeholder 6" descr="Content Placeholder 6"/>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281737" y="3332822"/>
            <a:ext cx="5295686" cy="2672556"/>
          </a:xfrm>
          <a:prstGeom prst="rect">
            <a:avLst/>
          </a:prstGeom>
          <a:ln w="12700">
            <a:miter lim="400000"/>
          </a:ln>
        </p:spPr>
      </p:pic>
      <p:sp>
        <p:nvSpPr>
          <p:cNvPr id="384" name="Textfeld 12"/>
          <p:cNvSpPr txBox="1"/>
          <p:nvPr/>
        </p:nvSpPr>
        <p:spPr>
          <a:xfrm>
            <a:off x="7940342" y="5988167"/>
            <a:ext cx="3805337" cy="18034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9" rIns="45719">
            <a:spAutoFit/>
          </a:bodyPr>
          <a:lstStyle>
            <a:lvl1pPr>
              <a:defRPr sz="600"/>
            </a:lvl1pPr>
          </a:lstStyle>
          <a:p>
            <a:r>
              <a:t>Quelle: https://ecologico.altervista.org/wp-content/uploads/2020/10/comunita-energetiche-rinnovabili-italia.jpg</a:t>
            </a:r>
          </a:p>
        </p:txBody>
      </p:sp>
      <p:grpSp>
        <p:nvGrpSpPr>
          <p:cNvPr id="398" name="Diagram 16"/>
          <p:cNvGrpSpPr/>
          <p:nvPr/>
        </p:nvGrpSpPr>
        <p:grpSpPr>
          <a:xfrm>
            <a:off x="7630443" y="1230160"/>
            <a:ext cx="2753010" cy="1781967"/>
            <a:chOff x="0" y="0"/>
            <a:chExt cx="2753010" cy="1781965"/>
          </a:xfrm>
        </p:grpSpPr>
        <p:sp>
          <p:nvSpPr>
            <p:cNvPr id="385" name="Shape"/>
            <p:cNvSpPr/>
            <p:nvPr/>
          </p:nvSpPr>
          <p:spPr>
            <a:xfrm>
              <a:off x="0" y="0"/>
              <a:ext cx="384328" cy="1781965"/>
            </a:xfrm>
            <a:custGeom>
              <a:avLst/>
              <a:gdLst/>
              <a:ahLst/>
              <a:cxnLst>
                <a:cxn ang="0">
                  <a:pos x="wd2" y="hd2"/>
                </a:cxn>
                <a:cxn ang="5400000">
                  <a:pos x="wd2" y="hd2"/>
                </a:cxn>
                <a:cxn ang="10800000">
                  <a:pos x="wd2" y="hd2"/>
                </a:cxn>
                <a:cxn ang="16200000">
                  <a:pos x="wd2" y="hd2"/>
                </a:cxn>
              </a:cxnLst>
              <a:rect l="0" t="0" r="r" b="b"/>
              <a:pathLst>
                <a:path w="16363" h="21600" extrusionOk="0">
                  <a:moveTo>
                    <a:pt x="650" y="0"/>
                  </a:moveTo>
                  <a:cubicBezTo>
                    <a:pt x="21600" y="5965"/>
                    <a:pt x="21600" y="15635"/>
                    <a:pt x="650" y="21600"/>
                  </a:cubicBezTo>
                  <a:lnTo>
                    <a:pt x="0" y="21415"/>
                  </a:lnTo>
                  <a:cubicBezTo>
                    <a:pt x="20591" y="15552"/>
                    <a:pt x="20591" y="6048"/>
                    <a:pt x="0" y="185"/>
                  </a:cubicBezTo>
                  <a:close/>
                </a:path>
              </a:pathLst>
            </a:custGeom>
            <a:noFill/>
            <a:ln w="12700" cap="flat">
              <a:solidFill>
                <a:srgbClr val="598938"/>
              </a:solidFill>
              <a:prstDash val="solid"/>
              <a:miter lim="800000"/>
            </a:ln>
            <a:effectLst/>
          </p:spPr>
          <p:txBody>
            <a:bodyPr wrap="square" lIns="45719" tIns="45719" rIns="45719" bIns="45719" numCol="1" anchor="t">
              <a:noAutofit/>
            </a:bodyPr>
            <a:lstStyle/>
            <a:p>
              <a:endParaRPr/>
            </a:p>
          </p:txBody>
        </p:sp>
        <p:grpSp>
          <p:nvGrpSpPr>
            <p:cNvPr id="388" name="Group"/>
            <p:cNvGrpSpPr/>
            <p:nvPr/>
          </p:nvGrpSpPr>
          <p:grpSpPr>
            <a:xfrm>
              <a:off x="237382" y="144171"/>
              <a:ext cx="2515628" cy="373407"/>
              <a:chOff x="-1" y="-1"/>
              <a:chExt cx="2515627" cy="373406"/>
            </a:xfrm>
          </p:grpSpPr>
          <p:sp>
            <p:nvSpPr>
              <p:cNvPr id="386" name="Rectangle"/>
              <p:cNvSpPr/>
              <p:nvPr/>
            </p:nvSpPr>
            <p:spPr>
              <a:xfrm>
                <a:off x="-1" y="-1"/>
                <a:ext cx="2515627" cy="373406"/>
              </a:xfrm>
              <a:prstGeom prst="rect">
                <a:avLst/>
              </a:prstGeom>
              <a:solidFill>
                <a:schemeClr val="accent6"/>
              </a:solidFill>
              <a:ln w="12700" cap="flat">
                <a:solidFill>
                  <a:srgbClr val="FFFFFF"/>
                </a:solidFill>
                <a:prstDash val="solid"/>
                <a:miter lim="800000"/>
              </a:ln>
              <a:effectLst/>
            </p:spPr>
            <p:txBody>
              <a:bodyPr wrap="square" lIns="45719" tIns="45719" rIns="45719" bIns="45719" numCol="1" anchor="ctr">
                <a:noAutofit/>
              </a:bodyPr>
              <a:lstStyle/>
              <a:p>
                <a:pPr defTabSz="755650">
                  <a:lnSpc>
                    <a:spcPct val="90000"/>
                  </a:lnSpc>
                  <a:spcBef>
                    <a:spcPts val="700"/>
                  </a:spcBef>
                  <a:defRPr sz="1700">
                    <a:solidFill>
                      <a:srgbClr val="FFFFFF"/>
                    </a:solidFill>
                  </a:defRPr>
                </a:pPr>
                <a:endParaRPr/>
              </a:p>
            </p:txBody>
          </p:sp>
          <p:sp>
            <p:nvSpPr>
              <p:cNvPr id="387" name="Ökologische Vorteile"/>
              <p:cNvSpPr txBox="1"/>
              <p:nvPr/>
            </p:nvSpPr>
            <p:spPr>
              <a:xfrm>
                <a:off x="253209" y="10171"/>
                <a:ext cx="2262416" cy="353061"/>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43180" tIns="43180" rIns="43180" bIns="43180" numCol="1" anchor="ctr">
                <a:spAutoFit/>
              </a:bodyPr>
              <a:lstStyle>
                <a:lvl1pPr defTabSz="755650">
                  <a:lnSpc>
                    <a:spcPct val="90000"/>
                  </a:lnSpc>
                  <a:spcBef>
                    <a:spcPts val="700"/>
                  </a:spcBef>
                  <a:defRPr sz="1700">
                    <a:solidFill>
                      <a:srgbClr val="FFFFFF"/>
                    </a:solidFill>
                  </a:defRPr>
                </a:lvl1pPr>
              </a:lstStyle>
              <a:p>
                <a:r>
                  <a:t>Ökologische Vorteile</a:t>
                </a:r>
              </a:p>
            </p:txBody>
          </p:sp>
        </p:grpSp>
        <p:sp>
          <p:nvSpPr>
            <p:cNvPr id="389" name="Circle"/>
            <p:cNvSpPr/>
            <p:nvPr/>
          </p:nvSpPr>
          <p:spPr>
            <a:xfrm>
              <a:off x="4006" y="97496"/>
              <a:ext cx="466757" cy="466757"/>
            </a:xfrm>
            <a:prstGeom prst="ellipse">
              <a:avLst/>
            </a:prstGeom>
            <a:solidFill>
              <a:srgbClr val="FFFFFF"/>
            </a:solidFill>
            <a:ln w="12700" cap="flat">
              <a:solidFill>
                <a:schemeClr val="accent6"/>
              </a:solidFill>
              <a:prstDash val="solid"/>
              <a:miter lim="800000"/>
            </a:ln>
            <a:effectLst/>
          </p:spPr>
          <p:txBody>
            <a:bodyPr wrap="square" lIns="45719" tIns="45719" rIns="45719" bIns="45719" numCol="1" anchor="t">
              <a:noAutofit/>
            </a:bodyPr>
            <a:lstStyle/>
            <a:p>
              <a:endParaRPr/>
            </a:p>
          </p:txBody>
        </p:sp>
        <p:grpSp>
          <p:nvGrpSpPr>
            <p:cNvPr id="392" name="Group"/>
            <p:cNvGrpSpPr/>
            <p:nvPr/>
          </p:nvGrpSpPr>
          <p:grpSpPr>
            <a:xfrm>
              <a:off x="373116" y="704277"/>
              <a:ext cx="2379894" cy="373407"/>
              <a:chOff x="0" y="-1"/>
              <a:chExt cx="2379892" cy="373406"/>
            </a:xfrm>
          </p:grpSpPr>
          <p:sp>
            <p:nvSpPr>
              <p:cNvPr id="390" name="Rectangle"/>
              <p:cNvSpPr/>
              <p:nvPr/>
            </p:nvSpPr>
            <p:spPr>
              <a:xfrm>
                <a:off x="0" y="-1"/>
                <a:ext cx="2379892" cy="373406"/>
              </a:xfrm>
              <a:prstGeom prst="rect">
                <a:avLst/>
              </a:prstGeom>
              <a:solidFill>
                <a:schemeClr val="accent6"/>
              </a:solidFill>
              <a:ln w="12700" cap="flat">
                <a:solidFill>
                  <a:srgbClr val="FFFFFF"/>
                </a:solidFill>
                <a:prstDash val="solid"/>
                <a:miter lim="800000"/>
              </a:ln>
              <a:effectLst/>
            </p:spPr>
            <p:txBody>
              <a:bodyPr wrap="square" lIns="45719" tIns="45719" rIns="45719" bIns="45719" numCol="1" anchor="ctr">
                <a:noAutofit/>
              </a:bodyPr>
              <a:lstStyle/>
              <a:p>
                <a:pPr defTabSz="755650">
                  <a:lnSpc>
                    <a:spcPct val="90000"/>
                  </a:lnSpc>
                  <a:spcBef>
                    <a:spcPts val="700"/>
                  </a:spcBef>
                  <a:defRPr sz="1700">
                    <a:solidFill>
                      <a:srgbClr val="FFFFFF"/>
                    </a:solidFill>
                  </a:defRPr>
                </a:pPr>
                <a:endParaRPr/>
              </a:p>
            </p:txBody>
          </p:sp>
          <p:sp>
            <p:nvSpPr>
              <p:cNvPr id="391" name="Ökonomische Vorteile"/>
              <p:cNvSpPr txBox="1"/>
              <p:nvPr/>
            </p:nvSpPr>
            <p:spPr>
              <a:xfrm>
                <a:off x="253209" y="10171"/>
                <a:ext cx="2126683" cy="353061"/>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43180" tIns="43180" rIns="43180" bIns="43180" numCol="1" anchor="ctr">
                <a:spAutoFit/>
              </a:bodyPr>
              <a:lstStyle>
                <a:lvl1pPr defTabSz="755650">
                  <a:lnSpc>
                    <a:spcPct val="90000"/>
                  </a:lnSpc>
                  <a:spcBef>
                    <a:spcPts val="700"/>
                  </a:spcBef>
                  <a:defRPr sz="1700">
                    <a:solidFill>
                      <a:srgbClr val="FFFFFF"/>
                    </a:solidFill>
                  </a:defRPr>
                </a:lvl1pPr>
              </a:lstStyle>
              <a:p>
                <a:r>
                  <a:t>Ökonomische Vorteile</a:t>
                </a:r>
              </a:p>
            </p:txBody>
          </p:sp>
        </p:grpSp>
        <p:sp>
          <p:nvSpPr>
            <p:cNvPr id="393" name="Circle"/>
            <p:cNvSpPr/>
            <p:nvPr/>
          </p:nvSpPr>
          <p:spPr>
            <a:xfrm>
              <a:off x="139738" y="657603"/>
              <a:ext cx="466757" cy="466757"/>
            </a:xfrm>
            <a:prstGeom prst="ellipse">
              <a:avLst/>
            </a:prstGeom>
            <a:solidFill>
              <a:srgbClr val="FFFFFF"/>
            </a:solidFill>
            <a:ln w="12700" cap="flat">
              <a:solidFill>
                <a:schemeClr val="accent6"/>
              </a:solidFill>
              <a:prstDash val="solid"/>
              <a:miter lim="800000"/>
            </a:ln>
            <a:effectLst/>
          </p:spPr>
          <p:txBody>
            <a:bodyPr wrap="square" lIns="45719" tIns="45719" rIns="45719" bIns="45719" numCol="1" anchor="t">
              <a:noAutofit/>
            </a:bodyPr>
            <a:lstStyle/>
            <a:p>
              <a:endParaRPr/>
            </a:p>
          </p:txBody>
        </p:sp>
        <p:grpSp>
          <p:nvGrpSpPr>
            <p:cNvPr id="396" name="Group"/>
            <p:cNvGrpSpPr/>
            <p:nvPr/>
          </p:nvGrpSpPr>
          <p:grpSpPr>
            <a:xfrm>
              <a:off x="237382" y="1264384"/>
              <a:ext cx="2515628" cy="373407"/>
              <a:chOff x="-1" y="-1"/>
              <a:chExt cx="2515627" cy="373406"/>
            </a:xfrm>
          </p:grpSpPr>
          <p:sp>
            <p:nvSpPr>
              <p:cNvPr id="394" name="Rectangle"/>
              <p:cNvSpPr/>
              <p:nvPr/>
            </p:nvSpPr>
            <p:spPr>
              <a:xfrm>
                <a:off x="-1" y="-1"/>
                <a:ext cx="2515627" cy="373406"/>
              </a:xfrm>
              <a:prstGeom prst="rect">
                <a:avLst/>
              </a:prstGeom>
              <a:solidFill>
                <a:schemeClr val="accent6"/>
              </a:solidFill>
              <a:ln w="12700" cap="flat">
                <a:solidFill>
                  <a:srgbClr val="FFFFFF"/>
                </a:solidFill>
                <a:prstDash val="solid"/>
                <a:miter lim="800000"/>
              </a:ln>
              <a:effectLst/>
            </p:spPr>
            <p:txBody>
              <a:bodyPr wrap="square" lIns="45719" tIns="45719" rIns="45719" bIns="45719" numCol="1" anchor="ctr">
                <a:noAutofit/>
              </a:bodyPr>
              <a:lstStyle/>
              <a:p>
                <a:pPr defTabSz="755650">
                  <a:lnSpc>
                    <a:spcPct val="90000"/>
                  </a:lnSpc>
                  <a:spcBef>
                    <a:spcPts val="700"/>
                  </a:spcBef>
                  <a:defRPr sz="1700">
                    <a:solidFill>
                      <a:srgbClr val="FFFFFF"/>
                    </a:solidFill>
                  </a:defRPr>
                </a:pPr>
                <a:endParaRPr/>
              </a:p>
            </p:txBody>
          </p:sp>
          <p:sp>
            <p:nvSpPr>
              <p:cNvPr id="395" name="Soziale Vorteile"/>
              <p:cNvSpPr txBox="1"/>
              <p:nvPr/>
            </p:nvSpPr>
            <p:spPr>
              <a:xfrm>
                <a:off x="253209" y="10171"/>
                <a:ext cx="2262416" cy="353061"/>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43180" tIns="43180" rIns="43180" bIns="43180" numCol="1" anchor="ctr">
                <a:spAutoFit/>
              </a:bodyPr>
              <a:lstStyle/>
              <a:p>
                <a:pPr defTabSz="755650">
                  <a:lnSpc>
                    <a:spcPct val="90000"/>
                  </a:lnSpc>
                  <a:spcBef>
                    <a:spcPts val="700"/>
                  </a:spcBef>
                  <a:defRPr sz="1700">
                    <a:solidFill>
                      <a:srgbClr val="FFFFFF"/>
                    </a:solidFill>
                    <a:latin typeface="Arial Nova"/>
                    <a:ea typeface="Arial Nova"/>
                    <a:cs typeface="Arial Nova"/>
                    <a:sym typeface="Arial Nova"/>
                  </a:defRPr>
                </a:pPr>
                <a:r>
                  <a:t>Soziale</a:t>
                </a:r>
                <a:r>
                  <a:rPr>
                    <a:latin typeface="Arial Nova Light"/>
                    <a:ea typeface="Arial Nova Light"/>
                    <a:cs typeface="Arial Nova Light"/>
                    <a:sym typeface="Arial Nova Light"/>
                  </a:rPr>
                  <a:t> Vorteile</a:t>
                </a:r>
              </a:p>
            </p:txBody>
          </p:sp>
        </p:grpSp>
        <p:sp>
          <p:nvSpPr>
            <p:cNvPr id="397" name="Circle"/>
            <p:cNvSpPr/>
            <p:nvPr/>
          </p:nvSpPr>
          <p:spPr>
            <a:xfrm>
              <a:off x="4006" y="1217708"/>
              <a:ext cx="466757" cy="466757"/>
            </a:xfrm>
            <a:prstGeom prst="ellipse">
              <a:avLst/>
            </a:prstGeom>
            <a:solidFill>
              <a:srgbClr val="FFFFFF"/>
            </a:solidFill>
            <a:ln w="12700" cap="flat">
              <a:solidFill>
                <a:schemeClr val="accent6"/>
              </a:solidFill>
              <a:prstDash val="solid"/>
              <a:miter lim="800000"/>
            </a:ln>
            <a:effectLst/>
          </p:spPr>
          <p:txBody>
            <a:bodyPr wrap="square" lIns="45719" tIns="45719" rIns="45719" bIns="45719" numCol="1" anchor="t">
              <a:noAutofit/>
            </a:bodyPr>
            <a:lstStyle/>
            <a:p>
              <a:endParaRPr/>
            </a:p>
          </p:txBody>
        </p:sp>
      </p:grpSp>
      <p:grpSp>
        <p:nvGrpSpPr>
          <p:cNvPr id="410" name="Diagram 19"/>
          <p:cNvGrpSpPr/>
          <p:nvPr/>
        </p:nvGrpSpPr>
        <p:grpSpPr>
          <a:xfrm>
            <a:off x="1477000" y="2871026"/>
            <a:ext cx="3682917" cy="2868919"/>
            <a:chOff x="-1" y="-1"/>
            <a:chExt cx="3682914" cy="2868919"/>
          </a:xfrm>
        </p:grpSpPr>
        <p:grpSp>
          <p:nvGrpSpPr>
            <p:cNvPr id="401" name="Group"/>
            <p:cNvGrpSpPr/>
            <p:nvPr/>
          </p:nvGrpSpPr>
          <p:grpSpPr>
            <a:xfrm>
              <a:off x="-1" y="-1"/>
              <a:ext cx="1046137" cy="1046137"/>
              <a:chOff x="-1" y="-1"/>
              <a:chExt cx="1046136" cy="1046136"/>
            </a:xfrm>
          </p:grpSpPr>
          <p:sp>
            <p:nvSpPr>
              <p:cNvPr id="399" name="Circle"/>
              <p:cNvSpPr/>
              <p:nvPr/>
            </p:nvSpPr>
            <p:spPr>
              <a:xfrm>
                <a:off x="-1" y="-1"/>
                <a:ext cx="1046136" cy="1046136"/>
              </a:xfrm>
              <a:prstGeom prst="ellipse">
                <a:avLst/>
              </a:prstGeom>
              <a:solidFill>
                <a:srgbClr val="FFFFFF"/>
              </a:solidFill>
              <a:ln w="12700" cap="flat">
                <a:solidFill>
                  <a:srgbClr val="D6712C"/>
                </a:solidFill>
                <a:prstDash val="solid"/>
                <a:miter lim="800000"/>
              </a:ln>
              <a:effectLst/>
            </p:spPr>
            <p:txBody>
              <a:bodyPr wrap="square" lIns="45719" tIns="45719" rIns="45719" bIns="45719" numCol="1" anchor="ctr">
                <a:noAutofit/>
              </a:bodyPr>
              <a:lstStyle/>
              <a:p>
                <a:pPr algn="ctr" defTabSz="533400">
                  <a:lnSpc>
                    <a:spcPct val="90000"/>
                  </a:lnSpc>
                  <a:spcBef>
                    <a:spcPts val="700"/>
                  </a:spcBef>
                  <a:defRPr sz="1200">
                    <a:solidFill>
                      <a:srgbClr val="FFFFFF"/>
                    </a:solidFill>
                  </a:defRPr>
                </a:pPr>
                <a:endParaRPr/>
              </a:p>
            </p:txBody>
          </p:sp>
          <p:sp>
            <p:nvSpPr>
              <p:cNvPr id="400" name="Consumer"/>
              <p:cNvSpPr txBox="1"/>
              <p:nvPr/>
            </p:nvSpPr>
            <p:spPr>
              <a:xfrm>
                <a:off x="153202" y="406226"/>
                <a:ext cx="739728" cy="233681"/>
              </a:xfrm>
              <a:prstGeom prst="rect">
                <a:avLst/>
              </a:prstGeom>
              <a:solidFill>
                <a:srgbClr val="FFFFFF"/>
              </a:solidFill>
              <a:ln w="12700" cap="flat">
                <a:solidFill>
                  <a:schemeClr val="accent1"/>
                </a:solidFill>
                <a:prstDash val="solid"/>
                <a:miter lim="8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15240" tIns="15240" rIns="15240" bIns="15240" numCol="1" anchor="ctr">
                <a:spAutoFit/>
              </a:bodyPr>
              <a:lstStyle>
                <a:lvl1pPr algn="ctr">
                  <a:defRPr sz="1200"/>
                </a:lvl1pPr>
              </a:lstStyle>
              <a:p>
                <a:r>
                  <a:t>Consumer</a:t>
                </a:r>
              </a:p>
            </p:txBody>
          </p:sp>
        </p:grpSp>
        <p:sp>
          <p:nvSpPr>
            <p:cNvPr id="402" name="Shape"/>
            <p:cNvSpPr/>
            <p:nvPr/>
          </p:nvSpPr>
          <p:spPr>
            <a:xfrm>
              <a:off x="308385" y="1211504"/>
              <a:ext cx="445906" cy="445906"/>
            </a:xfrm>
            <a:custGeom>
              <a:avLst/>
              <a:gdLst/>
              <a:ahLst/>
              <a:cxnLst>
                <a:cxn ang="0">
                  <a:pos x="wd2" y="hd2"/>
                </a:cxn>
                <a:cxn ang="5400000">
                  <a:pos x="wd2" y="hd2"/>
                </a:cxn>
                <a:cxn ang="10800000">
                  <a:pos x="wd2" y="hd2"/>
                </a:cxn>
                <a:cxn ang="16200000">
                  <a:pos x="wd2" y="hd2"/>
                </a:cxn>
              </a:cxnLst>
              <a:rect l="0" t="0" r="r" b="b"/>
              <a:pathLst>
                <a:path w="21600" h="21600" extrusionOk="0">
                  <a:moveTo>
                    <a:pt x="0" y="7344"/>
                  </a:moveTo>
                  <a:lnTo>
                    <a:pt x="7344" y="7344"/>
                  </a:lnTo>
                  <a:lnTo>
                    <a:pt x="7344" y="0"/>
                  </a:lnTo>
                  <a:lnTo>
                    <a:pt x="14256" y="0"/>
                  </a:lnTo>
                  <a:lnTo>
                    <a:pt x="14256" y="7344"/>
                  </a:lnTo>
                  <a:lnTo>
                    <a:pt x="21600" y="7344"/>
                  </a:lnTo>
                  <a:lnTo>
                    <a:pt x="21600" y="14256"/>
                  </a:lnTo>
                  <a:lnTo>
                    <a:pt x="14256" y="14256"/>
                  </a:lnTo>
                  <a:lnTo>
                    <a:pt x="14256" y="21600"/>
                  </a:lnTo>
                  <a:lnTo>
                    <a:pt x="7344" y="21600"/>
                  </a:lnTo>
                  <a:lnTo>
                    <a:pt x="7344" y="14256"/>
                  </a:lnTo>
                  <a:lnTo>
                    <a:pt x="0" y="14256"/>
                  </a:lnTo>
                  <a:close/>
                </a:path>
              </a:pathLst>
            </a:custGeom>
            <a:solidFill>
              <a:srgbClr val="F4BEAB"/>
            </a:solidFill>
            <a:ln w="12700" cap="flat">
              <a:noFill/>
              <a:miter lim="400000"/>
            </a:ln>
            <a:effectLst/>
          </p:spPr>
          <p:txBody>
            <a:bodyPr wrap="square" lIns="45719" tIns="45719" rIns="45719" bIns="45719" numCol="1" anchor="ctr">
              <a:noAutofit/>
            </a:bodyPr>
            <a:lstStyle/>
            <a:p>
              <a:pPr algn="ctr" defTabSz="444500">
                <a:lnSpc>
                  <a:spcPct val="90000"/>
                </a:lnSpc>
                <a:spcBef>
                  <a:spcPts val="700"/>
                </a:spcBef>
                <a:defRPr sz="1000">
                  <a:solidFill>
                    <a:srgbClr val="FFFFFF"/>
                  </a:solidFill>
                </a:defRPr>
              </a:pPr>
              <a:endParaRPr/>
            </a:p>
          </p:txBody>
        </p:sp>
        <p:grpSp>
          <p:nvGrpSpPr>
            <p:cNvPr id="405" name="Group"/>
            <p:cNvGrpSpPr/>
            <p:nvPr/>
          </p:nvGrpSpPr>
          <p:grpSpPr>
            <a:xfrm>
              <a:off x="8316" y="1822781"/>
              <a:ext cx="1046137" cy="1046137"/>
              <a:chOff x="-1" y="-1"/>
              <a:chExt cx="1046136" cy="1046136"/>
            </a:xfrm>
          </p:grpSpPr>
          <p:sp>
            <p:nvSpPr>
              <p:cNvPr id="403" name="Circle"/>
              <p:cNvSpPr/>
              <p:nvPr/>
            </p:nvSpPr>
            <p:spPr>
              <a:xfrm>
                <a:off x="-1" y="-1"/>
                <a:ext cx="1046136" cy="1046136"/>
              </a:xfrm>
              <a:prstGeom prst="ellipse">
                <a:avLst/>
              </a:prstGeom>
              <a:solidFill>
                <a:srgbClr val="FFFFFF"/>
              </a:solidFill>
              <a:ln w="12700" cap="flat">
                <a:solidFill>
                  <a:srgbClr val="D6712C"/>
                </a:solidFill>
                <a:prstDash val="solid"/>
                <a:miter lim="800000"/>
              </a:ln>
              <a:effectLst/>
            </p:spPr>
            <p:txBody>
              <a:bodyPr wrap="square" lIns="45719" tIns="45719" rIns="45719" bIns="45719" numCol="1" anchor="ctr">
                <a:noAutofit/>
              </a:bodyPr>
              <a:lstStyle/>
              <a:p>
                <a:pPr algn="ctr" defTabSz="533400">
                  <a:lnSpc>
                    <a:spcPct val="90000"/>
                  </a:lnSpc>
                  <a:spcBef>
                    <a:spcPts val="700"/>
                  </a:spcBef>
                  <a:defRPr sz="1200">
                    <a:solidFill>
                      <a:srgbClr val="FFFFFF"/>
                    </a:solidFill>
                  </a:defRPr>
                </a:pPr>
                <a:endParaRPr/>
              </a:p>
            </p:txBody>
          </p:sp>
          <p:sp>
            <p:nvSpPr>
              <p:cNvPr id="404" name="Producer"/>
              <p:cNvSpPr txBox="1"/>
              <p:nvPr/>
            </p:nvSpPr>
            <p:spPr>
              <a:xfrm>
                <a:off x="153203" y="406226"/>
                <a:ext cx="739727" cy="233681"/>
              </a:xfrm>
              <a:prstGeom prst="rect">
                <a:avLst/>
              </a:prstGeom>
              <a:solidFill>
                <a:srgbClr val="FFFFFF"/>
              </a:solidFill>
              <a:ln w="12700" cap="flat">
                <a:solidFill>
                  <a:schemeClr val="accent1"/>
                </a:solidFill>
                <a:prstDash val="solid"/>
                <a:miter lim="8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15240" tIns="15240" rIns="15240" bIns="15240" numCol="1" anchor="ctr">
                <a:spAutoFit/>
              </a:bodyPr>
              <a:lstStyle>
                <a:lvl1pPr algn="ctr">
                  <a:defRPr sz="1200"/>
                </a:lvl1pPr>
              </a:lstStyle>
              <a:p>
                <a:r>
                  <a:t>Producer</a:t>
                </a:r>
              </a:p>
            </p:txBody>
          </p:sp>
        </p:grpSp>
        <p:sp>
          <p:nvSpPr>
            <p:cNvPr id="406" name="Arrow"/>
            <p:cNvSpPr/>
            <p:nvPr/>
          </p:nvSpPr>
          <p:spPr>
            <a:xfrm>
              <a:off x="1188500" y="1239876"/>
              <a:ext cx="284184" cy="389163"/>
            </a:xfrm>
            <a:prstGeom prst="rightArrow">
              <a:avLst>
                <a:gd name="adj1" fmla="val 60000"/>
                <a:gd name="adj2" fmla="val 50000"/>
              </a:avLst>
            </a:prstGeom>
            <a:solidFill>
              <a:srgbClr val="F4BEAB"/>
            </a:solidFill>
            <a:ln w="12700" cap="flat">
              <a:noFill/>
              <a:miter lim="400000"/>
            </a:ln>
            <a:effectLst/>
          </p:spPr>
          <p:txBody>
            <a:bodyPr wrap="square" lIns="45719" tIns="45719" rIns="45719" bIns="45719" numCol="1" anchor="ctr">
              <a:noAutofit/>
            </a:bodyPr>
            <a:lstStyle/>
            <a:p>
              <a:pPr algn="ctr" defTabSz="444500">
                <a:lnSpc>
                  <a:spcPct val="90000"/>
                </a:lnSpc>
                <a:spcBef>
                  <a:spcPts val="700"/>
                </a:spcBef>
                <a:defRPr sz="1000">
                  <a:solidFill>
                    <a:srgbClr val="FFFFFF"/>
                  </a:solidFill>
                </a:defRPr>
              </a:pPr>
              <a:endParaRPr/>
            </a:p>
          </p:txBody>
        </p:sp>
        <p:grpSp>
          <p:nvGrpSpPr>
            <p:cNvPr id="409" name="Group"/>
            <p:cNvGrpSpPr/>
            <p:nvPr/>
          </p:nvGrpSpPr>
          <p:grpSpPr>
            <a:xfrm>
              <a:off x="1590644" y="388323"/>
              <a:ext cx="2092269" cy="2092270"/>
              <a:chOff x="-1" y="-1"/>
              <a:chExt cx="2092268" cy="2092268"/>
            </a:xfrm>
          </p:grpSpPr>
          <p:sp>
            <p:nvSpPr>
              <p:cNvPr id="407" name="Circle"/>
              <p:cNvSpPr/>
              <p:nvPr/>
            </p:nvSpPr>
            <p:spPr>
              <a:xfrm>
                <a:off x="-1" y="-1"/>
                <a:ext cx="2092268" cy="2092268"/>
              </a:xfrm>
              <a:prstGeom prst="ellipse">
                <a:avLst/>
              </a:prstGeom>
              <a:solidFill>
                <a:srgbClr val="FFFFFF"/>
              </a:solidFill>
              <a:ln w="12700" cap="flat">
                <a:solidFill>
                  <a:srgbClr val="D6712C"/>
                </a:solidFill>
                <a:prstDash val="solid"/>
                <a:miter lim="800000"/>
              </a:ln>
              <a:effectLst/>
            </p:spPr>
            <p:txBody>
              <a:bodyPr wrap="square" lIns="45719" tIns="45719" rIns="45719" bIns="45719" numCol="1" anchor="ctr">
                <a:noAutofit/>
              </a:bodyPr>
              <a:lstStyle/>
              <a:p>
                <a:pPr algn="ctr" defTabSz="1155700">
                  <a:lnSpc>
                    <a:spcPct val="90000"/>
                  </a:lnSpc>
                  <a:spcBef>
                    <a:spcPts val="700"/>
                  </a:spcBef>
                  <a:defRPr sz="2600">
                    <a:solidFill>
                      <a:srgbClr val="FFFFFF"/>
                    </a:solidFill>
                  </a:defRPr>
                </a:pPr>
                <a:endParaRPr/>
              </a:p>
            </p:txBody>
          </p:sp>
          <p:sp>
            <p:nvSpPr>
              <p:cNvPr id="408" name="Prosumer"/>
              <p:cNvSpPr txBox="1"/>
              <p:nvPr/>
            </p:nvSpPr>
            <p:spPr>
              <a:xfrm>
                <a:off x="306405" y="867062"/>
                <a:ext cx="1479457" cy="358141"/>
              </a:xfrm>
              <a:prstGeom prst="rect">
                <a:avLst/>
              </a:prstGeom>
              <a:solidFill>
                <a:srgbClr val="FFFFFF"/>
              </a:solidFill>
              <a:ln w="12700" cap="flat">
                <a:solidFill>
                  <a:schemeClr val="accent1"/>
                </a:solidFill>
                <a:prstDash val="solid"/>
                <a:miter lim="8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33019" tIns="33019" rIns="33019" bIns="33019" numCol="1" anchor="ctr">
                <a:spAutoFit/>
              </a:bodyPr>
              <a:lstStyle>
                <a:lvl1pPr algn="ctr"/>
              </a:lstStyle>
              <a:p>
                <a:r>
                  <a:t>Prosumer</a:t>
                </a:r>
              </a:p>
            </p:txBody>
          </p:sp>
        </p:grpSp>
      </p:grpSp>
      <p:sp>
        <p:nvSpPr>
          <p:cNvPr id="411" name="Textfeld 1"/>
          <p:cNvSpPr txBox="1"/>
          <p:nvPr/>
        </p:nvSpPr>
        <p:spPr>
          <a:xfrm>
            <a:off x="789969" y="1174706"/>
            <a:ext cx="6291841" cy="1600438"/>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9" rIns="45719">
            <a:spAutoFit/>
          </a:bodyPr>
          <a:lstStyle>
            <a:lvl1pPr algn="just"/>
          </a:lstStyle>
          <a:p>
            <a:r>
              <a:rPr lang="de-DE" sz="2000" b="1" dirty="0"/>
              <a:t>Ausloten von Potentialen für Energieproduktion</a:t>
            </a:r>
          </a:p>
          <a:p>
            <a:r>
              <a:rPr lang="de-DE" sz="2000" b="1" dirty="0"/>
              <a:t>Flächen für die Realisierung von Photovoltaik</a:t>
            </a:r>
          </a:p>
          <a:p>
            <a:endParaRPr lang="de-DE" sz="2000" b="1" dirty="0"/>
          </a:p>
          <a:p>
            <a:r>
              <a:rPr lang="de-DE" sz="2000" b="1" dirty="0"/>
              <a:t>Gemeinschaften für erneuerbare Energie: </a:t>
            </a:r>
          </a:p>
          <a:p>
            <a:r>
              <a:rPr dirty="0"/>
              <a:t>In </a:t>
            </a:r>
            <a:r>
              <a:rPr dirty="0" err="1"/>
              <a:t>Italien</a:t>
            </a:r>
            <a:r>
              <a:rPr dirty="0"/>
              <a:t> </a:t>
            </a:r>
            <a:r>
              <a:rPr dirty="0" err="1"/>
              <a:t>eingeführt</a:t>
            </a:r>
            <a:r>
              <a:rPr dirty="0"/>
              <a:t> </a:t>
            </a:r>
            <a:r>
              <a:rPr dirty="0" err="1"/>
              <a:t>durch</a:t>
            </a:r>
            <a:r>
              <a:rPr dirty="0"/>
              <a:t> </a:t>
            </a:r>
            <a:r>
              <a:rPr dirty="0" err="1"/>
              <a:t>Dekret</a:t>
            </a:r>
            <a:r>
              <a:rPr dirty="0"/>
              <a:t> </a:t>
            </a:r>
            <a:r>
              <a:rPr dirty="0" err="1"/>
              <a:t>Milleproroghe</a:t>
            </a:r>
            <a:r>
              <a:rPr dirty="0"/>
              <a:t> 162/2019</a:t>
            </a:r>
          </a:p>
        </p:txBody>
      </p:sp>
      <p:pic>
        <p:nvPicPr>
          <p:cNvPr id="412" name="Graphic 4" descr="Graphic 4"/>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677308" y="1385082"/>
            <a:ext cx="369333" cy="369333"/>
          </a:xfrm>
          <a:prstGeom prst="rect">
            <a:avLst/>
          </a:prstGeom>
          <a:ln w="12700">
            <a:miter lim="400000"/>
          </a:ln>
        </p:spPr>
      </p:pic>
      <p:pic>
        <p:nvPicPr>
          <p:cNvPr id="413" name="Graphic 5" descr="Graphic 5"/>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677308" y="2500654"/>
            <a:ext cx="369333" cy="369333"/>
          </a:xfrm>
          <a:prstGeom prst="rect">
            <a:avLst/>
          </a:prstGeom>
          <a:ln w="12700">
            <a:miter lim="400000"/>
          </a:ln>
        </p:spPr>
      </p:pic>
      <p:pic>
        <p:nvPicPr>
          <p:cNvPr id="414" name="Graphic 6" descr="Graphic 6"/>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7827050" y="1951864"/>
            <a:ext cx="369333" cy="369333"/>
          </a:xfrm>
          <a:prstGeom prst="rect">
            <a:avLst/>
          </a:prstGeom>
          <a:ln w="12700">
            <a:miter lim="400000"/>
          </a:ln>
        </p:spPr>
      </p:pic>
    </p:spTree>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642" name="Picture 5" descr="Picture 5"/>
          <p:cNvPicPr>
            <a:picLocks noChangeAspect="1"/>
          </p:cNvPicPr>
          <p:nvPr/>
        </p:nvPicPr>
        <p:blipFill>
          <a:blip r:embed="rId2"/>
          <a:stretch>
            <a:fillRect/>
          </a:stretch>
        </p:blipFill>
        <p:spPr>
          <a:xfrm>
            <a:off x="6221338" y="481110"/>
            <a:ext cx="4829026" cy="6376891"/>
          </a:xfrm>
          <a:prstGeom prst="rect">
            <a:avLst/>
          </a:prstGeom>
          <a:ln w="12700">
            <a:miter lim="400000"/>
          </a:ln>
        </p:spPr>
      </p:pic>
      <p:sp>
        <p:nvSpPr>
          <p:cNvPr id="643" name="Title 1"/>
          <p:cNvSpPr txBox="1">
            <a:spLocks noGrp="1"/>
          </p:cNvSpPr>
          <p:nvPr>
            <p:ph type="title" idx="4294967295"/>
          </p:nvPr>
        </p:nvSpPr>
        <p:spPr>
          <a:xfrm>
            <a:off x="364142" y="1406371"/>
            <a:ext cx="5992813" cy="4298950"/>
          </a:xfrm>
          <a:prstGeom prst="rect">
            <a:avLst/>
          </a:prstGeom>
        </p:spPr>
        <p:txBody>
          <a:bodyPr>
            <a:normAutofit/>
          </a:bodyPr>
          <a:lstStyle>
            <a:lvl1pPr>
              <a:defRPr>
                <a:solidFill>
                  <a:srgbClr val="000000"/>
                </a:solidFill>
              </a:defRPr>
            </a:lvl1pPr>
          </a:lstStyle>
          <a:p>
            <a:pPr>
              <a:defRPr>
                <a:effectLst/>
              </a:defRPr>
            </a:pPr>
            <a:r>
              <a:rPr lang="de-DE" sz="6600" b="1" cap="small" dirty="0">
                <a:latin typeface="Arial Nova"/>
                <a:sym typeface="Arial Nova Light"/>
              </a:rPr>
              <a:t>Mobilit</a:t>
            </a:r>
            <a:r>
              <a:rPr lang="de-DE" sz="6600" dirty="0">
                <a:sym typeface="Arial Nova Light"/>
              </a:rPr>
              <a:t>ät und Erreichbarkeit</a:t>
            </a:r>
            <a:br>
              <a:rPr lang="de-AT" sz="6600" b="1" cap="small" dirty="0">
                <a:latin typeface="Arial Nova"/>
                <a:sym typeface="Arial Nova Light"/>
              </a:rPr>
            </a:br>
            <a:r>
              <a:rPr lang="de-AT" sz="3100" dirty="0">
                <a:sym typeface="Arial Nova Light"/>
              </a:rPr>
              <a:t>Bergmeister Ingenieure</a:t>
            </a:r>
            <a:br>
              <a:rPr lang="de-AT" sz="6600" b="1" cap="small" dirty="0">
                <a:latin typeface="Arial Nova"/>
                <a:sym typeface="Arial Nova Light"/>
              </a:rPr>
            </a:br>
            <a:r>
              <a:rPr lang="de-AT" sz="3100" b="1" cap="small" dirty="0">
                <a:latin typeface="Arial Nova"/>
                <a:sym typeface="Arial Nova Light"/>
              </a:rPr>
              <a:t>Ing. </a:t>
            </a:r>
            <a:r>
              <a:rPr lang="de-AT" sz="3100" b="1" cap="small" dirty="0">
                <a:latin typeface="Arial Nova"/>
              </a:rPr>
              <a:t>Hansjörg Jocher</a:t>
            </a:r>
            <a:br>
              <a:rPr lang="de-AT" sz="6600" dirty="0"/>
            </a:br>
            <a:endParaRPr dirty="0"/>
          </a:p>
        </p:txBody>
      </p:sp>
      <p:sp>
        <p:nvSpPr>
          <p:cNvPr id="644" name="Content Placeholder 6"/>
          <p:cNvSpPr txBox="1"/>
          <p:nvPr/>
        </p:nvSpPr>
        <p:spPr>
          <a:xfrm rot="16200000">
            <a:off x="10588833" y="4639974"/>
            <a:ext cx="3051582" cy="21844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9" rIns="45719" anchor="ctr">
            <a:spAutoFit/>
          </a:bodyPr>
          <a:lstStyle>
            <a:lvl1pPr>
              <a:lnSpc>
                <a:spcPct val="90000"/>
              </a:lnSpc>
              <a:spcBef>
                <a:spcPts val="1000"/>
              </a:spcBef>
              <a:defRPr sz="800">
                <a:solidFill>
                  <a:srgbClr val="737373"/>
                </a:solidFill>
              </a:defRPr>
            </a:lvl1pPr>
          </a:lstStyle>
          <a:p>
            <a:pPr marL="0" marR="0" lvl="0" indent="0" algn="l" defTabSz="914400" rtl="0" eaLnBrk="1" fontAlgn="auto" latinLnBrk="0" hangingPunct="0">
              <a:lnSpc>
                <a:spcPct val="90000"/>
              </a:lnSpc>
              <a:spcBef>
                <a:spcPts val="1000"/>
              </a:spcBef>
              <a:spcAft>
                <a:spcPts val="0"/>
              </a:spcAft>
              <a:buClrTx/>
              <a:buSzTx/>
              <a:buFontTx/>
              <a:buNone/>
              <a:tabLst/>
              <a:defRPr/>
            </a:pPr>
            <a:r>
              <a:rPr kumimoji="0" sz="800" b="0" i="0" u="none" strike="noStrike" kern="0" cap="none" spc="0" normalizeH="0" baseline="0" noProof="0" dirty="0">
                <a:ln>
                  <a:noFill/>
                </a:ln>
                <a:solidFill>
                  <a:srgbClr val="737373"/>
                </a:solidFill>
                <a:effectLst/>
                <a:uLnTx/>
                <a:uFillTx/>
                <a:latin typeface="Arial Nova Light"/>
                <a:sym typeface="Arial Nova Light"/>
              </a:rPr>
              <a:t>Much, Natters | Land Tirol / Lukas </a:t>
            </a:r>
            <a:r>
              <a:rPr kumimoji="0" sz="800" b="0" i="0" u="none" strike="noStrike" kern="0" cap="none" spc="0" normalizeH="0" baseline="0" noProof="0" dirty="0" err="1">
                <a:ln>
                  <a:noFill/>
                </a:ln>
                <a:solidFill>
                  <a:srgbClr val="737373"/>
                </a:solidFill>
                <a:effectLst/>
                <a:uLnTx/>
                <a:uFillTx/>
                <a:latin typeface="Arial Nova Light"/>
                <a:sym typeface="Arial Nova Light"/>
              </a:rPr>
              <a:t>Schmied</a:t>
            </a:r>
            <a:endParaRPr kumimoji="0" sz="800" b="0" i="0" u="none" strike="noStrike" kern="0" cap="none" spc="0" normalizeH="0" baseline="0" noProof="0" dirty="0">
              <a:ln>
                <a:noFill/>
              </a:ln>
              <a:solidFill>
                <a:srgbClr val="737373"/>
              </a:solidFill>
              <a:effectLst/>
              <a:uLnTx/>
              <a:uFillTx/>
              <a:latin typeface="Arial Nova Light"/>
              <a:sym typeface="Arial Nova Light"/>
            </a:endParaRPr>
          </a:p>
        </p:txBody>
      </p:sp>
      <p:pic>
        <p:nvPicPr>
          <p:cNvPr id="4" name="Grafik 3">
            <a:extLst>
              <a:ext uri="{FF2B5EF4-FFF2-40B4-BE49-F238E27FC236}">
                <a16:creationId xmlns:a16="http://schemas.microsoft.com/office/drawing/2014/main" id="{58BB95A0-699D-CB6D-5082-1BAAF746C76C}"/>
              </a:ext>
            </a:extLst>
          </p:cNvPr>
          <p:cNvPicPr>
            <a:picLocks noChangeAspect="1"/>
          </p:cNvPicPr>
          <p:nvPr/>
        </p:nvPicPr>
        <p:blipFill>
          <a:blip r:embed="rId3"/>
          <a:stretch>
            <a:fillRect/>
          </a:stretch>
        </p:blipFill>
        <p:spPr>
          <a:xfrm>
            <a:off x="10553700" y="6400800"/>
            <a:ext cx="1638300" cy="457200"/>
          </a:xfrm>
          <a:prstGeom prst="rect">
            <a:avLst/>
          </a:prstGeo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661"/>
        <p:cNvGrpSpPr/>
        <p:nvPr/>
      </p:nvGrpSpPr>
      <p:grpSpPr>
        <a:xfrm>
          <a:off x="0" y="0"/>
          <a:ext cx="0" cy="0"/>
          <a:chOff x="0" y="0"/>
          <a:chExt cx="0" cy="0"/>
        </a:xfrm>
      </p:grpSpPr>
      <p:sp>
        <p:nvSpPr>
          <p:cNvPr id="662" name="Google Shape;662;g2931c504eb9_7_525"/>
          <p:cNvSpPr txBox="1">
            <a:spLocks noGrp="1"/>
          </p:cNvSpPr>
          <p:nvPr>
            <p:ph type="sldNum" idx="12"/>
          </p:nvPr>
        </p:nvSpPr>
        <p:spPr>
          <a:xfrm>
            <a:off x="11409045" y="6333135"/>
            <a:ext cx="731600" cy="524800"/>
          </a:xfrm>
          <a:prstGeom prst="rect">
            <a:avLst/>
          </a:prstGeom>
          <a:noFill/>
          <a:ln>
            <a:noFill/>
          </a:ln>
        </p:spPr>
        <p:txBody>
          <a:bodyPr spcFirstLastPara="1" vert="horz" wrap="square" lIns="121900" tIns="121900" rIns="121900" bIns="121900" rtlCol="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700"/>
              <a:buFont typeface="Arial"/>
              <a:buNone/>
              <a:tabLst/>
              <a:defRPr/>
            </a:pPr>
            <a:fld id="{00000000-1234-1234-1234-123412341234}" type="slidenum">
              <a:rPr kumimoji="0" lang="de" sz="933" b="0" i="0" u="none" strike="noStrike" kern="0" cap="none" spc="0" normalizeH="0" baseline="0" noProof="0">
                <a:ln>
                  <a:noFill/>
                </a:ln>
                <a:solidFill>
                  <a:prstClr val="white"/>
                </a:solidFill>
                <a:effectLst/>
                <a:uLnTx/>
                <a:uFillTx/>
                <a:latin typeface="Arial"/>
                <a:cs typeface="Arial"/>
                <a:sym typeface="Arial"/>
              </a:rPr>
              <a:pPr marL="0" marR="0" lvl="0" indent="0" algn="l" defTabSz="1219170" rtl="0" eaLnBrk="1" fontAlgn="auto" latinLnBrk="0" hangingPunct="1">
                <a:lnSpc>
                  <a:spcPct val="100000"/>
                </a:lnSpc>
                <a:spcBef>
                  <a:spcPts val="0"/>
                </a:spcBef>
                <a:spcAft>
                  <a:spcPts val="0"/>
                </a:spcAft>
                <a:buClr>
                  <a:srgbClr val="000000"/>
                </a:buClr>
                <a:buSzPts val="700"/>
                <a:buFont typeface="Arial"/>
                <a:buNone/>
                <a:tabLst/>
                <a:defRPr/>
              </a:pPr>
              <a:t>35</a:t>
            </a:fld>
            <a:endParaRPr kumimoji="0" sz="933" b="0" i="0" u="none" strike="noStrike" kern="0" cap="none" spc="0" normalizeH="0" baseline="0" noProof="0">
              <a:ln>
                <a:noFill/>
              </a:ln>
              <a:solidFill>
                <a:prstClr val="white"/>
              </a:solidFill>
              <a:effectLst/>
              <a:uLnTx/>
              <a:uFillTx/>
              <a:latin typeface="Arial"/>
              <a:cs typeface="Arial"/>
              <a:sym typeface="Arial"/>
            </a:endParaRPr>
          </a:p>
        </p:txBody>
      </p:sp>
      <p:sp>
        <p:nvSpPr>
          <p:cNvPr id="664" name="Google Shape;664;g2931c504eb9_7_525"/>
          <p:cNvSpPr txBox="1">
            <a:spLocks noGrp="1"/>
          </p:cNvSpPr>
          <p:nvPr>
            <p:ph type="body" idx="1"/>
          </p:nvPr>
        </p:nvSpPr>
        <p:spPr>
          <a:xfrm>
            <a:off x="0" y="533133"/>
            <a:ext cx="12192000" cy="1579200"/>
          </a:xfrm>
          <a:prstGeom prst="rect">
            <a:avLst/>
          </a:prstGeom>
          <a:noFill/>
          <a:ln>
            <a:noFill/>
          </a:ln>
        </p:spPr>
        <p:txBody>
          <a:bodyPr spcFirstLastPara="1" vert="horz" wrap="square" lIns="121900" tIns="121900" rIns="121900" bIns="121900" rtlCol="0" anchor="t" anchorCtr="0">
            <a:normAutofit fontScale="92500" lnSpcReduction="20000"/>
          </a:bodyPr>
          <a:lstStyle/>
          <a:p>
            <a:pPr indent="0" algn="ctr">
              <a:lnSpc>
                <a:spcPct val="90000"/>
              </a:lnSpc>
              <a:spcBef>
                <a:spcPts val="1333"/>
              </a:spcBef>
              <a:buSzPct val="63063"/>
              <a:buNone/>
            </a:pPr>
            <a:r>
              <a:rPr lang="de" sz="3200" b="1" dirty="0">
                <a:solidFill>
                  <a:schemeClr val="dk1"/>
                </a:solidFill>
              </a:rPr>
              <a:t>Bergmeister Ingenieure </a:t>
            </a:r>
            <a:r>
              <a:rPr lang="de" sz="3200" dirty="0">
                <a:solidFill>
                  <a:schemeClr val="dk1"/>
                </a:solidFill>
              </a:rPr>
              <a:t>– Vahrn/Brixen</a:t>
            </a:r>
            <a:endParaRPr sz="3200" dirty="0">
              <a:solidFill>
                <a:schemeClr val="dk1"/>
              </a:solidFill>
            </a:endParaRPr>
          </a:p>
          <a:p>
            <a:pPr indent="0" algn="ctr">
              <a:lnSpc>
                <a:spcPct val="90000"/>
              </a:lnSpc>
              <a:spcBef>
                <a:spcPts val="1333"/>
              </a:spcBef>
              <a:buSzPct val="79658"/>
              <a:buNone/>
            </a:pPr>
            <a:r>
              <a:rPr lang="de" sz="2533" dirty="0">
                <a:latin typeface="Calibri"/>
                <a:ea typeface="Calibri"/>
                <a:cs typeface="Calibri"/>
                <a:sym typeface="Calibri"/>
              </a:rPr>
              <a:t>Dott. Ing. Hansjörg Jocher</a:t>
            </a:r>
            <a:endParaRPr sz="2533" dirty="0">
              <a:latin typeface="Calibri"/>
              <a:ea typeface="Calibri"/>
              <a:cs typeface="Calibri"/>
              <a:sym typeface="Calibri"/>
            </a:endParaRPr>
          </a:p>
          <a:p>
            <a:pPr indent="0" algn="ctr">
              <a:lnSpc>
                <a:spcPct val="90000"/>
              </a:lnSpc>
              <a:spcBef>
                <a:spcPts val="1333"/>
              </a:spcBef>
              <a:buSzPct val="79658"/>
              <a:buNone/>
            </a:pPr>
            <a:r>
              <a:rPr lang="de" sz="2533" dirty="0">
                <a:latin typeface="Calibri"/>
                <a:ea typeface="Calibri"/>
                <a:cs typeface="Calibri"/>
                <a:sym typeface="Calibri"/>
              </a:rPr>
              <a:t>Mateo Senoner, MSc - Dipl. Ing. Manuel Lechner</a:t>
            </a:r>
            <a:endParaRPr sz="2533" dirty="0">
              <a:latin typeface="Calibri"/>
              <a:ea typeface="Calibri"/>
              <a:cs typeface="Calibri"/>
              <a:sym typeface="Calibri"/>
            </a:endParaRPr>
          </a:p>
          <a:p>
            <a:pPr indent="0">
              <a:lnSpc>
                <a:spcPct val="150000"/>
              </a:lnSpc>
              <a:buSzPct val="168168"/>
              <a:buNone/>
            </a:pPr>
            <a:endParaRPr sz="1200" dirty="0">
              <a:latin typeface="Calibri"/>
              <a:ea typeface="Calibri"/>
              <a:cs typeface="Calibri"/>
              <a:sym typeface="Calibri"/>
            </a:endParaRPr>
          </a:p>
        </p:txBody>
      </p:sp>
      <p:sp>
        <p:nvSpPr>
          <p:cNvPr id="663" name="Google Shape;663;g2931c504eb9_7_525"/>
          <p:cNvSpPr txBox="1">
            <a:spLocks noGrp="1"/>
          </p:cNvSpPr>
          <p:nvPr>
            <p:ph type="sldNum" idx="4294967295"/>
          </p:nvPr>
        </p:nvSpPr>
        <p:spPr>
          <a:xfrm>
            <a:off x="1" y="6333067"/>
            <a:ext cx="732367" cy="524933"/>
          </a:xfrm>
          <a:prstGeom prst="rect">
            <a:avLst/>
          </a:prstGeom>
          <a:noFill/>
          <a:ln>
            <a:noFill/>
          </a:ln>
        </p:spPr>
        <p:txBody>
          <a:bodyPr spcFirstLastPara="1" vert="horz" wrap="square" lIns="121900" tIns="121900" rIns="121900" bIns="121900" rtlCol="0"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700"/>
              <a:buFontTx/>
              <a:buNone/>
              <a:tabLst/>
              <a:defRPr/>
            </a:pPr>
            <a:fld id="{00000000-1234-1234-1234-123412341234}" type="slidenum">
              <a:rPr kumimoji="0" lang="de" sz="1200" b="0" i="0" u="none" strike="noStrike" kern="0" cap="none" spc="0" normalizeH="0" baseline="0" noProof="0">
                <a:ln>
                  <a:noFill/>
                </a:ln>
                <a:solidFill>
                  <a:prstClr val="black">
                    <a:tint val="75000"/>
                  </a:prstClr>
                </a:solidFill>
                <a:effectLst/>
                <a:uLnTx/>
                <a:uFillTx/>
                <a:latin typeface="Arial"/>
                <a:cs typeface="Arial"/>
                <a:sym typeface="Arial"/>
              </a:rPr>
              <a:pPr marL="0" marR="0" lvl="0" indent="0" algn="l" defTabSz="1219170" rtl="0" eaLnBrk="1" fontAlgn="auto" latinLnBrk="0" hangingPunct="1">
                <a:lnSpc>
                  <a:spcPct val="100000"/>
                </a:lnSpc>
                <a:spcBef>
                  <a:spcPts val="0"/>
                </a:spcBef>
                <a:spcAft>
                  <a:spcPts val="0"/>
                </a:spcAft>
                <a:buClr>
                  <a:srgbClr val="000000"/>
                </a:buClr>
                <a:buSzPts val="700"/>
                <a:buFontTx/>
                <a:buNone/>
                <a:tabLst/>
                <a:defRPr/>
              </a:pPr>
              <a:t>35</a:t>
            </a:fld>
            <a:endParaRPr kumimoji="0" sz="1200" b="0" i="0" u="none" strike="noStrike" kern="0" cap="none" spc="0" normalizeH="0" baseline="0" noProof="0">
              <a:ln>
                <a:noFill/>
              </a:ln>
              <a:solidFill>
                <a:prstClr val="black">
                  <a:tint val="75000"/>
                </a:prstClr>
              </a:solidFill>
              <a:effectLst/>
              <a:uLnTx/>
              <a:uFillTx/>
              <a:latin typeface="Arial"/>
              <a:cs typeface="Arial"/>
              <a:sym typeface="Arial"/>
            </a:endParaRPr>
          </a:p>
        </p:txBody>
      </p:sp>
      <p:pic>
        <p:nvPicPr>
          <p:cNvPr id="665" name="Google Shape;665;g2931c504eb9_7_525"/>
          <p:cNvPicPr preferRelativeResize="0"/>
          <p:nvPr/>
        </p:nvPicPr>
        <p:blipFill rotWithShape="1">
          <a:blip r:embed="rId3">
            <a:alphaModFix/>
          </a:blip>
          <a:srcRect/>
          <a:stretch/>
        </p:blipFill>
        <p:spPr>
          <a:xfrm>
            <a:off x="0" y="3115933"/>
            <a:ext cx="12192000" cy="3048000"/>
          </a:xfrm>
          <a:prstGeom prst="rect">
            <a:avLst/>
          </a:prstGeom>
          <a:noFill/>
          <a:ln>
            <a:noFill/>
          </a:ln>
        </p:spPr>
      </p:pic>
      <p:sp>
        <p:nvSpPr>
          <p:cNvPr id="666" name="Google Shape;666;g2931c504eb9_7_525"/>
          <p:cNvSpPr txBox="1"/>
          <p:nvPr/>
        </p:nvSpPr>
        <p:spPr>
          <a:xfrm>
            <a:off x="415600" y="-13"/>
            <a:ext cx="11462800" cy="763600"/>
          </a:xfrm>
          <a:prstGeom prst="rect">
            <a:avLst/>
          </a:prstGeom>
          <a:noFill/>
          <a:ln>
            <a:noFill/>
          </a:ln>
        </p:spPr>
        <p:txBody>
          <a:bodyPr spcFirstLastPara="1" wrap="square" lIns="121900" tIns="121900" rIns="121900" bIns="121900" anchor="t" anchorCtr="0">
            <a:normAutofit/>
          </a:bodyPr>
          <a:lstStyle/>
          <a:p>
            <a:pPr marL="0" marR="0" lvl="0" indent="0" algn="l" defTabSz="1219170" rtl="0" eaLnBrk="1" fontAlgn="auto" latinLnBrk="0" hangingPunct="1">
              <a:lnSpc>
                <a:spcPct val="100000"/>
              </a:lnSpc>
              <a:spcBef>
                <a:spcPts val="0"/>
              </a:spcBef>
              <a:spcAft>
                <a:spcPts val="0"/>
              </a:spcAft>
              <a:buClr>
                <a:srgbClr val="000000"/>
              </a:buClr>
              <a:buSzPts val="2200"/>
              <a:buFontTx/>
              <a:buNone/>
              <a:tabLst/>
              <a:defRPr/>
            </a:pPr>
            <a:endParaRPr kumimoji="0" sz="2933" b="0" i="0" u="none" strike="noStrike" kern="0" cap="none" spc="0" normalizeH="0" baseline="0" noProof="0">
              <a:ln>
                <a:noFill/>
              </a:ln>
              <a:solidFill>
                <a:srgbClr val="FF5A34"/>
              </a:solidFill>
              <a:effectLst/>
              <a:uLnTx/>
              <a:uFillTx/>
              <a:latin typeface="Calibri"/>
              <a:ea typeface="Calibri"/>
              <a:cs typeface="Calibri"/>
              <a:sym typeface="Calibri"/>
            </a:endParaRPr>
          </a:p>
        </p:txBody>
      </p:sp>
      <p:pic>
        <p:nvPicPr>
          <p:cNvPr id="667" name="Google Shape;667;g2931c504eb9_7_525"/>
          <p:cNvPicPr preferRelativeResize="0"/>
          <p:nvPr/>
        </p:nvPicPr>
        <p:blipFill rotWithShape="1">
          <a:blip r:embed="rId4">
            <a:alphaModFix/>
          </a:blip>
          <a:srcRect/>
          <a:stretch/>
        </p:blipFill>
        <p:spPr>
          <a:xfrm>
            <a:off x="11251200" y="6447250"/>
            <a:ext cx="783588" cy="163849"/>
          </a:xfrm>
          <a:prstGeom prst="rect">
            <a:avLst/>
          </a:prstGeom>
          <a:noFill/>
          <a:ln>
            <a:noFill/>
          </a:ln>
        </p:spPr>
      </p:pic>
      <p:pic>
        <p:nvPicPr>
          <p:cNvPr id="668" name="Google Shape;668;g2931c504eb9_7_525"/>
          <p:cNvPicPr preferRelativeResize="0"/>
          <p:nvPr/>
        </p:nvPicPr>
        <p:blipFill rotWithShape="1">
          <a:blip r:embed="rId5">
            <a:alphaModFix/>
          </a:blip>
          <a:srcRect/>
          <a:stretch/>
        </p:blipFill>
        <p:spPr>
          <a:xfrm>
            <a:off x="11251200" y="246901"/>
            <a:ext cx="559000" cy="422367"/>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672"/>
        <p:cNvGrpSpPr/>
        <p:nvPr/>
      </p:nvGrpSpPr>
      <p:grpSpPr>
        <a:xfrm>
          <a:off x="0" y="0"/>
          <a:ext cx="0" cy="0"/>
          <a:chOff x="0" y="0"/>
          <a:chExt cx="0" cy="0"/>
        </a:xfrm>
      </p:grpSpPr>
      <p:sp>
        <p:nvSpPr>
          <p:cNvPr id="673" name="Google Shape;673;g2931c504eb9_7_535"/>
          <p:cNvSpPr txBox="1">
            <a:spLocks noGrp="1"/>
          </p:cNvSpPr>
          <p:nvPr>
            <p:ph type="sldNum" idx="12"/>
          </p:nvPr>
        </p:nvSpPr>
        <p:spPr>
          <a:xfrm>
            <a:off x="11409045" y="6333135"/>
            <a:ext cx="731600" cy="524800"/>
          </a:xfrm>
          <a:prstGeom prst="rect">
            <a:avLst/>
          </a:prstGeom>
          <a:noFill/>
          <a:ln>
            <a:noFill/>
          </a:ln>
        </p:spPr>
        <p:txBody>
          <a:bodyPr spcFirstLastPara="1" vert="horz" wrap="square" lIns="121900" tIns="121900" rIns="121900" bIns="121900" rtlCol="0" anchor="ctr" anchorCtr="0">
            <a:noAutofit/>
          </a:bodyPr>
          <a:lstStyle/>
          <a:p>
            <a:pPr marL="0" marR="0" lvl="0" indent="0" algn="l" defTabSz="914400" rtl="0" eaLnBrk="1" fontAlgn="auto" latinLnBrk="0" hangingPunct="0">
              <a:lnSpc>
                <a:spcPct val="100000"/>
              </a:lnSpc>
              <a:spcBef>
                <a:spcPts val="0"/>
              </a:spcBef>
              <a:spcAft>
                <a:spcPts val="0"/>
              </a:spcAft>
              <a:buClr>
                <a:srgbClr val="000000"/>
              </a:buClr>
              <a:buSzPts val="700"/>
              <a:buFont typeface="Arial"/>
              <a:buNone/>
              <a:tabLst/>
              <a:defRPr/>
            </a:pPr>
            <a:fld id="{00000000-1234-1234-1234-123412341234}" type="slidenum">
              <a:rPr kumimoji="0" lang="de" sz="933" b="0" i="0" u="none" strike="noStrike" kern="0" cap="none" spc="0" normalizeH="0" baseline="0" noProof="0">
                <a:ln>
                  <a:noFill/>
                </a:ln>
                <a:solidFill>
                  <a:prstClr val="white"/>
                </a:solidFill>
                <a:effectLst/>
                <a:uLnTx/>
                <a:uFillTx/>
                <a:latin typeface="Arial"/>
                <a:cs typeface="Arial"/>
                <a:sym typeface="Arial"/>
              </a:rPr>
              <a:pPr marL="0" marR="0" lvl="0" indent="0" algn="l" defTabSz="914400" rtl="0" eaLnBrk="1" fontAlgn="auto" latinLnBrk="0" hangingPunct="0">
                <a:lnSpc>
                  <a:spcPct val="100000"/>
                </a:lnSpc>
                <a:spcBef>
                  <a:spcPts val="0"/>
                </a:spcBef>
                <a:spcAft>
                  <a:spcPts val="0"/>
                </a:spcAft>
                <a:buClr>
                  <a:srgbClr val="000000"/>
                </a:buClr>
                <a:buSzPts val="700"/>
                <a:buFont typeface="Arial"/>
                <a:buNone/>
                <a:tabLst/>
                <a:defRPr/>
              </a:pPr>
              <a:t>36</a:t>
            </a:fld>
            <a:endParaRPr kumimoji="0" sz="933" b="0" i="0" u="none" strike="noStrike" kern="0" cap="none" spc="0" normalizeH="0" baseline="0" noProof="0">
              <a:ln>
                <a:noFill/>
              </a:ln>
              <a:solidFill>
                <a:prstClr val="white"/>
              </a:solidFill>
              <a:effectLst/>
              <a:uLnTx/>
              <a:uFillTx/>
              <a:latin typeface="Arial"/>
              <a:cs typeface="Arial"/>
              <a:sym typeface="Arial"/>
            </a:endParaRPr>
          </a:p>
        </p:txBody>
      </p:sp>
      <p:sp>
        <p:nvSpPr>
          <p:cNvPr id="674" name="Google Shape;674;g2931c504eb9_7_535"/>
          <p:cNvSpPr txBox="1">
            <a:spLocks noGrp="1"/>
          </p:cNvSpPr>
          <p:nvPr>
            <p:ph type="sldNum" idx="4294967295"/>
          </p:nvPr>
        </p:nvSpPr>
        <p:spPr>
          <a:xfrm>
            <a:off x="1" y="6333067"/>
            <a:ext cx="732367" cy="524933"/>
          </a:xfrm>
          <a:prstGeom prst="rect">
            <a:avLst/>
          </a:prstGeom>
          <a:noFill/>
          <a:ln>
            <a:noFill/>
          </a:ln>
        </p:spPr>
        <p:txBody>
          <a:bodyPr spcFirstLastPara="1" vert="horz" wrap="square" lIns="121900" tIns="121900" rIns="121900" bIns="121900" rtlCol="0" anchor="t" anchorCtr="0">
            <a:noAutofit/>
          </a:bodyPr>
          <a:lstStyle/>
          <a:p>
            <a:pPr marL="0" marR="0" lvl="0" indent="0" algn="l" defTabSz="914400" rtl="0" eaLnBrk="1" fontAlgn="auto" latinLnBrk="0" hangingPunct="0">
              <a:lnSpc>
                <a:spcPct val="100000"/>
              </a:lnSpc>
              <a:spcBef>
                <a:spcPts val="0"/>
              </a:spcBef>
              <a:spcAft>
                <a:spcPts val="0"/>
              </a:spcAft>
              <a:buClrTx/>
              <a:buSzPts val="700"/>
              <a:buFontTx/>
              <a:buNone/>
              <a:tabLst/>
              <a:defRPr/>
            </a:pPr>
            <a:fld id="{00000000-1234-1234-1234-123412341234}" type="slidenum">
              <a:rPr kumimoji="0" lang="de" sz="1200" b="0" i="0" u="none" strike="noStrike" kern="0" cap="none" spc="0" normalizeH="0" baseline="0" noProof="0">
                <a:ln>
                  <a:noFill/>
                </a:ln>
                <a:solidFill>
                  <a:prstClr val="black">
                    <a:tint val="75000"/>
                  </a:prstClr>
                </a:solidFill>
                <a:effectLst/>
                <a:uLnTx/>
                <a:uFillTx/>
                <a:latin typeface="Arial Nova Light"/>
                <a:sym typeface="Arial Nova Light"/>
              </a:rPr>
              <a:pPr marL="0" marR="0" lvl="0" indent="0" algn="l" defTabSz="914400" rtl="0" eaLnBrk="1" fontAlgn="auto" latinLnBrk="0" hangingPunct="0">
                <a:lnSpc>
                  <a:spcPct val="100000"/>
                </a:lnSpc>
                <a:spcBef>
                  <a:spcPts val="0"/>
                </a:spcBef>
                <a:spcAft>
                  <a:spcPts val="0"/>
                </a:spcAft>
                <a:buClrTx/>
                <a:buSzPts val="700"/>
                <a:buFontTx/>
                <a:buNone/>
                <a:tabLst/>
                <a:defRPr/>
              </a:pPr>
              <a:t>36</a:t>
            </a:fld>
            <a:endParaRPr kumimoji="0" sz="1200" b="0" i="0" u="none" strike="noStrike" kern="0" cap="none" spc="0" normalizeH="0" baseline="0" noProof="0">
              <a:ln>
                <a:noFill/>
              </a:ln>
              <a:solidFill>
                <a:prstClr val="black">
                  <a:tint val="75000"/>
                </a:prstClr>
              </a:solidFill>
              <a:effectLst/>
              <a:uLnTx/>
              <a:uFillTx/>
              <a:latin typeface="Arial Nova Light"/>
              <a:sym typeface="Arial Nova Light"/>
            </a:endParaRPr>
          </a:p>
        </p:txBody>
      </p:sp>
      <p:sp>
        <p:nvSpPr>
          <p:cNvPr id="675" name="Google Shape;675;g2931c504eb9_7_535"/>
          <p:cNvSpPr txBox="1"/>
          <p:nvPr/>
        </p:nvSpPr>
        <p:spPr>
          <a:xfrm>
            <a:off x="313533" y="413820"/>
            <a:ext cx="11462800" cy="763600"/>
          </a:xfrm>
          <a:prstGeom prst="rect">
            <a:avLst/>
          </a:prstGeom>
          <a:noFill/>
          <a:ln>
            <a:noFill/>
          </a:ln>
        </p:spPr>
        <p:txBody>
          <a:bodyPr spcFirstLastPara="1" wrap="square" lIns="121900" tIns="121900" rIns="121900" bIns="121900" anchor="t" anchorCtr="0">
            <a:normAutofit/>
          </a:bodyPr>
          <a:lstStyle/>
          <a:p>
            <a:pPr marL="0" marR="0" lvl="0" indent="0" algn="ctr" defTabSz="914400" rtl="0" eaLnBrk="1" fontAlgn="auto" latinLnBrk="0" hangingPunct="0">
              <a:lnSpc>
                <a:spcPct val="100000"/>
              </a:lnSpc>
              <a:spcBef>
                <a:spcPts val="0"/>
              </a:spcBef>
              <a:spcAft>
                <a:spcPts val="0"/>
              </a:spcAft>
              <a:buClr>
                <a:srgbClr val="000000"/>
              </a:buClr>
              <a:buSzPts val="2200"/>
              <a:buFontTx/>
              <a:buNone/>
              <a:tabLst/>
              <a:defRPr/>
            </a:pPr>
            <a:r>
              <a:rPr kumimoji="0" lang="de" sz="2933" b="0" i="0" u="none" strike="noStrike" kern="0" cap="none" spc="0" normalizeH="0" baseline="0" noProof="0" dirty="0">
                <a:ln>
                  <a:noFill/>
                </a:ln>
                <a:solidFill>
                  <a:prstClr val="black"/>
                </a:solidFill>
                <a:effectLst/>
                <a:uLnTx/>
                <a:uFillTx/>
                <a:latin typeface="Calibri"/>
                <a:ea typeface="Calibri"/>
                <a:cs typeface="Calibri"/>
                <a:sym typeface="Calibri"/>
              </a:rPr>
              <a:t>KLIMAPLAN 2040 - CO2 Emissionen – Status Quo</a:t>
            </a:r>
            <a:endParaRPr kumimoji="0" sz="2933" b="0" i="0" u="none" strike="noStrike" kern="0" cap="none" spc="0" normalizeH="0" baseline="0" noProof="0" dirty="0">
              <a:ln>
                <a:noFill/>
              </a:ln>
              <a:solidFill>
                <a:srgbClr val="FF5A34"/>
              </a:solidFill>
              <a:effectLst/>
              <a:uLnTx/>
              <a:uFillTx/>
              <a:latin typeface="Calibri"/>
              <a:ea typeface="Calibri"/>
              <a:cs typeface="Calibri"/>
              <a:sym typeface="Calibri"/>
            </a:endParaRPr>
          </a:p>
        </p:txBody>
      </p:sp>
      <p:pic>
        <p:nvPicPr>
          <p:cNvPr id="676" name="Google Shape;676;g2931c504eb9_7_535"/>
          <p:cNvPicPr preferRelativeResize="0"/>
          <p:nvPr/>
        </p:nvPicPr>
        <p:blipFill rotWithShape="1">
          <a:blip r:embed="rId3">
            <a:alphaModFix/>
          </a:blip>
          <a:srcRect/>
          <a:stretch/>
        </p:blipFill>
        <p:spPr>
          <a:xfrm>
            <a:off x="1436700" y="1177432"/>
            <a:ext cx="9318600" cy="4837099"/>
          </a:xfrm>
          <a:prstGeom prst="rect">
            <a:avLst/>
          </a:prstGeom>
          <a:noFill/>
          <a:ln>
            <a:noFill/>
          </a:ln>
        </p:spPr>
      </p:pic>
      <p:pic>
        <p:nvPicPr>
          <p:cNvPr id="677" name="Google Shape;677;g2931c504eb9_7_535"/>
          <p:cNvPicPr preferRelativeResize="0"/>
          <p:nvPr/>
        </p:nvPicPr>
        <p:blipFill rotWithShape="1">
          <a:blip r:embed="rId4">
            <a:alphaModFix/>
          </a:blip>
          <a:srcRect/>
          <a:stretch/>
        </p:blipFill>
        <p:spPr>
          <a:xfrm>
            <a:off x="11251213" y="6444617"/>
            <a:ext cx="783588" cy="163849"/>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681"/>
        <p:cNvGrpSpPr/>
        <p:nvPr/>
      </p:nvGrpSpPr>
      <p:grpSpPr>
        <a:xfrm>
          <a:off x="0" y="0"/>
          <a:ext cx="0" cy="0"/>
          <a:chOff x="0" y="0"/>
          <a:chExt cx="0" cy="0"/>
        </a:xfrm>
      </p:grpSpPr>
      <p:sp>
        <p:nvSpPr>
          <p:cNvPr id="682" name="Google Shape;682;g2931c504eb9_7_543"/>
          <p:cNvSpPr txBox="1">
            <a:spLocks noGrp="1"/>
          </p:cNvSpPr>
          <p:nvPr>
            <p:ph type="sldNum" idx="12"/>
          </p:nvPr>
        </p:nvSpPr>
        <p:spPr>
          <a:xfrm>
            <a:off x="11409045" y="6333135"/>
            <a:ext cx="731600" cy="524800"/>
          </a:xfrm>
          <a:prstGeom prst="rect">
            <a:avLst/>
          </a:prstGeom>
          <a:noFill/>
          <a:ln>
            <a:noFill/>
          </a:ln>
        </p:spPr>
        <p:txBody>
          <a:bodyPr spcFirstLastPara="1" vert="horz" wrap="square" lIns="121900" tIns="121900" rIns="121900" bIns="121900" rtlCol="0" anchor="ctr" anchorCtr="0">
            <a:noAutofit/>
          </a:bodyPr>
          <a:lstStyle/>
          <a:p>
            <a:pPr marL="0" marR="0" lvl="0" indent="0" algn="l" defTabSz="914400" rtl="0" eaLnBrk="1" fontAlgn="auto" latinLnBrk="0" hangingPunct="0">
              <a:lnSpc>
                <a:spcPct val="100000"/>
              </a:lnSpc>
              <a:spcBef>
                <a:spcPts val="0"/>
              </a:spcBef>
              <a:spcAft>
                <a:spcPts val="0"/>
              </a:spcAft>
              <a:buClr>
                <a:srgbClr val="000000"/>
              </a:buClr>
              <a:buSzPts val="700"/>
              <a:buFont typeface="Arial"/>
              <a:buNone/>
              <a:tabLst/>
              <a:defRPr/>
            </a:pPr>
            <a:fld id="{00000000-1234-1234-1234-123412341234}" type="slidenum">
              <a:rPr kumimoji="0" lang="de" sz="933" b="0" i="0" u="none" strike="noStrike" kern="0" cap="none" spc="0" normalizeH="0" baseline="0" noProof="0">
                <a:ln>
                  <a:noFill/>
                </a:ln>
                <a:solidFill>
                  <a:prstClr val="white"/>
                </a:solidFill>
                <a:effectLst/>
                <a:uLnTx/>
                <a:uFillTx/>
                <a:latin typeface="Arial"/>
                <a:cs typeface="Arial"/>
                <a:sym typeface="Arial"/>
              </a:rPr>
              <a:pPr marL="0" marR="0" lvl="0" indent="0" algn="l" defTabSz="914400" rtl="0" eaLnBrk="1" fontAlgn="auto" latinLnBrk="0" hangingPunct="0">
                <a:lnSpc>
                  <a:spcPct val="100000"/>
                </a:lnSpc>
                <a:spcBef>
                  <a:spcPts val="0"/>
                </a:spcBef>
                <a:spcAft>
                  <a:spcPts val="0"/>
                </a:spcAft>
                <a:buClr>
                  <a:srgbClr val="000000"/>
                </a:buClr>
                <a:buSzPts val="700"/>
                <a:buFont typeface="Arial"/>
                <a:buNone/>
                <a:tabLst/>
                <a:defRPr/>
              </a:pPr>
              <a:t>37</a:t>
            </a:fld>
            <a:endParaRPr kumimoji="0" sz="933" b="0" i="0" u="none" strike="noStrike" kern="0" cap="none" spc="0" normalizeH="0" baseline="0" noProof="0">
              <a:ln>
                <a:noFill/>
              </a:ln>
              <a:solidFill>
                <a:prstClr val="white"/>
              </a:solidFill>
              <a:effectLst/>
              <a:uLnTx/>
              <a:uFillTx/>
              <a:latin typeface="Arial"/>
              <a:cs typeface="Arial"/>
              <a:sym typeface="Arial"/>
            </a:endParaRPr>
          </a:p>
        </p:txBody>
      </p:sp>
      <p:sp>
        <p:nvSpPr>
          <p:cNvPr id="683" name="Google Shape;683;g2931c504eb9_7_543"/>
          <p:cNvSpPr txBox="1">
            <a:spLocks noGrp="1"/>
          </p:cNvSpPr>
          <p:nvPr>
            <p:ph type="sldNum" idx="4294967295"/>
          </p:nvPr>
        </p:nvSpPr>
        <p:spPr>
          <a:xfrm>
            <a:off x="1" y="6333067"/>
            <a:ext cx="732367" cy="524933"/>
          </a:xfrm>
          <a:prstGeom prst="rect">
            <a:avLst/>
          </a:prstGeom>
          <a:noFill/>
          <a:ln>
            <a:noFill/>
          </a:ln>
        </p:spPr>
        <p:txBody>
          <a:bodyPr spcFirstLastPara="1" vert="horz" wrap="square" lIns="121900" tIns="121900" rIns="121900" bIns="121900" rtlCol="0" anchor="t" anchorCtr="0">
            <a:noAutofit/>
          </a:bodyPr>
          <a:lstStyle/>
          <a:p>
            <a:pPr marL="0" marR="0" lvl="0" indent="0" algn="l" defTabSz="914400" rtl="0" eaLnBrk="1" fontAlgn="auto" latinLnBrk="0" hangingPunct="0">
              <a:lnSpc>
                <a:spcPct val="100000"/>
              </a:lnSpc>
              <a:spcBef>
                <a:spcPts val="0"/>
              </a:spcBef>
              <a:spcAft>
                <a:spcPts val="0"/>
              </a:spcAft>
              <a:buClrTx/>
              <a:buSzPts val="700"/>
              <a:buFontTx/>
              <a:buNone/>
              <a:tabLst/>
              <a:defRPr/>
            </a:pPr>
            <a:fld id="{00000000-1234-1234-1234-123412341234}" type="slidenum">
              <a:rPr kumimoji="0" lang="de" sz="1200" b="0" i="0" u="none" strike="noStrike" kern="0" cap="none" spc="0" normalizeH="0" baseline="0" noProof="0">
                <a:ln>
                  <a:noFill/>
                </a:ln>
                <a:solidFill>
                  <a:prstClr val="black">
                    <a:tint val="75000"/>
                  </a:prstClr>
                </a:solidFill>
                <a:effectLst/>
                <a:uLnTx/>
                <a:uFillTx/>
                <a:latin typeface="Arial Nova Light"/>
                <a:sym typeface="Arial Nova Light"/>
              </a:rPr>
              <a:pPr marL="0" marR="0" lvl="0" indent="0" algn="l" defTabSz="914400" rtl="0" eaLnBrk="1" fontAlgn="auto" latinLnBrk="0" hangingPunct="0">
                <a:lnSpc>
                  <a:spcPct val="100000"/>
                </a:lnSpc>
                <a:spcBef>
                  <a:spcPts val="0"/>
                </a:spcBef>
                <a:spcAft>
                  <a:spcPts val="0"/>
                </a:spcAft>
                <a:buClrTx/>
                <a:buSzPts val="700"/>
                <a:buFontTx/>
                <a:buNone/>
                <a:tabLst/>
                <a:defRPr/>
              </a:pPr>
              <a:t>37</a:t>
            </a:fld>
            <a:endParaRPr kumimoji="0" sz="1200" b="0" i="0" u="none" strike="noStrike" kern="0" cap="none" spc="0" normalizeH="0" baseline="0" noProof="0">
              <a:ln>
                <a:noFill/>
              </a:ln>
              <a:solidFill>
                <a:prstClr val="black">
                  <a:tint val="75000"/>
                </a:prstClr>
              </a:solidFill>
              <a:effectLst/>
              <a:uLnTx/>
              <a:uFillTx/>
              <a:latin typeface="Arial Nova Light"/>
              <a:sym typeface="Arial Nova Light"/>
            </a:endParaRPr>
          </a:p>
        </p:txBody>
      </p:sp>
      <p:sp>
        <p:nvSpPr>
          <p:cNvPr id="684" name="Google Shape;684;g2931c504eb9_7_543"/>
          <p:cNvSpPr txBox="1"/>
          <p:nvPr/>
        </p:nvSpPr>
        <p:spPr>
          <a:xfrm>
            <a:off x="313533" y="413820"/>
            <a:ext cx="11462800" cy="763600"/>
          </a:xfrm>
          <a:prstGeom prst="rect">
            <a:avLst/>
          </a:prstGeom>
          <a:noFill/>
          <a:ln>
            <a:noFill/>
          </a:ln>
        </p:spPr>
        <p:txBody>
          <a:bodyPr spcFirstLastPara="1" wrap="square" lIns="121900" tIns="121900" rIns="121900" bIns="121900" anchor="t" anchorCtr="0">
            <a:normAutofit/>
          </a:bodyPr>
          <a:lstStyle/>
          <a:p>
            <a:pPr marL="0" marR="0" lvl="0" indent="0" algn="ctr" defTabSz="914400" rtl="0" eaLnBrk="1" fontAlgn="auto" latinLnBrk="0" hangingPunct="0">
              <a:lnSpc>
                <a:spcPct val="100000"/>
              </a:lnSpc>
              <a:spcBef>
                <a:spcPts val="0"/>
              </a:spcBef>
              <a:spcAft>
                <a:spcPts val="0"/>
              </a:spcAft>
              <a:buClr>
                <a:srgbClr val="000000"/>
              </a:buClr>
              <a:buSzPts val="2200"/>
              <a:buFontTx/>
              <a:buNone/>
              <a:tabLst/>
              <a:defRPr/>
            </a:pPr>
            <a:r>
              <a:rPr kumimoji="0" lang="de" sz="2933" b="0" i="0" u="none" strike="noStrike" kern="0" cap="none" spc="0" normalizeH="0" baseline="0" noProof="0" dirty="0">
                <a:ln>
                  <a:noFill/>
                </a:ln>
                <a:solidFill>
                  <a:prstClr val="black"/>
                </a:solidFill>
                <a:effectLst/>
                <a:uLnTx/>
                <a:uFillTx/>
                <a:latin typeface="Calibri"/>
                <a:ea typeface="Calibri"/>
                <a:cs typeface="Calibri"/>
                <a:sym typeface="Calibri"/>
              </a:rPr>
              <a:t>Anteile Co2 Emissionen (Straßenarten)</a:t>
            </a:r>
            <a:endParaRPr kumimoji="0" sz="2933" b="0" i="0" u="none" strike="noStrike" kern="0" cap="none" spc="0" normalizeH="0" baseline="0" noProof="0" dirty="0">
              <a:ln>
                <a:noFill/>
              </a:ln>
              <a:solidFill>
                <a:srgbClr val="FF5A34"/>
              </a:solidFill>
              <a:effectLst/>
              <a:uLnTx/>
              <a:uFillTx/>
              <a:latin typeface="Calibri"/>
              <a:ea typeface="Calibri"/>
              <a:cs typeface="Calibri"/>
              <a:sym typeface="Calibri"/>
            </a:endParaRPr>
          </a:p>
        </p:txBody>
      </p:sp>
      <p:pic>
        <p:nvPicPr>
          <p:cNvPr id="685" name="Google Shape;685;g2931c504eb9_7_543"/>
          <p:cNvPicPr preferRelativeResize="0"/>
          <p:nvPr/>
        </p:nvPicPr>
        <p:blipFill rotWithShape="1">
          <a:blip r:embed="rId3">
            <a:alphaModFix/>
          </a:blip>
          <a:srcRect/>
          <a:stretch/>
        </p:blipFill>
        <p:spPr>
          <a:xfrm>
            <a:off x="1346685" y="1380620"/>
            <a:ext cx="9498628" cy="4749315"/>
          </a:xfrm>
          <a:prstGeom prst="rect">
            <a:avLst/>
          </a:prstGeom>
          <a:noFill/>
          <a:ln>
            <a:noFill/>
          </a:ln>
        </p:spPr>
      </p:pic>
      <p:pic>
        <p:nvPicPr>
          <p:cNvPr id="686" name="Google Shape;686;g2931c504eb9_7_543"/>
          <p:cNvPicPr preferRelativeResize="0"/>
          <p:nvPr/>
        </p:nvPicPr>
        <p:blipFill rotWithShape="1">
          <a:blip r:embed="rId4">
            <a:alphaModFix/>
          </a:blip>
          <a:srcRect/>
          <a:stretch/>
        </p:blipFill>
        <p:spPr>
          <a:xfrm>
            <a:off x="11251213" y="6444617"/>
            <a:ext cx="783588" cy="163849"/>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690"/>
        <p:cNvGrpSpPr/>
        <p:nvPr/>
      </p:nvGrpSpPr>
      <p:grpSpPr>
        <a:xfrm>
          <a:off x="0" y="0"/>
          <a:ext cx="0" cy="0"/>
          <a:chOff x="0" y="0"/>
          <a:chExt cx="0" cy="0"/>
        </a:xfrm>
      </p:grpSpPr>
      <p:sp>
        <p:nvSpPr>
          <p:cNvPr id="691" name="Google Shape;691;g2931c504eb9_7_551"/>
          <p:cNvSpPr txBox="1">
            <a:spLocks noGrp="1"/>
          </p:cNvSpPr>
          <p:nvPr>
            <p:ph type="sldNum" idx="12"/>
          </p:nvPr>
        </p:nvSpPr>
        <p:spPr>
          <a:xfrm>
            <a:off x="11409045" y="6333135"/>
            <a:ext cx="731600" cy="524800"/>
          </a:xfrm>
          <a:prstGeom prst="rect">
            <a:avLst/>
          </a:prstGeom>
          <a:noFill/>
          <a:ln>
            <a:noFill/>
          </a:ln>
        </p:spPr>
        <p:txBody>
          <a:bodyPr spcFirstLastPara="1" vert="horz" wrap="square" lIns="121900" tIns="121900" rIns="121900" bIns="121900" rtlCol="0" anchor="ctr" anchorCtr="0">
            <a:noAutofit/>
          </a:bodyPr>
          <a:lstStyle/>
          <a:p>
            <a:pPr marL="0" marR="0" lvl="0" indent="0" algn="l" defTabSz="914400" rtl="0" eaLnBrk="1" fontAlgn="auto" latinLnBrk="0" hangingPunct="0">
              <a:lnSpc>
                <a:spcPct val="100000"/>
              </a:lnSpc>
              <a:spcBef>
                <a:spcPts val="0"/>
              </a:spcBef>
              <a:spcAft>
                <a:spcPts val="0"/>
              </a:spcAft>
              <a:buClr>
                <a:srgbClr val="000000"/>
              </a:buClr>
              <a:buSzPts val="700"/>
              <a:buFont typeface="Arial"/>
              <a:buNone/>
              <a:tabLst/>
              <a:defRPr/>
            </a:pPr>
            <a:fld id="{00000000-1234-1234-1234-123412341234}" type="slidenum">
              <a:rPr kumimoji="0" lang="de" sz="933" b="0" i="0" u="none" strike="noStrike" kern="0" cap="none" spc="0" normalizeH="0" baseline="0" noProof="0">
                <a:ln>
                  <a:noFill/>
                </a:ln>
                <a:solidFill>
                  <a:prstClr val="white"/>
                </a:solidFill>
                <a:effectLst/>
                <a:uLnTx/>
                <a:uFillTx/>
                <a:latin typeface="Arial"/>
                <a:cs typeface="Arial"/>
                <a:sym typeface="Arial"/>
              </a:rPr>
              <a:pPr marL="0" marR="0" lvl="0" indent="0" algn="l" defTabSz="914400" rtl="0" eaLnBrk="1" fontAlgn="auto" latinLnBrk="0" hangingPunct="0">
                <a:lnSpc>
                  <a:spcPct val="100000"/>
                </a:lnSpc>
                <a:spcBef>
                  <a:spcPts val="0"/>
                </a:spcBef>
                <a:spcAft>
                  <a:spcPts val="0"/>
                </a:spcAft>
                <a:buClr>
                  <a:srgbClr val="000000"/>
                </a:buClr>
                <a:buSzPts val="700"/>
                <a:buFont typeface="Arial"/>
                <a:buNone/>
                <a:tabLst/>
                <a:defRPr/>
              </a:pPr>
              <a:t>38</a:t>
            </a:fld>
            <a:endParaRPr kumimoji="0" sz="933" b="0" i="0" u="none" strike="noStrike" kern="0" cap="none" spc="0" normalizeH="0" baseline="0" noProof="0">
              <a:ln>
                <a:noFill/>
              </a:ln>
              <a:solidFill>
                <a:prstClr val="white"/>
              </a:solidFill>
              <a:effectLst/>
              <a:uLnTx/>
              <a:uFillTx/>
              <a:latin typeface="Arial"/>
              <a:cs typeface="Arial"/>
              <a:sym typeface="Arial"/>
            </a:endParaRPr>
          </a:p>
        </p:txBody>
      </p:sp>
      <p:sp>
        <p:nvSpPr>
          <p:cNvPr id="692" name="Google Shape;692;g2931c504eb9_7_551"/>
          <p:cNvSpPr txBox="1">
            <a:spLocks noGrp="1"/>
          </p:cNvSpPr>
          <p:nvPr>
            <p:ph type="sldNum" idx="4294967295"/>
          </p:nvPr>
        </p:nvSpPr>
        <p:spPr>
          <a:xfrm>
            <a:off x="1" y="6333067"/>
            <a:ext cx="732367" cy="524933"/>
          </a:xfrm>
          <a:prstGeom prst="rect">
            <a:avLst/>
          </a:prstGeom>
          <a:noFill/>
          <a:ln>
            <a:noFill/>
          </a:ln>
        </p:spPr>
        <p:txBody>
          <a:bodyPr spcFirstLastPara="1" vert="horz" wrap="square" lIns="121900" tIns="121900" rIns="121900" bIns="121900" rtlCol="0" anchor="t" anchorCtr="0">
            <a:noAutofit/>
          </a:bodyPr>
          <a:lstStyle/>
          <a:p>
            <a:pPr marL="0" marR="0" lvl="0" indent="0" algn="l" defTabSz="914400" rtl="0" eaLnBrk="1" fontAlgn="auto" latinLnBrk="0" hangingPunct="0">
              <a:lnSpc>
                <a:spcPct val="100000"/>
              </a:lnSpc>
              <a:spcBef>
                <a:spcPts val="0"/>
              </a:spcBef>
              <a:spcAft>
                <a:spcPts val="0"/>
              </a:spcAft>
              <a:buClrTx/>
              <a:buSzPts val="700"/>
              <a:buFontTx/>
              <a:buNone/>
              <a:tabLst/>
              <a:defRPr/>
            </a:pPr>
            <a:fld id="{00000000-1234-1234-1234-123412341234}" type="slidenum">
              <a:rPr kumimoji="0" lang="de" sz="1200" b="0" i="0" u="none" strike="noStrike" kern="0" cap="none" spc="0" normalizeH="0" baseline="0" noProof="0">
                <a:ln>
                  <a:noFill/>
                </a:ln>
                <a:solidFill>
                  <a:prstClr val="black">
                    <a:tint val="75000"/>
                  </a:prstClr>
                </a:solidFill>
                <a:effectLst/>
                <a:uLnTx/>
                <a:uFillTx/>
                <a:latin typeface="Arial Nova Light"/>
                <a:sym typeface="Arial Nova Light"/>
              </a:rPr>
              <a:pPr marL="0" marR="0" lvl="0" indent="0" algn="l" defTabSz="914400" rtl="0" eaLnBrk="1" fontAlgn="auto" latinLnBrk="0" hangingPunct="0">
                <a:lnSpc>
                  <a:spcPct val="100000"/>
                </a:lnSpc>
                <a:spcBef>
                  <a:spcPts val="0"/>
                </a:spcBef>
                <a:spcAft>
                  <a:spcPts val="0"/>
                </a:spcAft>
                <a:buClrTx/>
                <a:buSzPts val="700"/>
                <a:buFontTx/>
                <a:buNone/>
                <a:tabLst/>
                <a:defRPr/>
              </a:pPr>
              <a:t>38</a:t>
            </a:fld>
            <a:endParaRPr kumimoji="0" sz="1200" b="0" i="0" u="none" strike="noStrike" kern="0" cap="none" spc="0" normalizeH="0" baseline="0" noProof="0">
              <a:ln>
                <a:noFill/>
              </a:ln>
              <a:solidFill>
                <a:prstClr val="black">
                  <a:tint val="75000"/>
                </a:prstClr>
              </a:solidFill>
              <a:effectLst/>
              <a:uLnTx/>
              <a:uFillTx/>
              <a:latin typeface="Arial Nova Light"/>
              <a:sym typeface="Arial Nova Light"/>
            </a:endParaRPr>
          </a:p>
        </p:txBody>
      </p:sp>
      <p:sp>
        <p:nvSpPr>
          <p:cNvPr id="693" name="Google Shape;693;g2931c504eb9_7_551"/>
          <p:cNvSpPr txBox="1"/>
          <p:nvPr/>
        </p:nvSpPr>
        <p:spPr>
          <a:xfrm>
            <a:off x="313533" y="413820"/>
            <a:ext cx="11462800" cy="763600"/>
          </a:xfrm>
          <a:prstGeom prst="rect">
            <a:avLst/>
          </a:prstGeom>
          <a:noFill/>
          <a:ln>
            <a:noFill/>
          </a:ln>
        </p:spPr>
        <p:txBody>
          <a:bodyPr spcFirstLastPara="1" wrap="square" lIns="121900" tIns="121900" rIns="121900" bIns="121900" anchor="t" anchorCtr="0">
            <a:normAutofit/>
          </a:bodyPr>
          <a:lstStyle/>
          <a:p>
            <a:pPr marL="0" marR="0" lvl="0" indent="0" algn="ctr" defTabSz="914400" rtl="0" eaLnBrk="1" fontAlgn="auto" latinLnBrk="0" hangingPunct="0">
              <a:lnSpc>
                <a:spcPct val="100000"/>
              </a:lnSpc>
              <a:spcBef>
                <a:spcPts val="0"/>
              </a:spcBef>
              <a:spcAft>
                <a:spcPts val="0"/>
              </a:spcAft>
              <a:buClr>
                <a:srgbClr val="000000"/>
              </a:buClr>
              <a:buSzPts val="2200"/>
              <a:buFontTx/>
              <a:buNone/>
              <a:tabLst/>
              <a:defRPr/>
            </a:pPr>
            <a:r>
              <a:rPr kumimoji="0" lang="de" sz="2933" b="0" i="0" u="none" strike="noStrike" kern="0" cap="none" spc="0" normalizeH="0" baseline="0" noProof="0" dirty="0">
                <a:ln>
                  <a:noFill/>
                </a:ln>
                <a:solidFill>
                  <a:prstClr val="black"/>
                </a:solidFill>
                <a:effectLst/>
                <a:uLnTx/>
                <a:uFillTx/>
                <a:latin typeface="Calibri"/>
                <a:ea typeface="Calibri"/>
                <a:cs typeface="Calibri"/>
                <a:sym typeface="Calibri"/>
              </a:rPr>
              <a:t>Personenverkehr - Modalsplit </a:t>
            </a:r>
            <a:endParaRPr kumimoji="0" sz="2933" b="0" i="0" u="none" strike="noStrike" kern="0" cap="none" spc="0" normalizeH="0" baseline="0" noProof="0" dirty="0">
              <a:ln>
                <a:noFill/>
              </a:ln>
              <a:solidFill>
                <a:srgbClr val="334D5D"/>
              </a:solidFill>
              <a:effectLst/>
              <a:uLnTx/>
              <a:uFillTx/>
              <a:latin typeface="Calibri"/>
              <a:ea typeface="Calibri"/>
              <a:cs typeface="Calibri"/>
              <a:sym typeface="Calibri"/>
            </a:endParaRPr>
          </a:p>
        </p:txBody>
      </p:sp>
      <p:pic>
        <p:nvPicPr>
          <p:cNvPr id="694" name="Google Shape;694;g2931c504eb9_7_551"/>
          <p:cNvPicPr preferRelativeResize="0"/>
          <p:nvPr/>
        </p:nvPicPr>
        <p:blipFill rotWithShape="1">
          <a:blip r:embed="rId3">
            <a:alphaModFix/>
          </a:blip>
          <a:srcRect/>
          <a:stretch/>
        </p:blipFill>
        <p:spPr>
          <a:xfrm>
            <a:off x="313534" y="1423574"/>
            <a:ext cx="11320525" cy="4749313"/>
          </a:xfrm>
          <a:prstGeom prst="rect">
            <a:avLst/>
          </a:prstGeom>
          <a:noFill/>
          <a:ln>
            <a:noFill/>
          </a:ln>
        </p:spPr>
      </p:pic>
      <p:pic>
        <p:nvPicPr>
          <p:cNvPr id="695" name="Google Shape;695;g2931c504eb9_7_551"/>
          <p:cNvPicPr preferRelativeResize="0"/>
          <p:nvPr/>
        </p:nvPicPr>
        <p:blipFill rotWithShape="1">
          <a:blip r:embed="rId4">
            <a:alphaModFix/>
          </a:blip>
          <a:srcRect/>
          <a:stretch/>
        </p:blipFill>
        <p:spPr>
          <a:xfrm>
            <a:off x="11251213" y="6444617"/>
            <a:ext cx="783588" cy="163849"/>
          </a:xfrm>
          <a:prstGeom prst="rect">
            <a:avLst/>
          </a:prstGeom>
          <a:noFill/>
          <a:ln>
            <a:noFill/>
          </a:ln>
        </p:spPr>
      </p:pic>
      <p:sp>
        <p:nvSpPr>
          <p:cNvPr id="696" name="Google Shape;696;g2931c504eb9_7_551"/>
          <p:cNvSpPr txBox="1"/>
          <p:nvPr/>
        </p:nvSpPr>
        <p:spPr>
          <a:xfrm>
            <a:off x="313533" y="931131"/>
            <a:ext cx="6096000" cy="492388"/>
          </a:xfrm>
          <a:prstGeom prst="rect">
            <a:avLst/>
          </a:prstGeom>
          <a:noFill/>
          <a:ln>
            <a:noFill/>
          </a:ln>
        </p:spPr>
        <p:txBody>
          <a:bodyPr spcFirstLastPara="1" wrap="square" lIns="121900" tIns="60933" rIns="121900" bIns="60933" anchor="t" anchorCtr="0">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de" sz="2400" b="0" i="0" u="none" strike="noStrike" kern="0" cap="none" spc="0" normalizeH="0" baseline="0" noProof="0">
                <a:ln>
                  <a:noFill/>
                </a:ln>
                <a:solidFill>
                  <a:srgbClr val="334D5D"/>
                </a:solidFill>
                <a:effectLst/>
                <a:uLnTx/>
                <a:uFillTx/>
                <a:latin typeface="Calibri"/>
                <a:ea typeface="Calibri"/>
                <a:cs typeface="Calibri"/>
                <a:sym typeface="Calibri"/>
              </a:rPr>
              <a:t>(Modalsplit an einem  Wochentag im Herbst)</a:t>
            </a:r>
            <a:endParaRPr kumimoji="0" sz="2400" b="0" i="0" u="none" strike="noStrike" kern="0" cap="none" spc="0" normalizeH="0" baseline="0" noProof="0">
              <a:ln>
                <a:noFill/>
              </a:ln>
              <a:solidFill>
                <a:srgbClr val="000000"/>
              </a:solidFill>
              <a:effectLst/>
              <a:uLnTx/>
              <a:uFillTx/>
              <a:latin typeface="Arial"/>
              <a:ea typeface="Arial"/>
              <a:cs typeface="Arial"/>
              <a:sym typeface="Arial"/>
            </a:endParaRPr>
          </a:p>
        </p:txBody>
      </p:sp>
      <p:pic>
        <p:nvPicPr>
          <p:cNvPr id="3" name="Grafik 2">
            <a:extLst>
              <a:ext uri="{FF2B5EF4-FFF2-40B4-BE49-F238E27FC236}">
                <a16:creationId xmlns:a16="http://schemas.microsoft.com/office/drawing/2014/main" id="{4C29378A-8A92-6B06-DD4D-205EDA27AFD2}"/>
              </a:ext>
            </a:extLst>
          </p:cNvPr>
          <p:cNvPicPr>
            <a:picLocks noChangeAspect="1"/>
          </p:cNvPicPr>
          <p:nvPr/>
        </p:nvPicPr>
        <p:blipFill>
          <a:blip r:embed="rId5"/>
          <a:stretch>
            <a:fillRect/>
          </a:stretch>
        </p:blipFill>
        <p:spPr>
          <a:xfrm>
            <a:off x="0" y="1056792"/>
            <a:ext cx="12192000" cy="4629085"/>
          </a:xfrm>
          <a:prstGeom prst="rect">
            <a:avLst/>
          </a:prstGeom>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710"/>
        <p:cNvGrpSpPr/>
        <p:nvPr/>
      </p:nvGrpSpPr>
      <p:grpSpPr>
        <a:xfrm>
          <a:off x="0" y="0"/>
          <a:ext cx="0" cy="0"/>
          <a:chOff x="0" y="0"/>
          <a:chExt cx="0" cy="0"/>
        </a:xfrm>
      </p:grpSpPr>
      <p:sp>
        <p:nvSpPr>
          <p:cNvPr id="711" name="Google Shape;711;g2931c504eb9_7_569"/>
          <p:cNvSpPr txBox="1">
            <a:spLocks noGrp="1"/>
          </p:cNvSpPr>
          <p:nvPr>
            <p:ph type="sldNum" idx="12"/>
          </p:nvPr>
        </p:nvSpPr>
        <p:spPr>
          <a:xfrm>
            <a:off x="11409045" y="6333135"/>
            <a:ext cx="731600" cy="524800"/>
          </a:xfrm>
          <a:prstGeom prst="rect">
            <a:avLst/>
          </a:prstGeom>
          <a:noFill/>
          <a:ln>
            <a:noFill/>
          </a:ln>
        </p:spPr>
        <p:txBody>
          <a:bodyPr spcFirstLastPara="1" vert="horz" wrap="square" lIns="121900" tIns="121900" rIns="121900" bIns="121900" rtlCol="0" anchor="ctr" anchorCtr="0">
            <a:noAutofit/>
          </a:bodyPr>
          <a:lstStyle/>
          <a:p>
            <a:pPr marL="0" marR="0" lvl="0" indent="0" algn="l" defTabSz="914400" rtl="0" eaLnBrk="1" fontAlgn="auto" latinLnBrk="0" hangingPunct="0">
              <a:lnSpc>
                <a:spcPct val="100000"/>
              </a:lnSpc>
              <a:spcBef>
                <a:spcPts val="0"/>
              </a:spcBef>
              <a:spcAft>
                <a:spcPts val="0"/>
              </a:spcAft>
              <a:buClr>
                <a:srgbClr val="000000"/>
              </a:buClr>
              <a:buSzPts val="700"/>
              <a:buFont typeface="Arial"/>
              <a:buNone/>
              <a:tabLst/>
              <a:defRPr/>
            </a:pPr>
            <a:fld id="{00000000-1234-1234-1234-123412341234}" type="slidenum">
              <a:rPr kumimoji="0" lang="de" sz="933" b="0" i="0" u="none" strike="noStrike" kern="0" cap="none" spc="0" normalizeH="0" baseline="0" noProof="0">
                <a:ln>
                  <a:noFill/>
                </a:ln>
                <a:solidFill>
                  <a:prstClr val="white"/>
                </a:solidFill>
                <a:effectLst/>
                <a:uLnTx/>
                <a:uFillTx/>
                <a:latin typeface="Arial"/>
                <a:cs typeface="Arial"/>
                <a:sym typeface="Arial"/>
              </a:rPr>
              <a:pPr marL="0" marR="0" lvl="0" indent="0" algn="l" defTabSz="914400" rtl="0" eaLnBrk="1" fontAlgn="auto" latinLnBrk="0" hangingPunct="0">
                <a:lnSpc>
                  <a:spcPct val="100000"/>
                </a:lnSpc>
                <a:spcBef>
                  <a:spcPts val="0"/>
                </a:spcBef>
                <a:spcAft>
                  <a:spcPts val="0"/>
                </a:spcAft>
                <a:buClr>
                  <a:srgbClr val="000000"/>
                </a:buClr>
                <a:buSzPts val="700"/>
                <a:buFont typeface="Arial"/>
                <a:buNone/>
                <a:tabLst/>
                <a:defRPr/>
              </a:pPr>
              <a:t>39</a:t>
            </a:fld>
            <a:endParaRPr kumimoji="0" sz="933" b="0" i="0" u="none" strike="noStrike" kern="0" cap="none" spc="0" normalizeH="0" baseline="0" noProof="0">
              <a:ln>
                <a:noFill/>
              </a:ln>
              <a:solidFill>
                <a:prstClr val="white"/>
              </a:solidFill>
              <a:effectLst/>
              <a:uLnTx/>
              <a:uFillTx/>
              <a:latin typeface="Arial"/>
              <a:cs typeface="Arial"/>
              <a:sym typeface="Arial"/>
            </a:endParaRPr>
          </a:p>
        </p:txBody>
      </p:sp>
      <p:sp>
        <p:nvSpPr>
          <p:cNvPr id="712" name="Google Shape;712;g2931c504eb9_7_569"/>
          <p:cNvSpPr txBox="1">
            <a:spLocks noGrp="1"/>
          </p:cNvSpPr>
          <p:nvPr>
            <p:ph type="sldNum" idx="4294967295"/>
          </p:nvPr>
        </p:nvSpPr>
        <p:spPr>
          <a:xfrm>
            <a:off x="1" y="6333067"/>
            <a:ext cx="732367" cy="524933"/>
          </a:xfrm>
          <a:prstGeom prst="rect">
            <a:avLst/>
          </a:prstGeom>
          <a:noFill/>
          <a:ln>
            <a:noFill/>
          </a:ln>
        </p:spPr>
        <p:txBody>
          <a:bodyPr spcFirstLastPara="1" vert="horz" wrap="square" lIns="121900" tIns="121900" rIns="121900" bIns="121900" rtlCol="0" anchor="t" anchorCtr="0">
            <a:noAutofit/>
          </a:bodyPr>
          <a:lstStyle/>
          <a:p>
            <a:pPr marL="0" marR="0" lvl="0" indent="0" algn="l" defTabSz="914400" rtl="0" eaLnBrk="1" fontAlgn="auto" latinLnBrk="0" hangingPunct="0">
              <a:lnSpc>
                <a:spcPct val="100000"/>
              </a:lnSpc>
              <a:spcBef>
                <a:spcPts val="0"/>
              </a:spcBef>
              <a:spcAft>
                <a:spcPts val="0"/>
              </a:spcAft>
              <a:buClrTx/>
              <a:buSzPts val="700"/>
              <a:buFontTx/>
              <a:buNone/>
              <a:tabLst/>
              <a:defRPr/>
            </a:pPr>
            <a:fld id="{00000000-1234-1234-1234-123412341234}" type="slidenum">
              <a:rPr kumimoji="0" lang="de" sz="1200" b="0" i="0" u="none" strike="noStrike" kern="0" cap="none" spc="0" normalizeH="0" baseline="0" noProof="0">
                <a:ln>
                  <a:noFill/>
                </a:ln>
                <a:solidFill>
                  <a:prstClr val="black">
                    <a:tint val="75000"/>
                  </a:prstClr>
                </a:solidFill>
                <a:effectLst/>
                <a:uLnTx/>
                <a:uFillTx/>
                <a:latin typeface="Arial Nova Light"/>
                <a:sym typeface="Arial Nova Light"/>
              </a:rPr>
              <a:pPr marL="0" marR="0" lvl="0" indent="0" algn="l" defTabSz="914400" rtl="0" eaLnBrk="1" fontAlgn="auto" latinLnBrk="0" hangingPunct="0">
                <a:lnSpc>
                  <a:spcPct val="100000"/>
                </a:lnSpc>
                <a:spcBef>
                  <a:spcPts val="0"/>
                </a:spcBef>
                <a:spcAft>
                  <a:spcPts val="0"/>
                </a:spcAft>
                <a:buClrTx/>
                <a:buSzPts val="700"/>
                <a:buFontTx/>
                <a:buNone/>
                <a:tabLst/>
                <a:defRPr/>
              </a:pPr>
              <a:t>39</a:t>
            </a:fld>
            <a:endParaRPr kumimoji="0" sz="1200" b="0" i="0" u="none" strike="noStrike" kern="0" cap="none" spc="0" normalizeH="0" baseline="0" noProof="0">
              <a:ln>
                <a:noFill/>
              </a:ln>
              <a:solidFill>
                <a:prstClr val="black">
                  <a:tint val="75000"/>
                </a:prstClr>
              </a:solidFill>
              <a:effectLst/>
              <a:uLnTx/>
              <a:uFillTx/>
              <a:latin typeface="Arial Nova Light"/>
              <a:sym typeface="Arial Nova Light"/>
            </a:endParaRPr>
          </a:p>
        </p:txBody>
      </p:sp>
      <p:sp>
        <p:nvSpPr>
          <p:cNvPr id="713" name="Google Shape;713;g2931c504eb9_7_569"/>
          <p:cNvSpPr txBox="1"/>
          <p:nvPr/>
        </p:nvSpPr>
        <p:spPr>
          <a:xfrm>
            <a:off x="313533" y="413820"/>
            <a:ext cx="11462800" cy="763600"/>
          </a:xfrm>
          <a:prstGeom prst="rect">
            <a:avLst/>
          </a:prstGeom>
          <a:noFill/>
          <a:ln>
            <a:noFill/>
          </a:ln>
        </p:spPr>
        <p:txBody>
          <a:bodyPr spcFirstLastPara="1" wrap="square" lIns="121900" tIns="121900" rIns="121900" bIns="121900" anchor="t" anchorCtr="0">
            <a:normAutofit/>
          </a:bodyPr>
          <a:lstStyle/>
          <a:p>
            <a:pPr marL="0" marR="0" lvl="0" indent="0" algn="ctr" defTabSz="914400" rtl="0" eaLnBrk="1" fontAlgn="auto" latinLnBrk="0" hangingPunct="0">
              <a:lnSpc>
                <a:spcPct val="100000"/>
              </a:lnSpc>
              <a:spcBef>
                <a:spcPts val="0"/>
              </a:spcBef>
              <a:spcAft>
                <a:spcPts val="0"/>
              </a:spcAft>
              <a:buClr>
                <a:srgbClr val="000000"/>
              </a:buClr>
              <a:buSzPts val="2200"/>
              <a:buFontTx/>
              <a:buNone/>
              <a:tabLst/>
              <a:defRPr/>
            </a:pPr>
            <a:r>
              <a:rPr kumimoji="0" lang="de" sz="2933" b="0" i="0" u="none" strike="noStrike" kern="0" cap="none" spc="0" normalizeH="0" baseline="0" noProof="0" dirty="0">
                <a:ln>
                  <a:noFill/>
                </a:ln>
                <a:solidFill>
                  <a:prstClr val="black"/>
                </a:solidFill>
                <a:effectLst/>
                <a:uLnTx/>
                <a:uFillTx/>
                <a:latin typeface="Calibri"/>
                <a:ea typeface="Calibri"/>
                <a:cs typeface="Calibri"/>
                <a:sym typeface="Calibri"/>
              </a:rPr>
              <a:t>Klimaplan 2040 – Landesmobilitätsplan 2035</a:t>
            </a:r>
            <a:endParaRPr kumimoji="0" sz="2933" b="0" i="0" u="none" strike="noStrike" kern="0" cap="none" spc="0" normalizeH="0" baseline="0" noProof="0" dirty="0">
              <a:ln>
                <a:noFill/>
              </a:ln>
              <a:solidFill>
                <a:srgbClr val="FF5A34"/>
              </a:solidFill>
              <a:effectLst/>
              <a:uLnTx/>
              <a:uFillTx/>
              <a:latin typeface="Calibri"/>
              <a:ea typeface="Calibri"/>
              <a:cs typeface="Calibri"/>
              <a:sym typeface="Calibri"/>
            </a:endParaRPr>
          </a:p>
        </p:txBody>
      </p:sp>
      <p:sp>
        <p:nvSpPr>
          <p:cNvPr id="714" name="Google Shape;714;g2931c504eb9_7_569"/>
          <p:cNvSpPr txBox="1"/>
          <p:nvPr/>
        </p:nvSpPr>
        <p:spPr>
          <a:xfrm>
            <a:off x="313533" y="1764113"/>
            <a:ext cx="7520000" cy="2963600"/>
          </a:xfrm>
          <a:prstGeom prst="rect">
            <a:avLst/>
          </a:prstGeom>
          <a:noFill/>
          <a:ln>
            <a:noFill/>
          </a:ln>
        </p:spPr>
        <p:txBody>
          <a:bodyPr spcFirstLastPara="1" wrap="square" lIns="121900" tIns="121900" rIns="121900" bIns="121900" anchor="t" anchorCtr="0">
            <a:noAutofit/>
          </a:bodyPr>
          <a:lstStyle/>
          <a:p>
            <a:pPr marL="186262" marR="0" lvl="0" indent="0" algn="l" defTabSz="914400" rtl="0" eaLnBrk="1" fontAlgn="auto" latinLnBrk="0" hangingPunct="0">
              <a:lnSpc>
                <a:spcPct val="80000"/>
              </a:lnSpc>
              <a:spcBef>
                <a:spcPts val="0"/>
              </a:spcBef>
              <a:spcAft>
                <a:spcPts val="0"/>
              </a:spcAft>
              <a:buClrTx/>
              <a:buSzTx/>
              <a:buFontTx/>
              <a:buNone/>
              <a:tabLst/>
              <a:defRPr/>
            </a:pPr>
            <a:r>
              <a:rPr kumimoji="0" lang="de" sz="2133" b="0" i="0" u="none" strike="noStrike" kern="0" cap="none" spc="0" normalizeH="0" baseline="0" noProof="0" dirty="0">
                <a:ln>
                  <a:noFill/>
                </a:ln>
                <a:solidFill>
                  <a:srgbClr val="44546A"/>
                </a:solidFill>
                <a:effectLst/>
                <a:uLnTx/>
                <a:uFillTx/>
                <a:latin typeface="Calibri"/>
                <a:ea typeface="Calibri"/>
                <a:cs typeface="Calibri"/>
                <a:sym typeface="Calibri"/>
              </a:rPr>
              <a:t>Teilziele:</a:t>
            </a:r>
            <a:endParaRPr kumimoji="0" sz="2133" b="0" i="0" u="none" strike="noStrike" kern="0" cap="none" spc="0" normalizeH="0" baseline="0" noProof="0" dirty="0">
              <a:ln>
                <a:noFill/>
              </a:ln>
              <a:solidFill>
                <a:srgbClr val="44546A"/>
              </a:solidFill>
              <a:effectLst/>
              <a:uLnTx/>
              <a:uFillTx/>
              <a:latin typeface="Calibri"/>
              <a:ea typeface="Calibri"/>
              <a:cs typeface="Calibri"/>
              <a:sym typeface="Calibri"/>
            </a:endParaRPr>
          </a:p>
          <a:p>
            <a:pPr marL="609585" marR="0" lvl="0" indent="0" algn="l" defTabSz="914400" rtl="0" eaLnBrk="1" fontAlgn="auto" latinLnBrk="0" hangingPunct="0">
              <a:lnSpc>
                <a:spcPct val="80000"/>
              </a:lnSpc>
              <a:spcBef>
                <a:spcPts val="0"/>
              </a:spcBef>
              <a:spcAft>
                <a:spcPts val="0"/>
              </a:spcAft>
              <a:buClr>
                <a:srgbClr val="000000"/>
              </a:buClr>
              <a:buSzPts val="1600"/>
              <a:buFontTx/>
              <a:buNone/>
              <a:tabLst/>
              <a:defRPr/>
            </a:pPr>
            <a:endParaRPr kumimoji="0" sz="2133" b="0" i="0" u="none" strike="noStrike" kern="0" cap="none" spc="0" normalizeH="0" baseline="0" noProof="0" dirty="0">
              <a:ln>
                <a:noFill/>
              </a:ln>
              <a:solidFill>
                <a:srgbClr val="44546A"/>
              </a:solidFill>
              <a:effectLst/>
              <a:uLnTx/>
              <a:uFillTx/>
              <a:latin typeface="Calibri"/>
              <a:ea typeface="Calibri"/>
              <a:cs typeface="Calibri"/>
              <a:sym typeface="Calibri"/>
            </a:endParaRPr>
          </a:p>
          <a:p>
            <a:pPr marL="609585" marR="0" lvl="0" indent="-423323" algn="l" defTabSz="914400" rtl="0" eaLnBrk="1" fontAlgn="auto" latinLnBrk="0" hangingPunct="0">
              <a:lnSpc>
                <a:spcPct val="115000"/>
              </a:lnSpc>
              <a:spcBef>
                <a:spcPts val="0"/>
              </a:spcBef>
              <a:spcAft>
                <a:spcPts val="0"/>
              </a:spcAft>
              <a:buClr>
                <a:srgbClr val="44546A"/>
              </a:buClr>
              <a:buSzPts val="1400"/>
              <a:buFont typeface="Calibri"/>
              <a:buChar char="⇾"/>
              <a:tabLst/>
              <a:defRPr/>
            </a:pPr>
            <a:r>
              <a:rPr kumimoji="0" lang="de" sz="2133" b="1" i="0" u="none" strike="noStrike" kern="0" cap="none" spc="0" normalizeH="0" baseline="0" noProof="0" dirty="0">
                <a:ln>
                  <a:noFill/>
                </a:ln>
                <a:solidFill>
                  <a:srgbClr val="44546A"/>
                </a:solidFill>
                <a:effectLst/>
                <a:uLnTx/>
                <a:uFillTx/>
                <a:latin typeface="Calibri"/>
                <a:ea typeface="Calibri"/>
                <a:cs typeface="Calibri"/>
                <a:sym typeface="Calibri"/>
              </a:rPr>
              <a:t>- 40% Reduktion</a:t>
            </a:r>
            <a:r>
              <a:rPr kumimoji="0" lang="de" sz="2133" b="0" i="0" u="none" strike="noStrike" kern="0" cap="none" spc="0" normalizeH="0" baseline="0" noProof="0" dirty="0">
                <a:ln>
                  <a:noFill/>
                </a:ln>
                <a:solidFill>
                  <a:srgbClr val="44546A"/>
                </a:solidFill>
                <a:effectLst/>
                <a:uLnTx/>
                <a:uFillTx/>
                <a:latin typeface="Calibri"/>
                <a:ea typeface="Calibri"/>
                <a:cs typeface="Calibri"/>
                <a:sym typeface="Calibri"/>
              </a:rPr>
              <a:t> des motorisierten Individualverkehrs </a:t>
            </a:r>
            <a:r>
              <a:rPr kumimoji="0" lang="de" sz="2133" b="1" i="0" u="none" strike="noStrike" kern="0" cap="none" spc="0" normalizeH="0" baseline="0" noProof="0" dirty="0">
                <a:ln>
                  <a:noFill/>
                </a:ln>
                <a:solidFill>
                  <a:srgbClr val="44546A"/>
                </a:solidFill>
                <a:effectLst/>
                <a:uLnTx/>
                <a:uFillTx/>
                <a:latin typeface="Calibri"/>
                <a:ea typeface="Calibri"/>
                <a:cs typeface="Calibri"/>
                <a:sym typeface="Calibri"/>
              </a:rPr>
              <a:t>MIV </a:t>
            </a:r>
            <a:r>
              <a:rPr kumimoji="0" lang="de" sz="2133" b="0" i="0" u="none" strike="noStrike" kern="0" cap="none" spc="0" normalizeH="0" baseline="0" noProof="0" dirty="0">
                <a:ln>
                  <a:noFill/>
                </a:ln>
                <a:solidFill>
                  <a:srgbClr val="44546A"/>
                </a:solidFill>
                <a:effectLst/>
                <a:uLnTx/>
                <a:uFillTx/>
                <a:latin typeface="Calibri"/>
                <a:ea typeface="Calibri"/>
                <a:cs typeface="Calibri"/>
                <a:sym typeface="Calibri"/>
              </a:rPr>
              <a:t>bis 2030</a:t>
            </a:r>
            <a:endParaRPr kumimoji="0" sz="2133" b="0" i="0" u="none" strike="noStrike" kern="0" cap="none" spc="0" normalizeH="0" baseline="0" noProof="0" dirty="0">
              <a:ln>
                <a:noFill/>
              </a:ln>
              <a:solidFill>
                <a:srgbClr val="44546A"/>
              </a:solidFill>
              <a:effectLst/>
              <a:uLnTx/>
              <a:uFillTx/>
              <a:latin typeface="Calibri"/>
              <a:ea typeface="Calibri"/>
              <a:cs typeface="Calibri"/>
              <a:sym typeface="Calibri"/>
            </a:endParaRPr>
          </a:p>
          <a:p>
            <a:pPr marL="609585" marR="0" lvl="0" indent="-423323" algn="l" defTabSz="914400" rtl="0" eaLnBrk="1" fontAlgn="auto" latinLnBrk="0" hangingPunct="0">
              <a:lnSpc>
                <a:spcPct val="115000"/>
              </a:lnSpc>
              <a:spcBef>
                <a:spcPts val="0"/>
              </a:spcBef>
              <a:spcAft>
                <a:spcPts val="0"/>
              </a:spcAft>
              <a:buClr>
                <a:srgbClr val="44546A"/>
              </a:buClr>
              <a:buSzPts val="1400"/>
              <a:buFont typeface="Calibri"/>
              <a:buChar char="⇾"/>
              <a:tabLst/>
              <a:defRPr/>
            </a:pPr>
            <a:r>
              <a:rPr kumimoji="0" lang="de" sz="2133" b="0" i="0" u="none" strike="noStrike" kern="0" cap="none" spc="0" normalizeH="0" baseline="0" noProof="0" dirty="0">
                <a:ln>
                  <a:noFill/>
                </a:ln>
                <a:solidFill>
                  <a:srgbClr val="44546A"/>
                </a:solidFill>
                <a:effectLst/>
                <a:uLnTx/>
                <a:uFillTx/>
                <a:latin typeface="Calibri"/>
                <a:ea typeface="Calibri"/>
                <a:cs typeface="Calibri"/>
                <a:sym typeface="Calibri"/>
              </a:rPr>
              <a:t>100% der Neuzulassungen „E- Autos“ bis 2035</a:t>
            </a:r>
            <a:endParaRPr kumimoji="0" sz="2133" b="0" i="0" u="none" strike="noStrike" kern="0" cap="none" spc="0" normalizeH="0" baseline="0" noProof="0" dirty="0">
              <a:ln>
                <a:noFill/>
              </a:ln>
              <a:solidFill>
                <a:srgbClr val="44546A"/>
              </a:solidFill>
              <a:effectLst/>
              <a:uLnTx/>
              <a:uFillTx/>
              <a:latin typeface="Calibri"/>
              <a:ea typeface="Calibri"/>
              <a:cs typeface="Calibri"/>
              <a:sym typeface="Calibri"/>
            </a:endParaRPr>
          </a:p>
          <a:p>
            <a:pPr marL="609585" marR="0" lvl="0" indent="-423323" algn="l" defTabSz="914400" rtl="0" eaLnBrk="1" fontAlgn="auto" latinLnBrk="0" hangingPunct="0">
              <a:lnSpc>
                <a:spcPct val="115000"/>
              </a:lnSpc>
              <a:spcBef>
                <a:spcPts val="0"/>
              </a:spcBef>
              <a:spcAft>
                <a:spcPts val="0"/>
              </a:spcAft>
              <a:buClr>
                <a:srgbClr val="44546A"/>
              </a:buClr>
              <a:buSzPts val="1400"/>
              <a:buFont typeface="Calibri"/>
              <a:buChar char="⇾"/>
              <a:tabLst/>
              <a:defRPr/>
            </a:pPr>
            <a:r>
              <a:rPr kumimoji="0" lang="de" sz="2133" b="1" i="0" u="none" strike="noStrike" kern="0" cap="none" spc="0" normalizeH="0" baseline="0" noProof="0" dirty="0">
                <a:ln>
                  <a:noFill/>
                </a:ln>
                <a:solidFill>
                  <a:srgbClr val="44546A"/>
                </a:solidFill>
                <a:effectLst/>
                <a:uLnTx/>
                <a:uFillTx/>
                <a:latin typeface="Calibri"/>
                <a:ea typeface="Calibri"/>
                <a:cs typeface="Calibri"/>
                <a:sym typeface="Calibri"/>
              </a:rPr>
              <a:t>+70% Fahrgäste (Personenkilometer) im ÖPNV bis 2030</a:t>
            </a:r>
            <a:endParaRPr kumimoji="0" sz="2133" b="1" i="0" u="none" strike="noStrike" kern="0" cap="none" spc="0" normalizeH="0" baseline="0" noProof="0" dirty="0">
              <a:ln>
                <a:noFill/>
              </a:ln>
              <a:solidFill>
                <a:srgbClr val="44546A"/>
              </a:solidFill>
              <a:effectLst/>
              <a:uLnTx/>
              <a:uFillTx/>
              <a:latin typeface="Calibri"/>
              <a:ea typeface="Calibri"/>
              <a:cs typeface="Calibri"/>
              <a:sym typeface="Calibri"/>
            </a:endParaRPr>
          </a:p>
          <a:p>
            <a:pPr marL="609585" marR="0" lvl="0" indent="-423323" algn="l" defTabSz="914400" rtl="0" eaLnBrk="1" fontAlgn="auto" latinLnBrk="0" hangingPunct="0">
              <a:lnSpc>
                <a:spcPct val="115000"/>
              </a:lnSpc>
              <a:spcBef>
                <a:spcPts val="0"/>
              </a:spcBef>
              <a:spcAft>
                <a:spcPts val="0"/>
              </a:spcAft>
              <a:buClr>
                <a:srgbClr val="44546A"/>
              </a:buClr>
              <a:buSzPts val="1400"/>
              <a:buFont typeface="Calibri"/>
              <a:buChar char="⇾"/>
              <a:tabLst/>
              <a:defRPr/>
            </a:pPr>
            <a:r>
              <a:rPr kumimoji="0" lang="de" sz="2133" b="0" i="0" u="none" strike="noStrike" kern="0" cap="none" spc="0" normalizeH="0" baseline="0" noProof="0" dirty="0">
                <a:ln>
                  <a:noFill/>
                </a:ln>
                <a:solidFill>
                  <a:srgbClr val="44546A"/>
                </a:solidFill>
                <a:effectLst/>
                <a:uLnTx/>
                <a:uFillTx/>
                <a:latin typeface="Calibri"/>
                <a:ea typeface="Calibri"/>
                <a:cs typeface="Calibri"/>
                <a:sym typeface="Calibri"/>
              </a:rPr>
              <a:t>+100% Fahrgäste (Personenkilometer) im ÖPNV bis 2037</a:t>
            </a:r>
            <a:endParaRPr kumimoji="0" sz="2133" b="0" i="0" u="none" strike="noStrike" kern="0" cap="none" spc="0" normalizeH="0" baseline="0" noProof="0" dirty="0">
              <a:ln>
                <a:noFill/>
              </a:ln>
              <a:solidFill>
                <a:srgbClr val="44546A"/>
              </a:solidFill>
              <a:effectLst/>
              <a:uLnTx/>
              <a:uFillTx/>
              <a:latin typeface="Calibri"/>
              <a:ea typeface="Calibri"/>
              <a:cs typeface="Calibri"/>
              <a:sym typeface="Calibri"/>
            </a:endParaRPr>
          </a:p>
        </p:txBody>
      </p:sp>
      <p:pic>
        <p:nvPicPr>
          <p:cNvPr id="715" name="Google Shape;715;g2931c504eb9_7_569"/>
          <p:cNvPicPr preferRelativeResize="0"/>
          <p:nvPr/>
        </p:nvPicPr>
        <p:blipFill rotWithShape="1">
          <a:blip r:embed="rId3">
            <a:alphaModFix/>
          </a:blip>
          <a:srcRect/>
          <a:stretch/>
        </p:blipFill>
        <p:spPr>
          <a:xfrm>
            <a:off x="8608539" y="1380620"/>
            <a:ext cx="3091719" cy="4377805"/>
          </a:xfrm>
          <a:prstGeom prst="rect">
            <a:avLst/>
          </a:prstGeom>
          <a:noFill/>
          <a:ln>
            <a:noFill/>
          </a:ln>
        </p:spPr>
      </p:pic>
      <p:pic>
        <p:nvPicPr>
          <p:cNvPr id="716" name="Google Shape;716;g2931c504eb9_7_569"/>
          <p:cNvPicPr preferRelativeResize="0"/>
          <p:nvPr/>
        </p:nvPicPr>
        <p:blipFill rotWithShape="1">
          <a:blip r:embed="rId4">
            <a:alphaModFix/>
          </a:blip>
          <a:srcRect/>
          <a:stretch/>
        </p:blipFill>
        <p:spPr>
          <a:xfrm>
            <a:off x="11251213" y="6444617"/>
            <a:ext cx="783588" cy="163849"/>
          </a:xfrm>
          <a:prstGeom prst="rect">
            <a:avLst/>
          </a:prstGeom>
          <a:noFill/>
          <a:ln>
            <a:noFill/>
          </a:ln>
        </p:spPr>
      </p:pic>
      <p:pic>
        <p:nvPicPr>
          <p:cNvPr id="3" name="Grafik 2">
            <a:extLst>
              <a:ext uri="{FF2B5EF4-FFF2-40B4-BE49-F238E27FC236}">
                <a16:creationId xmlns:a16="http://schemas.microsoft.com/office/drawing/2014/main" id="{AE7FC1AF-025F-5FFA-84B2-BF4632CD40A2}"/>
              </a:ext>
            </a:extLst>
          </p:cNvPr>
          <p:cNvPicPr>
            <a:picLocks noChangeAspect="1"/>
          </p:cNvPicPr>
          <p:nvPr/>
        </p:nvPicPr>
        <p:blipFill>
          <a:blip r:embed="rId5"/>
          <a:stretch>
            <a:fillRect/>
          </a:stretch>
        </p:blipFill>
        <p:spPr>
          <a:xfrm>
            <a:off x="188099" y="1313552"/>
            <a:ext cx="8257248" cy="4538937"/>
          </a:xfrm>
          <a:prstGeom prst="rect">
            <a:avLst/>
          </a:prstGeom>
        </p:spPr>
      </p:pic>
    </p:spTree>
    <p:extLst>
      <p:ext uri="{BB962C8B-B14F-4D97-AF65-F5344CB8AC3E}">
        <p14:creationId xmlns:p14="http://schemas.microsoft.com/office/powerpoint/2010/main" val="4359096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44">
            <a:extLst>
              <a:ext uri="{FF2B5EF4-FFF2-40B4-BE49-F238E27FC236}">
                <a16:creationId xmlns:a16="http://schemas.microsoft.com/office/drawing/2014/main" id="{3E74B4F5-BF71-9397-7964-E6A611E186BB}"/>
              </a:ext>
            </a:extLst>
          </p:cNvPr>
          <p:cNvGrpSpPr>
            <a:grpSpLocks/>
          </p:cNvGrpSpPr>
          <p:nvPr/>
        </p:nvGrpSpPr>
        <p:grpSpPr>
          <a:xfrm>
            <a:off x="6252365" y="1720159"/>
            <a:ext cx="1801009" cy="1800001"/>
            <a:chOff x="16402" y="54710"/>
            <a:chExt cx="1655466" cy="1380117"/>
          </a:xfrm>
        </p:grpSpPr>
        <p:sp>
          <p:nvSpPr>
            <p:cNvPr id="11" name="Google Shape;192;p23">
              <a:extLst>
                <a:ext uri="{FF2B5EF4-FFF2-40B4-BE49-F238E27FC236}">
                  <a16:creationId xmlns:a16="http://schemas.microsoft.com/office/drawing/2014/main" id="{F86CE2DE-DF93-76EB-B1B1-16549B87A9F5}"/>
                </a:ext>
              </a:extLst>
            </p:cNvPr>
            <p:cNvSpPr>
              <a:spLocks noChangeAspect="1"/>
            </p:cNvSpPr>
            <p:nvPr/>
          </p:nvSpPr>
          <p:spPr>
            <a:xfrm>
              <a:off x="16402" y="54710"/>
              <a:ext cx="1654537" cy="1380117"/>
            </a:xfrm>
            <a:prstGeom prst="ellipse">
              <a:avLst/>
            </a:prstGeom>
            <a:solidFill>
              <a:srgbClr val="2E4D87"/>
            </a:solidFill>
            <a:ln w="12700" cap="flat">
              <a:noFill/>
              <a:miter lim="400000"/>
            </a:ln>
            <a:effectLst>
              <a:outerShdw blurRad="787400" dist="50800" dir="9240000" rotWithShape="0">
                <a:srgbClr val="000000">
                  <a:alpha val="23000"/>
                </a:srgbClr>
              </a:outerShdw>
            </a:effectLst>
          </p:spPr>
          <p:txBody>
            <a:bodyPr wrap="square" lIns="45719" tIns="45719" rIns="45719" bIns="45719" numCol="1" anchor="ctr">
              <a:noAutofit/>
            </a:bodyPr>
            <a:lstStyle/>
            <a:p>
              <a:pPr>
                <a:defRPr sz="1500"/>
              </a:pPr>
              <a:endParaRPr dirty="0"/>
            </a:p>
          </p:txBody>
        </p:sp>
        <p:sp>
          <p:nvSpPr>
            <p:cNvPr id="12" name="Google Shape;193;p23">
              <a:extLst>
                <a:ext uri="{FF2B5EF4-FFF2-40B4-BE49-F238E27FC236}">
                  <a16:creationId xmlns:a16="http://schemas.microsoft.com/office/drawing/2014/main" id="{EC90F97E-ACCC-20D1-84E4-9B6528342494}"/>
                </a:ext>
              </a:extLst>
            </p:cNvPr>
            <p:cNvSpPr txBox="1"/>
            <p:nvPr/>
          </p:nvSpPr>
          <p:spPr>
            <a:xfrm>
              <a:off x="17330" y="521288"/>
              <a:ext cx="1654538" cy="495537"/>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91424" tIns="91424" rIns="91424" bIns="91424" numCol="1" anchor="ctr">
              <a:spAutoFit/>
            </a:bodyPr>
            <a:lstStyle>
              <a:lvl1pPr algn="ctr">
                <a:defRPr sz="1200">
                  <a:solidFill>
                    <a:srgbClr val="FFFFFF"/>
                  </a:solidFill>
                </a:defRPr>
              </a:lvl1pPr>
            </a:lstStyle>
            <a:p>
              <a:r>
                <a:rPr lang="de-AT" sz="1800" dirty="0"/>
                <a:t>Hansjörg Jocher</a:t>
              </a:r>
            </a:p>
            <a:p>
              <a:endParaRPr lang="de-AT" dirty="0"/>
            </a:p>
          </p:txBody>
        </p:sp>
      </p:grpSp>
      <p:sp>
        <p:nvSpPr>
          <p:cNvPr id="107" name="Vertical Text Placeholder 2"/>
          <p:cNvSpPr txBox="1">
            <a:spLocks noGrp="1"/>
          </p:cNvSpPr>
          <p:nvPr>
            <p:ph type="body" sz="quarter" idx="1"/>
          </p:nvPr>
        </p:nvSpPr>
        <p:spPr>
          <a:xfrm>
            <a:off x="222248" y="6541360"/>
            <a:ext cx="5461002" cy="296617"/>
          </a:xfrm>
          <a:prstGeom prst="rect">
            <a:avLst/>
          </a:prstGeom>
        </p:spPr>
        <p:txBody>
          <a:bodyPr anchor="ctr"/>
          <a:lstStyle>
            <a:lvl1pPr defTabSz="777240">
              <a:spcBef>
                <a:spcPts val="800"/>
              </a:spcBef>
              <a:defRPr sz="1360" cap="small">
                <a:solidFill>
                  <a:schemeClr val="accent2"/>
                </a:solidFill>
                <a:latin typeface="Arial Nova"/>
                <a:ea typeface="Arial Nova"/>
                <a:cs typeface="Arial Nova"/>
                <a:sym typeface="Arial Nova"/>
              </a:defRPr>
            </a:lvl1pPr>
          </a:lstStyle>
          <a:p>
            <a:r>
              <a:rPr lang="de-AT" dirty="0"/>
              <a:t>Das Planungsteam</a:t>
            </a:r>
            <a:endParaRPr dirty="0"/>
          </a:p>
        </p:txBody>
      </p:sp>
      <p:sp>
        <p:nvSpPr>
          <p:cNvPr id="108" name="Slide Number Placeholder 3"/>
          <p:cNvSpPr txBox="1">
            <a:spLocks noGrp="1"/>
          </p:cNvSpPr>
          <p:nvPr>
            <p:ph type="sldNum" sz="quarter" idx="2"/>
          </p:nvPr>
        </p:nvSpPr>
        <p:spPr>
          <a:xfrm>
            <a:off x="5905501" y="6555323"/>
            <a:ext cx="188899" cy="281941"/>
          </a:xfrm>
          <a:prstGeom prst="rect">
            <a:avLst/>
          </a:prstGeom>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a:lstStyle/>
          <a:p>
            <a:fld id="{86CB4B4D-7CA3-9044-876B-883B54F8677D}" type="slidenum">
              <a:rPr/>
              <a:t>4</a:t>
            </a:fld>
            <a:endParaRPr/>
          </a:p>
        </p:txBody>
      </p:sp>
      <p:sp>
        <p:nvSpPr>
          <p:cNvPr id="109" name="Title 4"/>
          <p:cNvSpPr txBox="1">
            <a:spLocks noGrp="1"/>
          </p:cNvSpPr>
          <p:nvPr>
            <p:ph type="title"/>
          </p:nvPr>
        </p:nvSpPr>
        <p:spPr>
          <a:xfrm>
            <a:off x="400466" y="181891"/>
            <a:ext cx="11413316" cy="896658"/>
          </a:xfrm>
          <a:prstGeom prst="rect">
            <a:avLst/>
          </a:prstGeom>
        </p:spPr>
        <p:txBody>
          <a:bodyPr/>
          <a:lstStyle/>
          <a:p>
            <a:r>
              <a:rPr lang="de-AT" dirty="0"/>
              <a:t>Das Planerteam</a:t>
            </a:r>
            <a:endParaRPr dirty="0"/>
          </a:p>
        </p:txBody>
      </p:sp>
      <p:grpSp>
        <p:nvGrpSpPr>
          <p:cNvPr id="2" name="Group 47">
            <a:extLst>
              <a:ext uri="{FF2B5EF4-FFF2-40B4-BE49-F238E27FC236}">
                <a16:creationId xmlns:a16="http://schemas.microsoft.com/office/drawing/2014/main" id="{8AB5B2F6-B362-BDE4-C86B-D72E890949A5}"/>
              </a:ext>
            </a:extLst>
          </p:cNvPr>
          <p:cNvGrpSpPr/>
          <p:nvPr/>
        </p:nvGrpSpPr>
        <p:grpSpPr>
          <a:xfrm>
            <a:off x="1351082" y="1709806"/>
            <a:ext cx="1801456" cy="1800003"/>
            <a:chOff x="-1" y="0"/>
            <a:chExt cx="1602960" cy="1380118"/>
          </a:xfrm>
        </p:grpSpPr>
        <p:sp>
          <p:nvSpPr>
            <p:cNvPr id="3" name="Google Shape;192;p23">
              <a:extLst>
                <a:ext uri="{FF2B5EF4-FFF2-40B4-BE49-F238E27FC236}">
                  <a16:creationId xmlns:a16="http://schemas.microsoft.com/office/drawing/2014/main" id="{FDBC0CCA-0E93-7C3C-6A94-B3D1E25D9009}"/>
                </a:ext>
              </a:extLst>
            </p:cNvPr>
            <p:cNvSpPr/>
            <p:nvPr/>
          </p:nvSpPr>
          <p:spPr>
            <a:xfrm>
              <a:off x="1294" y="0"/>
              <a:ext cx="1601665" cy="1380118"/>
            </a:xfrm>
            <a:prstGeom prst="ellipse">
              <a:avLst/>
            </a:prstGeom>
            <a:solidFill>
              <a:srgbClr val="AA3C3B"/>
            </a:solidFill>
            <a:ln w="12700" cap="flat">
              <a:noFill/>
              <a:miter lim="400000"/>
            </a:ln>
            <a:effectLst>
              <a:outerShdw blurRad="787400" dist="50800" dir="9240000" rotWithShape="0">
                <a:srgbClr val="000000">
                  <a:alpha val="23000"/>
                </a:srgbClr>
              </a:outerShdw>
            </a:effectLst>
          </p:spPr>
          <p:txBody>
            <a:bodyPr wrap="square" lIns="45719" tIns="45719" rIns="45719" bIns="45719" numCol="1" anchor="ctr">
              <a:noAutofit/>
            </a:bodyPr>
            <a:lstStyle/>
            <a:p>
              <a:pPr>
                <a:defRPr sz="1500"/>
              </a:pPr>
              <a:endParaRPr/>
            </a:p>
          </p:txBody>
        </p:sp>
        <p:sp>
          <p:nvSpPr>
            <p:cNvPr id="4" name="Google Shape;193;p23">
              <a:extLst>
                <a:ext uri="{FF2B5EF4-FFF2-40B4-BE49-F238E27FC236}">
                  <a16:creationId xmlns:a16="http://schemas.microsoft.com/office/drawing/2014/main" id="{40391992-20A5-579C-C143-FA81C488D1A9}"/>
                </a:ext>
              </a:extLst>
            </p:cNvPr>
            <p:cNvSpPr txBox="1"/>
            <p:nvPr/>
          </p:nvSpPr>
          <p:spPr>
            <a:xfrm>
              <a:off x="-1" y="566278"/>
              <a:ext cx="1601667" cy="566331"/>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91424" tIns="91424" rIns="91424" bIns="91424" numCol="1" anchor="ctr">
              <a:spAutoFit/>
            </a:bodyPr>
            <a:lstStyle>
              <a:lvl1pPr algn="ctr">
                <a:defRPr sz="1200">
                  <a:solidFill>
                    <a:srgbClr val="FFFFFF"/>
                  </a:solidFill>
                </a:defRPr>
              </a:lvl1pPr>
            </a:lstStyle>
            <a:p>
              <a:r>
                <a:rPr lang="de-AT" sz="1800" dirty="0"/>
                <a:t>Marco Molon</a:t>
              </a:r>
            </a:p>
            <a:p>
              <a:endParaRPr lang="de-AT" sz="1800" dirty="0"/>
            </a:p>
          </p:txBody>
        </p:sp>
      </p:grpSp>
      <p:grpSp>
        <p:nvGrpSpPr>
          <p:cNvPr id="6" name="Group 43">
            <a:extLst>
              <a:ext uri="{FF2B5EF4-FFF2-40B4-BE49-F238E27FC236}">
                <a16:creationId xmlns:a16="http://schemas.microsoft.com/office/drawing/2014/main" id="{B451C78D-0ACA-7FC5-D82F-B546503D71A9}"/>
              </a:ext>
            </a:extLst>
          </p:cNvPr>
          <p:cNvGrpSpPr>
            <a:grpSpLocks/>
          </p:cNvGrpSpPr>
          <p:nvPr/>
        </p:nvGrpSpPr>
        <p:grpSpPr>
          <a:xfrm>
            <a:off x="3815530" y="1720159"/>
            <a:ext cx="1800001" cy="1800001"/>
            <a:chOff x="25379" y="-1"/>
            <a:chExt cx="1654538" cy="1380117"/>
          </a:xfrm>
        </p:grpSpPr>
        <p:sp>
          <p:nvSpPr>
            <p:cNvPr id="7" name="Google Shape;192;p23">
              <a:extLst>
                <a:ext uri="{FF2B5EF4-FFF2-40B4-BE49-F238E27FC236}">
                  <a16:creationId xmlns:a16="http://schemas.microsoft.com/office/drawing/2014/main" id="{C57A4AFE-7116-4E07-8471-67D3A5E60A2D}"/>
                </a:ext>
              </a:extLst>
            </p:cNvPr>
            <p:cNvSpPr>
              <a:spLocks noChangeAspect="1"/>
            </p:cNvSpPr>
            <p:nvPr/>
          </p:nvSpPr>
          <p:spPr>
            <a:xfrm>
              <a:off x="25380" y="-1"/>
              <a:ext cx="1654537" cy="1380117"/>
            </a:xfrm>
            <a:prstGeom prst="ellipse">
              <a:avLst/>
            </a:prstGeom>
            <a:solidFill>
              <a:srgbClr val="357339"/>
            </a:solidFill>
            <a:ln w="12700" cap="flat">
              <a:noFill/>
              <a:miter lim="400000"/>
            </a:ln>
            <a:effectLst>
              <a:outerShdw blurRad="787400" dist="50800" dir="9240000" rotWithShape="0">
                <a:srgbClr val="000000">
                  <a:alpha val="23000"/>
                </a:srgbClr>
              </a:outerShdw>
            </a:effectLst>
          </p:spPr>
          <p:txBody>
            <a:bodyPr wrap="square" lIns="45719" tIns="45719" rIns="45719" bIns="45719" numCol="1" anchor="ctr">
              <a:noAutofit/>
            </a:bodyPr>
            <a:lstStyle/>
            <a:p>
              <a:pPr>
                <a:defRPr sz="1500"/>
              </a:pPr>
              <a:endParaRPr/>
            </a:p>
          </p:txBody>
        </p:sp>
        <p:sp>
          <p:nvSpPr>
            <p:cNvPr id="8" name="Google Shape;193;p23">
              <a:extLst>
                <a:ext uri="{FF2B5EF4-FFF2-40B4-BE49-F238E27FC236}">
                  <a16:creationId xmlns:a16="http://schemas.microsoft.com/office/drawing/2014/main" id="{30BD4FD0-9B65-E44E-7DD7-B577CD86DA14}"/>
                </a:ext>
              </a:extLst>
            </p:cNvPr>
            <p:cNvSpPr txBox="1"/>
            <p:nvPr/>
          </p:nvSpPr>
          <p:spPr>
            <a:xfrm>
              <a:off x="25379" y="379297"/>
              <a:ext cx="1654538" cy="943903"/>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91424" tIns="91424" rIns="91424" bIns="91424" numCol="1" anchor="ctr">
              <a:spAutoFit/>
            </a:bodyPr>
            <a:lstStyle>
              <a:lvl1pPr algn="ctr">
                <a:defRPr sz="1200">
                  <a:solidFill>
                    <a:srgbClr val="FFFFFF"/>
                  </a:solidFill>
                </a:defRPr>
              </a:lvl1pPr>
            </a:lstStyle>
            <a:p>
              <a:endParaRPr lang="de-AT" sz="1400" dirty="0"/>
            </a:p>
            <a:p>
              <a:r>
                <a:rPr lang="de-AT" sz="1800" dirty="0"/>
                <a:t>Christian Sölva</a:t>
              </a:r>
            </a:p>
            <a:p>
              <a:endParaRPr lang="de-AT" sz="1800" dirty="0"/>
            </a:p>
            <a:p>
              <a:endParaRPr lang="de-AT" sz="1800" dirty="0"/>
            </a:p>
          </p:txBody>
        </p:sp>
      </p:grpSp>
      <p:grpSp>
        <p:nvGrpSpPr>
          <p:cNvPr id="14" name="Group 46">
            <a:extLst>
              <a:ext uri="{FF2B5EF4-FFF2-40B4-BE49-F238E27FC236}">
                <a16:creationId xmlns:a16="http://schemas.microsoft.com/office/drawing/2014/main" id="{81FA9EEA-8660-1307-7C31-47CEB19C6C12}"/>
              </a:ext>
            </a:extLst>
          </p:cNvPr>
          <p:cNvGrpSpPr>
            <a:grpSpLocks/>
          </p:cNvGrpSpPr>
          <p:nvPr/>
        </p:nvGrpSpPr>
        <p:grpSpPr>
          <a:xfrm>
            <a:off x="8649291" y="1708390"/>
            <a:ext cx="1805692" cy="1800001"/>
            <a:chOff x="20763" y="-1086"/>
            <a:chExt cx="1659770" cy="1380117"/>
          </a:xfrm>
        </p:grpSpPr>
        <p:sp>
          <p:nvSpPr>
            <p:cNvPr id="15" name="Google Shape;192;p23">
              <a:extLst>
                <a:ext uri="{FF2B5EF4-FFF2-40B4-BE49-F238E27FC236}">
                  <a16:creationId xmlns:a16="http://schemas.microsoft.com/office/drawing/2014/main" id="{AAF6EA06-06FD-4C20-B148-0DAA1B2ABC7D}"/>
                </a:ext>
              </a:extLst>
            </p:cNvPr>
            <p:cNvSpPr>
              <a:spLocks noChangeAspect="1"/>
            </p:cNvSpPr>
            <p:nvPr/>
          </p:nvSpPr>
          <p:spPr>
            <a:xfrm>
              <a:off x="20763" y="-1086"/>
              <a:ext cx="1654537" cy="1380117"/>
            </a:xfrm>
            <a:prstGeom prst="ellipse">
              <a:avLst/>
            </a:prstGeom>
            <a:solidFill>
              <a:srgbClr val="BF9B30"/>
            </a:solidFill>
            <a:ln w="12700" cap="flat">
              <a:noFill/>
              <a:miter lim="400000"/>
            </a:ln>
            <a:effectLst>
              <a:outerShdw blurRad="787400" dist="50800" dir="9240000" rotWithShape="0">
                <a:srgbClr val="000000">
                  <a:alpha val="23000"/>
                </a:srgbClr>
              </a:outerShdw>
            </a:effectLst>
          </p:spPr>
          <p:txBody>
            <a:bodyPr wrap="square" lIns="45719" tIns="45719" rIns="45719" bIns="45719" numCol="1" anchor="ctr">
              <a:noAutofit/>
            </a:bodyPr>
            <a:lstStyle/>
            <a:p>
              <a:pPr>
                <a:defRPr sz="1500"/>
              </a:pPr>
              <a:endParaRPr/>
            </a:p>
          </p:txBody>
        </p:sp>
        <p:sp>
          <p:nvSpPr>
            <p:cNvPr id="16" name="Google Shape;193;p23">
              <a:extLst>
                <a:ext uri="{FF2B5EF4-FFF2-40B4-BE49-F238E27FC236}">
                  <a16:creationId xmlns:a16="http://schemas.microsoft.com/office/drawing/2014/main" id="{37840B0C-C9F0-BEFC-3D3E-5049F86CB63D}"/>
                </a:ext>
              </a:extLst>
            </p:cNvPr>
            <p:cNvSpPr txBox="1"/>
            <p:nvPr/>
          </p:nvSpPr>
          <p:spPr>
            <a:xfrm>
              <a:off x="25995" y="323363"/>
              <a:ext cx="1654538" cy="920304"/>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91424" tIns="91424" rIns="91424" bIns="91424" numCol="1" anchor="ctr">
              <a:spAutoFit/>
            </a:bodyPr>
            <a:lstStyle>
              <a:lvl1pPr algn="ctr">
                <a:defRPr sz="1200">
                  <a:solidFill>
                    <a:srgbClr val="FFFFFF"/>
                  </a:solidFill>
                </a:defRPr>
              </a:lvl1pPr>
            </a:lstStyle>
            <a:p>
              <a:r>
                <a:rPr lang="de-AT" sz="1800" dirty="0"/>
                <a:t>KOHL &amp; Partner</a:t>
              </a:r>
            </a:p>
            <a:p>
              <a:r>
                <a:rPr lang="de-AT" sz="1800" dirty="0"/>
                <a:t>Alois Kronbichler</a:t>
              </a:r>
            </a:p>
            <a:p>
              <a:endParaRPr lang="de-AT" dirty="0"/>
            </a:p>
          </p:txBody>
        </p:sp>
      </p:grpSp>
      <p:sp>
        <p:nvSpPr>
          <p:cNvPr id="18" name="Rechteck: abgerundete Ecken 17">
            <a:extLst>
              <a:ext uri="{FF2B5EF4-FFF2-40B4-BE49-F238E27FC236}">
                <a16:creationId xmlns:a16="http://schemas.microsoft.com/office/drawing/2014/main" id="{78F88773-A2BB-A1CD-F897-E1BB8DA44F7D}"/>
              </a:ext>
            </a:extLst>
          </p:cNvPr>
          <p:cNvSpPr/>
          <p:nvPr/>
        </p:nvSpPr>
        <p:spPr>
          <a:xfrm>
            <a:off x="1508289" y="4537407"/>
            <a:ext cx="8941001" cy="626917"/>
          </a:xfrm>
          <a:prstGeom prst="roundRect">
            <a:avLst/>
          </a:prstGeom>
          <a:solidFill>
            <a:schemeClr val="tx2">
              <a:lumMod val="40000"/>
              <a:lumOff val="60000"/>
            </a:schemeClr>
          </a:solidFill>
          <a:ln w="12700" cap="flat">
            <a:solidFill>
              <a:schemeClr val="accent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de-AT" sz="1800" b="0" i="0" u="none" strike="noStrike" cap="none" spc="0" normalizeH="0" baseline="0">
              <a:ln>
                <a:noFill/>
              </a:ln>
              <a:solidFill>
                <a:srgbClr val="000000"/>
              </a:solidFill>
              <a:effectLst/>
              <a:uFillTx/>
              <a:latin typeface="Arial Nova Light"/>
              <a:ea typeface="Arial Nova Light"/>
              <a:cs typeface="Arial Nova Light"/>
              <a:sym typeface="Arial Nova Light"/>
            </a:endParaRPr>
          </a:p>
        </p:txBody>
      </p:sp>
      <p:sp>
        <p:nvSpPr>
          <p:cNvPr id="19" name="Google Shape;193;p23">
            <a:extLst>
              <a:ext uri="{FF2B5EF4-FFF2-40B4-BE49-F238E27FC236}">
                <a16:creationId xmlns:a16="http://schemas.microsoft.com/office/drawing/2014/main" id="{CC318030-C84F-C00F-3190-6B73B583B9C3}"/>
              </a:ext>
            </a:extLst>
          </p:cNvPr>
          <p:cNvSpPr txBox="1"/>
          <p:nvPr/>
        </p:nvSpPr>
        <p:spPr>
          <a:xfrm>
            <a:off x="1521889" y="4512327"/>
            <a:ext cx="8918414" cy="677076"/>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91424" tIns="91424" rIns="91424" bIns="91424" numCol="1" anchor="ctr">
            <a:spAutoFit/>
          </a:bodyPr>
          <a:lstStyle>
            <a:lvl1pPr algn="ctr">
              <a:defRPr sz="1200">
                <a:solidFill>
                  <a:srgbClr val="FFFFFF"/>
                </a:solidFill>
              </a:defRPr>
            </a:lvl1pPr>
          </a:lstStyle>
          <a:p>
            <a:r>
              <a:rPr lang="de-AT" sz="1400" dirty="0">
                <a:solidFill>
                  <a:schemeClr val="tx1"/>
                </a:solidFill>
              </a:rPr>
              <a:t>ingena</a:t>
            </a:r>
          </a:p>
          <a:p>
            <a:r>
              <a:rPr lang="de-AT" sz="1800" dirty="0">
                <a:solidFill>
                  <a:schemeClr val="tx1"/>
                </a:solidFill>
              </a:rPr>
              <a:t>Raumplaner Marco Molon - Koordinator</a:t>
            </a:r>
          </a:p>
        </p:txBody>
      </p:sp>
      <p:sp>
        <p:nvSpPr>
          <p:cNvPr id="20" name="Google Shape;193;p23">
            <a:extLst>
              <a:ext uri="{FF2B5EF4-FFF2-40B4-BE49-F238E27FC236}">
                <a16:creationId xmlns:a16="http://schemas.microsoft.com/office/drawing/2014/main" id="{34ABED52-25F0-1F24-5271-AD210E40E016}"/>
              </a:ext>
            </a:extLst>
          </p:cNvPr>
          <p:cNvSpPr txBox="1"/>
          <p:nvPr/>
        </p:nvSpPr>
        <p:spPr>
          <a:xfrm>
            <a:off x="1351082" y="3717188"/>
            <a:ext cx="1800003" cy="738631"/>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91424" tIns="91424" rIns="91424" bIns="91424" numCol="1" anchor="ctr">
            <a:spAutoFit/>
          </a:bodyPr>
          <a:lstStyle>
            <a:lvl1pPr algn="ctr">
              <a:defRPr sz="1200">
                <a:solidFill>
                  <a:srgbClr val="FFFFFF"/>
                </a:solidFill>
              </a:defRPr>
            </a:lvl1pPr>
          </a:lstStyle>
          <a:p>
            <a:r>
              <a:rPr lang="de-AT" sz="1800" dirty="0">
                <a:solidFill>
                  <a:schemeClr val="tx1"/>
                </a:solidFill>
              </a:rPr>
              <a:t>Fachbereich Siedlung</a:t>
            </a:r>
          </a:p>
        </p:txBody>
      </p:sp>
      <p:sp>
        <p:nvSpPr>
          <p:cNvPr id="21" name="Google Shape;193;p23">
            <a:extLst>
              <a:ext uri="{FF2B5EF4-FFF2-40B4-BE49-F238E27FC236}">
                <a16:creationId xmlns:a16="http://schemas.microsoft.com/office/drawing/2014/main" id="{FD49DF92-1B34-3612-8BEA-E1F1213A0B69}"/>
              </a:ext>
            </a:extLst>
          </p:cNvPr>
          <p:cNvSpPr txBox="1"/>
          <p:nvPr/>
        </p:nvSpPr>
        <p:spPr>
          <a:xfrm>
            <a:off x="3787918" y="3717188"/>
            <a:ext cx="1800003" cy="738631"/>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91424" tIns="91424" rIns="91424" bIns="91424" numCol="1" anchor="ctr">
            <a:spAutoFit/>
          </a:bodyPr>
          <a:lstStyle>
            <a:lvl1pPr algn="ctr">
              <a:defRPr sz="1200">
                <a:solidFill>
                  <a:srgbClr val="FFFFFF"/>
                </a:solidFill>
              </a:defRPr>
            </a:lvl1pPr>
          </a:lstStyle>
          <a:p>
            <a:r>
              <a:rPr lang="de-AT" sz="1800" dirty="0">
                <a:solidFill>
                  <a:schemeClr val="tx1"/>
                </a:solidFill>
              </a:rPr>
              <a:t>Fachbereich Landschaft</a:t>
            </a:r>
          </a:p>
        </p:txBody>
      </p:sp>
      <p:sp>
        <p:nvSpPr>
          <p:cNvPr id="22" name="Google Shape;193;p23">
            <a:extLst>
              <a:ext uri="{FF2B5EF4-FFF2-40B4-BE49-F238E27FC236}">
                <a16:creationId xmlns:a16="http://schemas.microsoft.com/office/drawing/2014/main" id="{3231D75B-4280-7799-323C-6BD484556B69}"/>
              </a:ext>
            </a:extLst>
          </p:cNvPr>
          <p:cNvSpPr txBox="1"/>
          <p:nvPr/>
        </p:nvSpPr>
        <p:spPr>
          <a:xfrm>
            <a:off x="6252365" y="3717187"/>
            <a:ext cx="1800003" cy="738631"/>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91424" tIns="91424" rIns="91424" bIns="91424" numCol="1" anchor="ctr">
            <a:spAutoFit/>
          </a:bodyPr>
          <a:lstStyle>
            <a:lvl1pPr algn="ctr">
              <a:defRPr sz="1200">
                <a:solidFill>
                  <a:srgbClr val="FFFFFF"/>
                </a:solidFill>
              </a:defRPr>
            </a:lvl1pPr>
          </a:lstStyle>
          <a:p>
            <a:r>
              <a:rPr lang="de-AT" sz="1800" dirty="0">
                <a:solidFill>
                  <a:schemeClr val="tx1"/>
                </a:solidFill>
              </a:rPr>
              <a:t>Fachbereich Mobilität</a:t>
            </a:r>
          </a:p>
        </p:txBody>
      </p:sp>
      <p:sp>
        <p:nvSpPr>
          <p:cNvPr id="23" name="Google Shape;193;p23">
            <a:extLst>
              <a:ext uri="{FF2B5EF4-FFF2-40B4-BE49-F238E27FC236}">
                <a16:creationId xmlns:a16="http://schemas.microsoft.com/office/drawing/2014/main" id="{BC4A0516-E3F3-9A1B-F408-D29337BAAC8B}"/>
              </a:ext>
            </a:extLst>
          </p:cNvPr>
          <p:cNvSpPr txBox="1"/>
          <p:nvPr/>
        </p:nvSpPr>
        <p:spPr>
          <a:xfrm>
            <a:off x="8649287" y="3717187"/>
            <a:ext cx="1800003" cy="738631"/>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91424" tIns="91424" rIns="91424" bIns="91424" numCol="1" anchor="ctr">
            <a:spAutoFit/>
          </a:bodyPr>
          <a:lstStyle>
            <a:lvl1pPr algn="ctr">
              <a:defRPr sz="1200">
                <a:solidFill>
                  <a:srgbClr val="FFFFFF"/>
                </a:solidFill>
              </a:defRPr>
            </a:lvl1pPr>
          </a:lstStyle>
          <a:p>
            <a:r>
              <a:rPr lang="de-AT" sz="1800" dirty="0">
                <a:solidFill>
                  <a:schemeClr val="tx1"/>
                </a:solidFill>
              </a:rPr>
              <a:t>Fachbereich Tourismus</a:t>
            </a:r>
          </a:p>
        </p:txBody>
      </p:sp>
      <p:sp>
        <p:nvSpPr>
          <p:cNvPr id="5" name="Rechteck: abgerundete Ecken 4">
            <a:extLst>
              <a:ext uri="{FF2B5EF4-FFF2-40B4-BE49-F238E27FC236}">
                <a16:creationId xmlns:a16="http://schemas.microsoft.com/office/drawing/2014/main" id="{F71E8120-F689-90AA-1A98-BFFC45D65D74}"/>
              </a:ext>
            </a:extLst>
          </p:cNvPr>
          <p:cNvSpPr/>
          <p:nvPr/>
        </p:nvSpPr>
        <p:spPr>
          <a:xfrm>
            <a:off x="1521889" y="5357716"/>
            <a:ext cx="8941001" cy="626917"/>
          </a:xfrm>
          <a:prstGeom prst="roundRect">
            <a:avLst/>
          </a:prstGeom>
          <a:solidFill>
            <a:schemeClr val="tx2">
              <a:lumMod val="40000"/>
              <a:lumOff val="60000"/>
            </a:schemeClr>
          </a:solidFill>
          <a:ln w="12700" cap="flat">
            <a:solidFill>
              <a:schemeClr val="accent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de-AT" sz="1800" b="0" i="0" u="none" strike="noStrike" cap="none" spc="0" normalizeH="0" baseline="0">
              <a:ln>
                <a:noFill/>
              </a:ln>
              <a:solidFill>
                <a:srgbClr val="000000"/>
              </a:solidFill>
              <a:effectLst/>
              <a:uFillTx/>
              <a:latin typeface="Arial Nova Light"/>
              <a:ea typeface="Arial Nova Light"/>
              <a:cs typeface="Arial Nova Light"/>
              <a:sym typeface="Arial Nova Light"/>
            </a:endParaRPr>
          </a:p>
        </p:txBody>
      </p:sp>
      <p:sp>
        <p:nvSpPr>
          <p:cNvPr id="9" name="Google Shape;193;p23">
            <a:extLst>
              <a:ext uri="{FF2B5EF4-FFF2-40B4-BE49-F238E27FC236}">
                <a16:creationId xmlns:a16="http://schemas.microsoft.com/office/drawing/2014/main" id="{C9A8DDE2-3185-07E7-BF85-A1D2B5941F74}"/>
              </a:ext>
            </a:extLst>
          </p:cNvPr>
          <p:cNvSpPr txBox="1"/>
          <p:nvPr/>
        </p:nvSpPr>
        <p:spPr>
          <a:xfrm>
            <a:off x="1535489" y="5440357"/>
            <a:ext cx="8918414" cy="461633"/>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91424" tIns="91424" rIns="91424" bIns="91424" numCol="1" anchor="ctr">
            <a:spAutoFit/>
          </a:bodyPr>
          <a:lstStyle>
            <a:lvl1pPr algn="ctr">
              <a:defRPr sz="1200">
                <a:solidFill>
                  <a:srgbClr val="FFFFFF"/>
                </a:solidFill>
              </a:defRPr>
            </a:lvl1pPr>
          </a:lstStyle>
          <a:p>
            <a:r>
              <a:rPr lang="de-AT" sz="1800" dirty="0">
                <a:solidFill>
                  <a:schemeClr val="tx1"/>
                </a:solidFill>
              </a:rPr>
              <a:t>Patrick Kofler, Linda Schwarz - Bürgerbeteiligung</a:t>
            </a:r>
          </a:p>
        </p:txBody>
      </p:sp>
      <p:pic>
        <p:nvPicPr>
          <p:cNvPr id="25" name="Grafik 24">
            <a:extLst>
              <a:ext uri="{FF2B5EF4-FFF2-40B4-BE49-F238E27FC236}">
                <a16:creationId xmlns:a16="http://schemas.microsoft.com/office/drawing/2014/main" id="{B864CC6F-18AD-7709-D560-C975B220C5E2}"/>
              </a:ext>
            </a:extLst>
          </p:cNvPr>
          <p:cNvPicPr>
            <a:picLocks noChangeAspect="1"/>
          </p:cNvPicPr>
          <p:nvPr/>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11174" t="39661" r="11267" b="38983"/>
          <a:stretch/>
        </p:blipFill>
        <p:spPr bwMode="auto">
          <a:xfrm>
            <a:off x="8649287" y="1414918"/>
            <a:ext cx="1828800" cy="139700"/>
          </a:xfrm>
          <a:prstGeom prst="rect">
            <a:avLst/>
          </a:prstGeom>
          <a:ln>
            <a:noFill/>
          </a:ln>
          <a:extLst>
            <a:ext uri="{53640926-AAD7-44D8-BBD7-CCE9431645EC}">
              <a14:shadowObscured xmlns:a14="http://schemas.microsoft.com/office/drawing/2010/main"/>
            </a:ext>
          </a:extLst>
        </p:spPr>
      </p:pic>
      <p:pic>
        <p:nvPicPr>
          <p:cNvPr id="27" name="Google Shape;237;g299506da074_2_112">
            <a:extLst>
              <a:ext uri="{FF2B5EF4-FFF2-40B4-BE49-F238E27FC236}">
                <a16:creationId xmlns:a16="http://schemas.microsoft.com/office/drawing/2014/main" id="{C9E094B5-E9B8-E28A-F64A-BF8348431D00}"/>
              </a:ext>
            </a:extLst>
          </p:cNvPr>
          <p:cNvPicPr preferRelativeResize="0">
            <a:picLocks noChangeAspect="1"/>
          </p:cNvPicPr>
          <p:nvPr/>
        </p:nvPicPr>
        <p:blipFill rotWithShape="1">
          <a:blip r:embed="rId4">
            <a:alphaModFix/>
          </a:blip>
          <a:srcRect t="22818" b="22813"/>
          <a:stretch/>
        </p:blipFill>
        <p:spPr>
          <a:xfrm>
            <a:off x="1635738" y="1285928"/>
            <a:ext cx="1152667" cy="322810"/>
          </a:xfrm>
          <a:prstGeom prst="rect">
            <a:avLst/>
          </a:prstGeom>
          <a:noFill/>
          <a:ln>
            <a:noFill/>
          </a:ln>
        </p:spPr>
      </p:pic>
      <p:pic>
        <p:nvPicPr>
          <p:cNvPr id="28" name="Google Shape;1086;g299506da074_2_872">
            <a:extLst>
              <a:ext uri="{FF2B5EF4-FFF2-40B4-BE49-F238E27FC236}">
                <a16:creationId xmlns:a16="http://schemas.microsoft.com/office/drawing/2014/main" id="{99A7DF4F-F579-6F12-7051-0FA60EEB0111}"/>
              </a:ext>
            </a:extLst>
          </p:cNvPr>
          <p:cNvPicPr preferRelativeResize="0"/>
          <p:nvPr/>
        </p:nvPicPr>
        <p:blipFill rotWithShape="1">
          <a:blip r:embed="rId5">
            <a:alphaModFix/>
          </a:blip>
          <a:srcRect/>
          <a:stretch/>
        </p:blipFill>
        <p:spPr>
          <a:xfrm>
            <a:off x="2718645" y="5529856"/>
            <a:ext cx="661220" cy="335525"/>
          </a:xfrm>
          <a:prstGeom prst="rect">
            <a:avLst/>
          </a:prstGeom>
          <a:noFill/>
          <a:ln>
            <a:noFill/>
          </a:ln>
        </p:spPr>
      </p:pic>
      <p:pic>
        <p:nvPicPr>
          <p:cNvPr id="29" name="Google Shape;723;g299a8f8e133_5_67">
            <a:extLst>
              <a:ext uri="{FF2B5EF4-FFF2-40B4-BE49-F238E27FC236}">
                <a16:creationId xmlns:a16="http://schemas.microsoft.com/office/drawing/2014/main" id="{655A80FC-593B-C408-4FDF-AEF7B35C70A9}"/>
              </a:ext>
            </a:extLst>
          </p:cNvPr>
          <p:cNvPicPr preferRelativeResize="0">
            <a:picLocks noChangeAspect="1"/>
          </p:cNvPicPr>
          <p:nvPr/>
        </p:nvPicPr>
        <p:blipFill rotWithShape="1">
          <a:blip r:embed="rId6">
            <a:alphaModFix/>
          </a:blip>
          <a:srcRect/>
          <a:stretch/>
        </p:blipFill>
        <p:spPr>
          <a:xfrm>
            <a:off x="6517245" y="1356545"/>
            <a:ext cx="1214302" cy="253913"/>
          </a:xfrm>
          <a:prstGeom prst="rect">
            <a:avLst/>
          </a:prstGeom>
          <a:noFill/>
          <a:ln>
            <a:noFill/>
          </a:ln>
        </p:spPr>
      </p:pic>
      <p:pic>
        <p:nvPicPr>
          <p:cNvPr id="17" name="Grafik 16" descr="Ein Bild, das Text, Schrift, Grafiken, Screenshot enthält.&#10;&#10;Automatisch generierte Beschreibung">
            <a:extLst>
              <a:ext uri="{FF2B5EF4-FFF2-40B4-BE49-F238E27FC236}">
                <a16:creationId xmlns:a16="http://schemas.microsoft.com/office/drawing/2014/main" id="{FF2B70E6-40D1-B30F-94FE-C3907F2EF62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177151" y="1208407"/>
            <a:ext cx="1025236" cy="466778"/>
          </a:xfrm>
          <a:prstGeom prst="rect">
            <a:avLst/>
          </a:prstGeom>
        </p:spPr>
      </p:pic>
    </p:spTree>
    <p:extLst>
      <p:ext uri="{BB962C8B-B14F-4D97-AF65-F5344CB8AC3E}">
        <p14:creationId xmlns:p14="http://schemas.microsoft.com/office/powerpoint/2010/main" val="398266518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720"/>
        <p:cNvGrpSpPr/>
        <p:nvPr/>
      </p:nvGrpSpPr>
      <p:grpSpPr>
        <a:xfrm>
          <a:off x="0" y="0"/>
          <a:ext cx="0" cy="0"/>
          <a:chOff x="0" y="0"/>
          <a:chExt cx="0" cy="0"/>
        </a:xfrm>
      </p:grpSpPr>
      <p:sp>
        <p:nvSpPr>
          <p:cNvPr id="721" name="Google Shape;721;g2931c504eb9_7_578"/>
          <p:cNvSpPr txBox="1">
            <a:spLocks noGrp="1"/>
          </p:cNvSpPr>
          <p:nvPr>
            <p:ph type="sldNum" idx="12"/>
          </p:nvPr>
        </p:nvSpPr>
        <p:spPr>
          <a:xfrm>
            <a:off x="11409045" y="6333135"/>
            <a:ext cx="731600" cy="524800"/>
          </a:xfrm>
          <a:prstGeom prst="rect">
            <a:avLst/>
          </a:prstGeom>
          <a:noFill/>
          <a:ln>
            <a:noFill/>
          </a:ln>
        </p:spPr>
        <p:txBody>
          <a:bodyPr spcFirstLastPara="1" vert="horz" wrap="square" lIns="121900" tIns="121900" rIns="121900" bIns="121900" rtlCol="0" anchor="ctr" anchorCtr="0">
            <a:noAutofit/>
          </a:bodyPr>
          <a:lstStyle/>
          <a:p>
            <a:pPr marL="0" marR="0" lvl="0" indent="0" algn="l" defTabSz="914400" rtl="0" eaLnBrk="1" fontAlgn="auto" latinLnBrk="0" hangingPunct="0">
              <a:lnSpc>
                <a:spcPct val="100000"/>
              </a:lnSpc>
              <a:spcBef>
                <a:spcPts val="0"/>
              </a:spcBef>
              <a:spcAft>
                <a:spcPts val="0"/>
              </a:spcAft>
              <a:buClr>
                <a:srgbClr val="000000"/>
              </a:buClr>
              <a:buSzPts val="700"/>
              <a:buFont typeface="Arial"/>
              <a:buNone/>
              <a:tabLst/>
              <a:defRPr/>
            </a:pPr>
            <a:fld id="{00000000-1234-1234-1234-123412341234}" type="slidenum">
              <a:rPr kumimoji="0" lang="de" sz="933" b="0" i="0" u="none" strike="noStrike" kern="0" cap="none" spc="0" normalizeH="0" baseline="0" noProof="0">
                <a:ln>
                  <a:noFill/>
                </a:ln>
                <a:solidFill>
                  <a:prstClr val="white"/>
                </a:solidFill>
                <a:effectLst/>
                <a:uLnTx/>
                <a:uFillTx/>
                <a:latin typeface="Arial"/>
                <a:cs typeface="Arial"/>
                <a:sym typeface="Arial"/>
              </a:rPr>
              <a:pPr marL="0" marR="0" lvl="0" indent="0" algn="l" defTabSz="914400" rtl="0" eaLnBrk="1" fontAlgn="auto" latinLnBrk="0" hangingPunct="0">
                <a:lnSpc>
                  <a:spcPct val="100000"/>
                </a:lnSpc>
                <a:spcBef>
                  <a:spcPts val="0"/>
                </a:spcBef>
                <a:spcAft>
                  <a:spcPts val="0"/>
                </a:spcAft>
                <a:buClr>
                  <a:srgbClr val="000000"/>
                </a:buClr>
                <a:buSzPts val="700"/>
                <a:buFont typeface="Arial"/>
                <a:buNone/>
                <a:tabLst/>
                <a:defRPr/>
              </a:pPr>
              <a:t>40</a:t>
            </a:fld>
            <a:endParaRPr kumimoji="0" sz="933" b="0" i="0" u="none" strike="noStrike" kern="0" cap="none" spc="0" normalizeH="0" baseline="0" noProof="0">
              <a:ln>
                <a:noFill/>
              </a:ln>
              <a:solidFill>
                <a:prstClr val="white"/>
              </a:solidFill>
              <a:effectLst/>
              <a:uLnTx/>
              <a:uFillTx/>
              <a:latin typeface="Arial"/>
              <a:cs typeface="Arial"/>
              <a:sym typeface="Arial"/>
            </a:endParaRPr>
          </a:p>
        </p:txBody>
      </p:sp>
      <p:sp>
        <p:nvSpPr>
          <p:cNvPr id="722" name="Google Shape;722;g2931c504eb9_7_578"/>
          <p:cNvSpPr txBox="1">
            <a:spLocks noGrp="1"/>
          </p:cNvSpPr>
          <p:nvPr>
            <p:ph type="sldNum" idx="4294967295"/>
          </p:nvPr>
        </p:nvSpPr>
        <p:spPr>
          <a:xfrm>
            <a:off x="1" y="6333067"/>
            <a:ext cx="732367" cy="524933"/>
          </a:xfrm>
          <a:prstGeom prst="rect">
            <a:avLst/>
          </a:prstGeom>
          <a:noFill/>
          <a:ln>
            <a:noFill/>
          </a:ln>
        </p:spPr>
        <p:txBody>
          <a:bodyPr spcFirstLastPara="1" vert="horz" wrap="square" lIns="121900" tIns="121900" rIns="121900" bIns="121900" rtlCol="0" anchor="t" anchorCtr="0">
            <a:noAutofit/>
          </a:bodyPr>
          <a:lstStyle/>
          <a:p>
            <a:pPr marL="0" marR="0" lvl="0" indent="0" algn="l" defTabSz="914400" rtl="0" eaLnBrk="1" fontAlgn="auto" latinLnBrk="0" hangingPunct="0">
              <a:lnSpc>
                <a:spcPct val="100000"/>
              </a:lnSpc>
              <a:spcBef>
                <a:spcPts val="0"/>
              </a:spcBef>
              <a:spcAft>
                <a:spcPts val="0"/>
              </a:spcAft>
              <a:buClrTx/>
              <a:buSzPts val="700"/>
              <a:buFontTx/>
              <a:buNone/>
              <a:tabLst/>
              <a:defRPr/>
            </a:pPr>
            <a:fld id="{00000000-1234-1234-1234-123412341234}" type="slidenum">
              <a:rPr kumimoji="0" lang="de" sz="1200" b="0" i="0" u="none" strike="noStrike" kern="0" cap="none" spc="0" normalizeH="0" baseline="0" noProof="0">
                <a:ln>
                  <a:noFill/>
                </a:ln>
                <a:solidFill>
                  <a:prstClr val="black">
                    <a:tint val="75000"/>
                  </a:prstClr>
                </a:solidFill>
                <a:effectLst/>
                <a:uLnTx/>
                <a:uFillTx/>
                <a:latin typeface="Arial Nova Light"/>
                <a:sym typeface="Arial Nova Light"/>
              </a:rPr>
              <a:pPr marL="0" marR="0" lvl="0" indent="0" algn="l" defTabSz="914400" rtl="0" eaLnBrk="1" fontAlgn="auto" latinLnBrk="0" hangingPunct="0">
                <a:lnSpc>
                  <a:spcPct val="100000"/>
                </a:lnSpc>
                <a:spcBef>
                  <a:spcPts val="0"/>
                </a:spcBef>
                <a:spcAft>
                  <a:spcPts val="0"/>
                </a:spcAft>
                <a:buClrTx/>
                <a:buSzPts val="700"/>
                <a:buFontTx/>
                <a:buNone/>
                <a:tabLst/>
                <a:defRPr/>
              </a:pPr>
              <a:t>40</a:t>
            </a:fld>
            <a:endParaRPr kumimoji="0" sz="1200" b="0" i="0" u="none" strike="noStrike" kern="0" cap="none" spc="0" normalizeH="0" baseline="0" noProof="0">
              <a:ln>
                <a:noFill/>
              </a:ln>
              <a:solidFill>
                <a:prstClr val="black">
                  <a:tint val="75000"/>
                </a:prstClr>
              </a:solidFill>
              <a:effectLst/>
              <a:uLnTx/>
              <a:uFillTx/>
              <a:latin typeface="Arial Nova Light"/>
              <a:sym typeface="Arial Nova Light"/>
            </a:endParaRPr>
          </a:p>
        </p:txBody>
      </p:sp>
      <p:sp>
        <p:nvSpPr>
          <p:cNvPr id="723" name="Google Shape;723;g2931c504eb9_7_578"/>
          <p:cNvSpPr txBox="1"/>
          <p:nvPr/>
        </p:nvSpPr>
        <p:spPr>
          <a:xfrm>
            <a:off x="313533" y="413820"/>
            <a:ext cx="11462800" cy="763600"/>
          </a:xfrm>
          <a:prstGeom prst="rect">
            <a:avLst/>
          </a:prstGeom>
          <a:noFill/>
          <a:ln>
            <a:noFill/>
          </a:ln>
        </p:spPr>
        <p:txBody>
          <a:bodyPr spcFirstLastPara="1" wrap="square" lIns="121900" tIns="121900" rIns="121900" bIns="121900" anchor="t" anchorCtr="0">
            <a:normAutofit/>
          </a:bodyPr>
          <a:lstStyle/>
          <a:p>
            <a:pPr marL="0" marR="0" lvl="0" indent="0" algn="ctr" defTabSz="914400" rtl="0" eaLnBrk="1" fontAlgn="auto" latinLnBrk="0" hangingPunct="0">
              <a:lnSpc>
                <a:spcPct val="100000"/>
              </a:lnSpc>
              <a:spcBef>
                <a:spcPts val="0"/>
              </a:spcBef>
              <a:spcAft>
                <a:spcPts val="0"/>
              </a:spcAft>
              <a:buClr>
                <a:srgbClr val="000000"/>
              </a:buClr>
              <a:buSzPts val="2200"/>
              <a:buFontTx/>
              <a:buNone/>
              <a:tabLst/>
              <a:defRPr/>
            </a:pPr>
            <a:r>
              <a:rPr kumimoji="0" lang="de" sz="2933" b="0" i="0" u="none" strike="noStrike" kern="0" cap="none" spc="0" normalizeH="0" baseline="0" noProof="0" dirty="0">
                <a:ln>
                  <a:noFill/>
                </a:ln>
                <a:solidFill>
                  <a:prstClr val="black"/>
                </a:solidFill>
                <a:effectLst/>
                <a:uLnTx/>
                <a:uFillTx/>
                <a:latin typeface="Calibri"/>
                <a:ea typeface="Calibri"/>
                <a:cs typeface="Calibri"/>
                <a:sym typeface="Calibri"/>
              </a:rPr>
              <a:t>Paradigmenwechsel erforderlich - Mobilitätskonzept</a:t>
            </a:r>
            <a:endParaRPr kumimoji="0" sz="2933" b="0" i="0" u="none" strike="noStrike" kern="0" cap="none" spc="0" normalizeH="0" baseline="0" noProof="0" dirty="0">
              <a:ln>
                <a:noFill/>
              </a:ln>
              <a:solidFill>
                <a:srgbClr val="FF5A34"/>
              </a:solidFill>
              <a:effectLst/>
              <a:uLnTx/>
              <a:uFillTx/>
              <a:latin typeface="Calibri"/>
              <a:ea typeface="Calibri"/>
              <a:cs typeface="Calibri"/>
              <a:sym typeface="Calibri"/>
            </a:endParaRPr>
          </a:p>
        </p:txBody>
      </p:sp>
      <p:pic>
        <p:nvPicPr>
          <p:cNvPr id="724" name="Google Shape;724;g2931c504eb9_7_578"/>
          <p:cNvPicPr preferRelativeResize="0"/>
          <p:nvPr/>
        </p:nvPicPr>
        <p:blipFill rotWithShape="1">
          <a:blip r:embed="rId3">
            <a:alphaModFix/>
          </a:blip>
          <a:srcRect/>
          <a:stretch/>
        </p:blipFill>
        <p:spPr>
          <a:xfrm>
            <a:off x="1839067" y="1321567"/>
            <a:ext cx="8336165" cy="4887667"/>
          </a:xfrm>
          <a:prstGeom prst="rect">
            <a:avLst/>
          </a:prstGeom>
          <a:noFill/>
          <a:ln>
            <a:noFill/>
          </a:ln>
        </p:spPr>
      </p:pic>
      <p:pic>
        <p:nvPicPr>
          <p:cNvPr id="725" name="Google Shape;725;g2931c504eb9_7_578"/>
          <p:cNvPicPr preferRelativeResize="0"/>
          <p:nvPr/>
        </p:nvPicPr>
        <p:blipFill rotWithShape="1">
          <a:blip r:embed="rId4">
            <a:alphaModFix/>
          </a:blip>
          <a:srcRect/>
          <a:stretch/>
        </p:blipFill>
        <p:spPr>
          <a:xfrm>
            <a:off x="11251213" y="6444617"/>
            <a:ext cx="783588" cy="163849"/>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729"/>
        <p:cNvGrpSpPr/>
        <p:nvPr/>
      </p:nvGrpSpPr>
      <p:grpSpPr>
        <a:xfrm>
          <a:off x="0" y="0"/>
          <a:ext cx="0" cy="0"/>
          <a:chOff x="0" y="0"/>
          <a:chExt cx="0" cy="0"/>
        </a:xfrm>
      </p:grpSpPr>
      <p:sp>
        <p:nvSpPr>
          <p:cNvPr id="730" name="Google Shape;730;g2931c504eb9_7_586"/>
          <p:cNvSpPr txBox="1">
            <a:spLocks noGrp="1"/>
          </p:cNvSpPr>
          <p:nvPr>
            <p:ph type="sldNum" idx="12"/>
          </p:nvPr>
        </p:nvSpPr>
        <p:spPr>
          <a:xfrm>
            <a:off x="11409045" y="6333135"/>
            <a:ext cx="731600" cy="524800"/>
          </a:xfrm>
          <a:prstGeom prst="rect">
            <a:avLst/>
          </a:prstGeom>
          <a:noFill/>
          <a:ln>
            <a:noFill/>
          </a:ln>
        </p:spPr>
        <p:txBody>
          <a:bodyPr spcFirstLastPara="1" vert="horz" wrap="square" lIns="121900" tIns="121900" rIns="121900" bIns="121900" rtlCol="0" anchor="ctr" anchorCtr="0">
            <a:noAutofit/>
          </a:bodyPr>
          <a:lstStyle/>
          <a:p>
            <a:pPr marL="0" marR="0" lvl="0" indent="0" algn="l" defTabSz="914400" rtl="0" eaLnBrk="1" fontAlgn="auto" latinLnBrk="0" hangingPunct="0">
              <a:lnSpc>
                <a:spcPct val="100000"/>
              </a:lnSpc>
              <a:spcBef>
                <a:spcPts val="0"/>
              </a:spcBef>
              <a:spcAft>
                <a:spcPts val="0"/>
              </a:spcAft>
              <a:buClr>
                <a:srgbClr val="000000"/>
              </a:buClr>
              <a:buSzPts val="700"/>
              <a:buFont typeface="Arial"/>
              <a:buNone/>
              <a:tabLst/>
              <a:defRPr/>
            </a:pPr>
            <a:fld id="{00000000-1234-1234-1234-123412341234}" type="slidenum">
              <a:rPr kumimoji="0" lang="de" sz="933" b="0" i="0" u="none" strike="noStrike" kern="0" cap="none" spc="0" normalizeH="0" baseline="0" noProof="0">
                <a:ln>
                  <a:noFill/>
                </a:ln>
                <a:solidFill>
                  <a:prstClr val="white"/>
                </a:solidFill>
                <a:effectLst/>
                <a:uLnTx/>
                <a:uFillTx/>
                <a:latin typeface="Arial"/>
                <a:cs typeface="Arial"/>
                <a:sym typeface="Arial"/>
              </a:rPr>
              <a:pPr marL="0" marR="0" lvl="0" indent="0" algn="l" defTabSz="914400" rtl="0" eaLnBrk="1" fontAlgn="auto" latinLnBrk="0" hangingPunct="0">
                <a:lnSpc>
                  <a:spcPct val="100000"/>
                </a:lnSpc>
                <a:spcBef>
                  <a:spcPts val="0"/>
                </a:spcBef>
                <a:spcAft>
                  <a:spcPts val="0"/>
                </a:spcAft>
                <a:buClr>
                  <a:srgbClr val="000000"/>
                </a:buClr>
                <a:buSzPts val="700"/>
                <a:buFont typeface="Arial"/>
                <a:buNone/>
                <a:tabLst/>
                <a:defRPr/>
              </a:pPr>
              <a:t>41</a:t>
            </a:fld>
            <a:endParaRPr kumimoji="0" sz="933" b="0" i="0" u="none" strike="noStrike" kern="0" cap="none" spc="0" normalizeH="0" baseline="0" noProof="0">
              <a:ln>
                <a:noFill/>
              </a:ln>
              <a:solidFill>
                <a:prstClr val="white"/>
              </a:solidFill>
              <a:effectLst/>
              <a:uLnTx/>
              <a:uFillTx/>
              <a:latin typeface="Arial"/>
              <a:cs typeface="Arial"/>
              <a:sym typeface="Arial"/>
            </a:endParaRPr>
          </a:p>
        </p:txBody>
      </p:sp>
      <p:sp>
        <p:nvSpPr>
          <p:cNvPr id="731" name="Google Shape;731;g2931c504eb9_7_586"/>
          <p:cNvSpPr txBox="1">
            <a:spLocks noGrp="1"/>
          </p:cNvSpPr>
          <p:nvPr>
            <p:ph type="sldNum" idx="4294967295"/>
          </p:nvPr>
        </p:nvSpPr>
        <p:spPr>
          <a:xfrm>
            <a:off x="1" y="6333067"/>
            <a:ext cx="732367" cy="524933"/>
          </a:xfrm>
          <a:prstGeom prst="rect">
            <a:avLst/>
          </a:prstGeom>
          <a:noFill/>
          <a:ln>
            <a:noFill/>
          </a:ln>
        </p:spPr>
        <p:txBody>
          <a:bodyPr spcFirstLastPara="1" vert="horz" wrap="square" lIns="121900" tIns="121900" rIns="121900" bIns="121900" rtlCol="0" anchor="t" anchorCtr="0">
            <a:noAutofit/>
          </a:bodyPr>
          <a:lstStyle/>
          <a:p>
            <a:pPr marL="0" marR="0" lvl="0" indent="0" algn="l" defTabSz="914400" rtl="0" eaLnBrk="1" fontAlgn="auto" latinLnBrk="0" hangingPunct="0">
              <a:lnSpc>
                <a:spcPct val="100000"/>
              </a:lnSpc>
              <a:spcBef>
                <a:spcPts val="0"/>
              </a:spcBef>
              <a:spcAft>
                <a:spcPts val="0"/>
              </a:spcAft>
              <a:buClrTx/>
              <a:buSzPts val="700"/>
              <a:buFontTx/>
              <a:buNone/>
              <a:tabLst/>
              <a:defRPr/>
            </a:pPr>
            <a:fld id="{00000000-1234-1234-1234-123412341234}" type="slidenum">
              <a:rPr kumimoji="0" lang="de" sz="1200" b="0" i="0" u="none" strike="noStrike" kern="0" cap="none" spc="0" normalizeH="0" baseline="0" noProof="0">
                <a:ln>
                  <a:noFill/>
                </a:ln>
                <a:solidFill>
                  <a:prstClr val="black">
                    <a:tint val="75000"/>
                  </a:prstClr>
                </a:solidFill>
                <a:effectLst/>
                <a:uLnTx/>
                <a:uFillTx/>
                <a:latin typeface="Arial Nova Light"/>
                <a:sym typeface="Arial Nova Light"/>
              </a:rPr>
              <a:pPr marL="0" marR="0" lvl="0" indent="0" algn="l" defTabSz="914400" rtl="0" eaLnBrk="1" fontAlgn="auto" latinLnBrk="0" hangingPunct="0">
                <a:lnSpc>
                  <a:spcPct val="100000"/>
                </a:lnSpc>
                <a:spcBef>
                  <a:spcPts val="0"/>
                </a:spcBef>
                <a:spcAft>
                  <a:spcPts val="0"/>
                </a:spcAft>
                <a:buClrTx/>
                <a:buSzPts val="700"/>
                <a:buFontTx/>
                <a:buNone/>
                <a:tabLst/>
                <a:defRPr/>
              </a:pPr>
              <a:t>41</a:t>
            </a:fld>
            <a:endParaRPr kumimoji="0" sz="1200" b="0" i="0" u="none" strike="noStrike" kern="0" cap="none" spc="0" normalizeH="0" baseline="0" noProof="0">
              <a:ln>
                <a:noFill/>
              </a:ln>
              <a:solidFill>
                <a:prstClr val="black">
                  <a:tint val="75000"/>
                </a:prstClr>
              </a:solidFill>
              <a:effectLst/>
              <a:uLnTx/>
              <a:uFillTx/>
              <a:latin typeface="Arial Nova Light"/>
              <a:sym typeface="Arial Nova Light"/>
            </a:endParaRPr>
          </a:p>
        </p:txBody>
      </p:sp>
      <p:sp>
        <p:nvSpPr>
          <p:cNvPr id="732" name="Google Shape;732;g2931c504eb9_7_586"/>
          <p:cNvSpPr txBox="1"/>
          <p:nvPr/>
        </p:nvSpPr>
        <p:spPr>
          <a:xfrm>
            <a:off x="312045" y="343800"/>
            <a:ext cx="11462800" cy="763600"/>
          </a:xfrm>
          <a:prstGeom prst="rect">
            <a:avLst/>
          </a:prstGeom>
          <a:noFill/>
          <a:ln>
            <a:noFill/>
          </a:ln>
        </p:spPr>
        <p:txBody>
          <a:bodyPr spcFirstLastPara="1" wrap="square" lIns="121900" tIns="121900" rIns="121900" bIns="121900" anchor="t" anchorCtr="0">
            <a:normAutofit fontScale="92500"/>
          </a:bodyPr>
          <a:lstStyle/>
          <a:p>
            <a:pPr marL="0" marR="0" lvl="0" indent="0" algn="l" defTabSz="914400" rtl="0" eaLnBrk="1" fontAlgn="auto" latinLnBrk="0" hangingPunct="0">
              <a:lnSpc>
                <a:spcPct val="100000"/>
              </a:lnSpc>
              <a:spcBef>
                <a:spcPts val="0"/>
              </a:spcBef>
              <a:spcAft>
                <a:spcPts val="0"/>
              </a:spcAft>
              <a:buClr>
                <a:srgbClr val="000000"/>
              </a:buClr>
              <a:buSzPts val="2200"/>
              <a:buFontTx/>
              <a:buNone/>
              <a:tabLst/>
              <a:defRPr/>
            </a:pPr>
            <a:r>
              <a:rPr kumimoji="0" lang="de-DE" sz="2933" b="0" i="0" u="none" strike="noStrike" kern="0" cap="none" spc="0" normalizeH="0" baseline="0" noProof="0" dirty="0">
                <a:ln>
                  <a:noFill/>
                </a:ln>
                <a:solidFill>
                  <a:prstClr val="black"/>
                </a:solidFill>
                <a:effectLst/>
                <a:uLnTx/>
                <a:uFillTx/>
                <a:latin typeface="Calibri"/>
                <a:ea typeface="Calibri"/>
                <a:cs typeface="Calibri"/>
                <a:sym typeface="Calibri"/>
              </a:rPr>
              <a:t>Paradigmenwechsel erforderlich – Beispiele betriebliches MOB Management</a:t>
            </a:r>
            <a:endParaRPr kumimoji="0" lang="de-DE" sz="2400" b="0" i="0" u="none" strike="noStrike" kern="0" cap="none" spc="0" normalizeH="0" baseline="0" noProof="0" dirty="0">
              <a:ln>
                <a:noFill/>
              </a:ln>
              <a:solidFill>
                <a:srgbClr val="000000"/>
              </a:solidFill>
              <a:effectLst/>
              <a:uLnTx/>
              <a:uFillTx/>
              <a:latin typeface="Arial Nova Light"/>
              <a:sym typeface="Arial Nova Light"/>
            </a:endParaRPr>
          </a:p>
        </p:txBody>
      </p:sp>
      <p:pic>
        <p:nvPicPr>
          <p:cNvPr id="733" name="Google Shape;733;g2931c504eb9_7_586"/>
          <p:cNvPicPr preferRelativeResize="0"/>
          <p:nvPr/>
        </p:nvPicPr>
        <p:blipFill rotWithShape="1">
          <a:blip r:embed="rId3">
            <a:alphaModFix/>
          </a:blip>
          <a:srcRect/>
          <a:stretch/>
        </p:blipFill>
        <p:spPr>
          <a:xfrm>
            <a:off x="2714101" y="1107400"/>
            <a:ext cx="6699668" cy="5059467"/>
          </a:xfrm>
          <a:prstGeom prst="rect">
            <a:avLst/>
          </a:prstGeom>
          <a:noFill/>
          <a:ln>
            <a:noFill/>
          </a:ln>
        </p:spPr>
      </p:pic>
      <p:pic>
        <p:nvPicPr>
          <p:cNvPr id="734" name="Google Shape;734;g2931c504eb9_7_586"/>
          <p:cNvPicPr preferRelativeResize="0"/>
          <p:nvPr/>
        </p:nvPicPr>
        <p:blipFill rotWithShape="1">
          <a:blip r:embed="rId4">
            <a:alphaModFix/>
          </a:blip>
          <a:srcRect/>
          <a:stretch/>
        </p:blipFill>
        <p:spPr>
          <a:xfrm>
            <a:off x="11251213" y="6444617"/>
            <a:ext cx="783588" cy="163849"/>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738"/>
        <p:cNvGrpSpPr/>
        <p:nvPr/>
      </p:nvGrpSpPr>
      <p:grpSpPr>
        <a:xfrm>
          <a:off x="0" y="0"/>
          <a:ext cx="0" cy="0"/>
          <a:chOff x="0" y="0"/>
          <a:chExt cx="0" cy="0"/>
        </a:xfrm>
      </p:grpSpPr>
      <p:sp>
        <p:nvSpPr>
          <p:cNvPr id="739" name="Google Shape;739;g2931c504eb9_7_594"/>
          <p:cNvSpPr txBox="1">
            <a:spLocks noGrp="1"/>
          </p:cNvSpPr>
          <p:nvPr>
            <p:ph type="sldNum" idx="12"/>
          </p:nvPr>
        </p:nvSpPr>
        <p:spPr>
          <a:xfrm>
            <a:off x="11409045" y="6333135"/>
            <a:ext cx="731600" cy="524800"/>
          </a:xfrm>
          <a:prstGeom prst="rect">
            <a:avLst/>
          </a:prstGeom>
          <a:noFill/>
          <a:ln>
            <a:noFill/>
          </a:ln>
        </p:spPr>
        <p:txBody>
          <a:bodyPr spcFirstLastPara="1" vert="horz" wrap="square" lIns="121900" tIns="121900" rIns="121900" bIns="121900" rtlCol="0" anchor="ctr" anchorCtr="0">
            <a:noAutofit/>
          </a:bodyPr>
          <a:lstStyle/>
          <a:p>
            <a:pPr marL="0" marR="0" lvl="0" indent="0" algn="l" defTabSz="914400" rtl="0" eaLnBrk="1" fontAlgn="auto" latinLnBrk="0" hangingPunct="0">
              <a:lnSpc>
                <a:spcPct val="100000"/>
              </a:lnSpc>
              <a:spcBef>
                <a:spcPts val="0"/>
              </a:spcBef>
              <a:spcAft>
                <a:spcPts val="0"/>
              </a:spcAft>
              <a:buClr>
                <a:srgbClr val="000000"/>
              </a:buClr>
              <a:buSzPts val="700"/>
              <a:buFont typeface="Arial"/>
              <a:buNone/>
              <a:tabLst/>
              <a:defRPr/>
            </a:pPr>
            <a:fld id="{00000000-1234-1234-1234-123412341234}" type="slidenum">
              <a:rPr kumimoji="0" lang="de" sz="933" b="0" i="0" u="none" strike="noStrike" kern="0" cap="none" spc="0" normalizeH="0" baseline="0" noProof="0">
                <a:ln>
                  <a:noFill/>
                </a:ln>
                <a:solidFill>
                  <a:prstClr val="white"/>
                </a:solidFill>
                <a:effectLst/>
                <a:uLnTx/>
                <a:uFillTx/>
                <a:latin typeface="Arial"/>
                <a:cs typeface="Arial"/>
                <a:sym typeface="Arial"/>
              </a:rPr>
              <a:pPr marL="0" marR="0" lvl="0" indent="0" algn="l" defTabSz="914400" rtl="0" eaLnBrk="1" fontAlgn="auto" latinLnBrk="0" hangingPunct="0">
                <a:lnSpc>
                  <a:spcPct val="100000"/>
                </a:lnSpc>
                <a:spcBef>
                  <a:spcPts val="0"/>
                </a:spcBef>
                <a:spcAft>
                  <a:spcPts val="0"/>
                </a:spcAft>
                <a:buClr>
                  <a:srgbClr val="000000"/>
                </a:buClr>
                <a:buSzPts val="700"/>
                <a:buFont typeface="Arial"/>
                <a:buNone/>
                <a:tabLst/>
                <a:defRPr/>
              </a:pPr>
              <a:t>42</a:t>
            </a:fld>
            <a:endParaRPr kumimoji="0" sz="933" b="0" i="0" u="none" strike="noStrike" kern="0" cap="none" spc="0" normalizeH="0" baseline="0" noProof="0">
              <a:ln>
                <a:noFill/>
              </a:ln>
              <a:solidFill>
                <a:prstClr val="white"/>
              </a:solidFill>
              <a:effectLst/>
              <a:uLnTx/>
              <a:uFillTx/>
              <a:latin typeface="Arial"/>
              <a:cs typeface="Arial"/>
              <a:sym typeface="Arial"/>
            </a:endParaRPr>
          </a:p>
        </p:txBody>
      </p:sp>
      <p:sp>
        <p:nvSpPr>
          <p:cNvPr id="740" name="Google Shape;740;g2931c504eb9_7_594"/>
          <p:cNvSpPr txBox="1">
            <a:spLocks noGrp="1"/>
          </p:cNvSpPr>
          <p:nvPr>
            <p:ph type="sldNum" idx="4294967295"/>
          </p:nvPr>
        </p:nvSpPr>
        <p:spPr>
          <a:xfrm>
            <a:off x="1" y="6333067"/>
            <a:ext cx="732367" cy="524933"/>
          </a:xfrm>
          <a:prstGeom prst="rect">
            <a:avLst/>
          </a:prstGeom>
          <a:noFill/>
          <a:ln>
            <a:noFill/>
          </a:ln>
        </p:spPr>
        <p:txBody>
          <a:bodyPr spcFirstLastPara="1" vert="horz" wrap="square" lIns="121900" tIns="121900" rIns="121900" bIns="121900" rtlCol="0" anchor="t" anchorCtr="0">
            <a:noAutofit/>
          </a:bodyPr>
          <a:lstStyle/>
          <a:p>
            <a:pPr marL="0" marR="0" lvl="0" indent="0" algn="l" defTabSz="914400" rtl="0" eaLnBrk="1" fontAlgn="auto" latinLnBrk="0" hangingPunct="0">
              <a:lnSpc>
                <a:spcPct val="100000"/>
              </a:lnSpc>
              <a:spcBef>
                <a:spcPts val="0"/>
              </a:spcBef>
              <a:spcAft>
                <a:spcPts val="0"/>
              </a:spcAft>
              <a:buClrTx/>
              <a:buSzPts val="700"/>
              <a:buFontTx/>
              <a:buNone/>
              <a:tabLst/>
              <a:defRPr/>
            </a:pPr>
            <a:fld id="{00000000-1234-1234-1234-123412341234}" type="slidenum">
              <a:rPr kumimoji="0" lang="de" sz="1200" b="0" i="0" u="none" strike="noStrike" kern="0" cap="none" spc="0" normalizeH="0" baseline="0" noProof="0">
                <a:ln>
                  <a:noFill/>
                </a:ln>
                <a:solidFill>
                  <a:prstClr val="black">
                    <a:tint val="75000"/>
                  </a:prstClr>
                </a:solidFill>
                <a:effectLst/>
                <a:uLnTx/>
                <a:uFillTx/>
                <a:latin typeface="Arial Nova Light"/>
                <a:sym typeface="Arial Nova Light"/>
              </a:rPr>
              <a:pPr marL="0" marR="0" lvl="0" indent="0" algn="l" defTabSz="914400" rtl="0" eaLnBrk="1" fontAlgn="auto" latinLnBrk="0" hangingPunct="0">
                <a:lnSpc>
                  <a:spcPct val="100000"/>
                </a:lnSpc>
                <a:spcBef>
                  <a:spcPts val="0"/>
                </a:spcBef>
                <a:spcAft>
                  <a:spcPts val="0"/>
                </a:spcAft>
                <a:buClrTx/>
                <a:buSzPts val="700"/>
                <a:buFontTx/>
                <a:buNone/>
                <a:tabLst/>
                <a:defRPr/>
              </a:pPr>
              <a:t>42</a:t>
            </a:fld>
            <a:endParaRPr kumimoji="0" sz="1200" b="0" i="0" u="none" strike="noStrike" kern="0" cap="none" spc="0" normalizeH="0" baseline="0" noProof="0">
              <a:ln>
                <a:noFill/>
              </a:ln>
              <a:solidFill>
                <a:prstClr val="black">
                  <a:tint val="75000"/>
                </a:prstClr>
              </a:solidFill>
              <a:effectLst/>
              <a:uLnTx/>
              <a:uFillTx/>
              <a:latin typeface="Arial Nova Light"/>
              <a:sym typeface="Arial Nova Light"/>
            </a:endParaRPr>
          </a:p>
        </p:txBody>
      </p:sp>
      <p:sp>
        <p:nvSpPr>
          <p:cNvPr id="741" name="Google Shape;741;g2931c504eb9_7_594"/>
          <p:cNvSpPr txBox="1"/>
          <p:nvPr/>
        </p:nvSpPr>
        <p:spPr>
          <a:xfrm>
            <a:off x="313533" y="413820"/>
            <a:ext cx="11462800" cy="763600"/>
          </a:xfrm>
          <a:prstGeom prst="rect">
            <a:avLst/>
          </a:prstGeom>
          <a:noFill/>
          <a:ln>
            <a:noFill/>
          </a:ln>
        </p:spPr>
        <p:txBody>
          <a:bodyPr spcFirstLastPara="1" wrap="square" lIns="121900" tIns="121900" rIns="121900" bIns="121900" anchor="t" anchorCtr="0">
            <a:normAutofit fontScale="92500"/>
          </a:bodyPr>
          <a:lstStyle/>
          <a:p>
            <a:pPr marL="0" marR="0" lvl="0" indent="0" algn="l" defTabSz="914400" rtl="0" eaLnBrk="1" fontAlgn="auto" latinLnBrk="0" hangingPunct="0">
              <a:lnSpc>
                <a:spcPct val="100000"/>
              </a:lnSpc>
              <a:spcBef>
                <a:spcPts val="0"/>
              </a:spcBef>
              <a:spcAft>
                <a:spcPts val="0"/>
              </a:spcAft>
              <a:buClr>
                <a:srgbClr val="000000"/>
              </a:buClr>
              <a:buSzPts val="2200"/>
              <a:buFontTx/>
              <a:buNone/>
              <a:tabLst/>
              <a:defRPr/>
            </a:pPr>
            <a:r>
              <a:rPr kumimoji="0" lang="de-DE" sz="2933" b="0" i="0" u="none" strike="noStrike" kern="0" cap="none" spc="0" normalizeH="0" baseline="0" noProof="0" dirty="0">
                <a:ln>
                  <a:noFill/>
                </a:ln>
                <a:solidFill>
                  <a:prstClr val="black"/>
                </a:solidFill>
                <a:effectLst/>
                <a:uLnTx/>
                <a:uFillTx/>
                <a:latin typeface="Calibri"/>
                <a:ea typeface="Calibri"/>
                <a:cs typeface="Calibri"/>
                <a:sym typeface="Calibri"/>
              </a:rPr>
              <a:t>Paradigmenwechsel erforderlich – Beispiele betriebliches MOB Management</a:t>
            </a:r>
            <a:endParaRPr kumimoji="0" lang="de-DE" sz="3200" b="0" i="0" u="none" strike="noStrike" kern="0" cap="none" spc="0" normalizeH="0" baseline="0" noProof="0" dirty="0">
              <a:ln>
                <a:noFill/>
              </a:ln>
              <a:solidFill>
                <a:srgbClr val="000000"/>
              </a:solidFill>
              <a:effectLst/>
              <a:uLnTx/>
              <a:uFillTx/>
              <a:latin typeface="Arial Nova Light"/>
              <a:sym typeface="Arial Nova Light"/>
            </a:endParaRPr>
          </a:p>
        </p:txBody>
      </p:sp>
      <p:pic>
        <p:nvPicPr>
          <p:cNvPr id="742" name="Google Shape;742;g2931c504eb9_7_594"/>
          <p:cNvPicPr preferRelativeResize="0"/>
          <p:nvPr/>
        </p:nvPicPr>
        <p:blipFill rotWithShape="1">
          <a:blip r:embed="rId3">
            <a:alphaModFix/>
          </a:blip>
          <a:srcRect/>
          <a:stretch/>
        </p:blipFill>
        <p:spPr>
          <a:xfrm>
            <a:off x="2611467" y="1177434"/>
            <a:ext cx="6536467" cy="5020333"/>
          </a:xfrm>
          <a:prstGeom prst="rect">
            <a:avLst/>
          </a:prstGeom>
          <a:noFill/>
          <a:ln>
            <a:noFill/>
          </a:ln>
        </p:spPr>
      </p:pic>
      <p:pic>
        <p:nvPicPr>
          <p:cNvPr id="743" name="Google Shape;743;g2931c504eb9_7_594"/>
          <p:cNvPicPr preferRelativeResize="0"/>
          <p:nvPr/>
        </p:nvPicPr>
        <p:blipFill rotWithShape="1">
          <a:blip r:embed="rId4">
            <a:alphaModFix/>
          </a:blip>
          <a:srcRect/>
          <a:stretch/>
        </p:blipFill>
        <p:spPr>
          <a:xfrm>
            <a:off x="11251213" y="6444617"/>
            <a:ext cx="783588" cy="163849"/>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747"/>
        <p:cNvGrpSpPr/>
        <p:nvPr/>
      </p:nvGrpSpPr>
      <p:grpSpPr>
        <a:xfrm>
          <a:off x="0" y="0"/>
          <a:ext cx="0" cy="0"/>
          <a:chOff x="0" y="0"/>
          <a:chExt cx="0" cy="0"/>
        </a:xfrm>
      </p:grpSpPr>
      <p:sp>
        <p:nvSpPr>
          <p:cNvPr id="748" name="Google Shape;748;g2931c504eb9_7_602"/>
          <p:cNvSpPr txBox="1">
            <a:spLocks noGrp="1"/>
          </p:cNvSpPr>
          <p:nvPr>
            <p:ph type="sldNum" idx="12"/>
          </p:nvPr>
        </p:nvSpPr>
        <p:spPr>
          <a:xfrm>
            <a:off x="11409045" y="6333135"/>
            <a:ext cx="731600" cy="524800"/>
          </a:xfrm>
          <a:prstGeom prst="rect">
            <a:avLst/>
          </a:prstGeom>
          <a:noFill/>
          <a:ln>
            <a:noFill/>
          </a:ln>
        </p:spPr>
        <p:txBody>
          <a:bodyPr spcFirstLastPara="1" vert="horz" wrap="square" lIns="121900" tIns="121900" rIns="121900" bIns="121900" rtlCol="0" anchor="ctr" anchorCtr="0">
            <a:noAutofit/>
          </a:bodyPr>
          <a:lstStyle/>
          <a:p>
            <a:pPr marL="0" marR="0" lvl="0" indent="0" algn="l" defTabSz="914400" rtl="0" eaLnBrk="1" fontAlgn="auto" latinLnBrk="0" hangingPunct="0">
              <a:lnSpc>
                <a:spcPct val="100000"/>
              </a:lnSpc>
              <a:spcBef>
                <a:spcPts val="0"/>
              </a:spcBef>
              <a:spcAft>
                <a:spcPts val="0"/>
              </a:spcAft>
              <a:buClr>
                <a:srgbClr val="000000"/>
              </a:buClr>
              <a:buSzPts val="700"/>
              <a:buFont typeface="Arial"/>
              <a:buNone/>
              <a:tabLst/>
              <a:defRPr/>
            </a:pPr>
            <a:fld id="{00000000-1234-1234-1234-123412341234}" type="slidenum">
              <a:rPr kumimoji="0" lang="de" sz="933" b="0" i="0" u="none" strike="noStrike" kern="0" cap="none" spc="0" normalizeH="0" baseline="0" noProof="0">
                <a:ln>
                  <a:noFill/>
                </a:ln>
                <a:solidFill>
                  <a:prstClr val="white"/>
                </a:solidFill>
                <a:effectLst/>
                <a:uLnTx/>
                <a:uFillTx/>
                <a:latin typeface="Arial"/>
                <a:cs typeface="Arial"/>
                <a:sym typeface="Arial"/>
              </a:rPr>
              <a:pPr marL="0" marR="0" lvl="0" indent="0" algn="l" defTabSz="914400" rtl="0" eaLnBrk="1" fontAlgn="auto" latinLnBrk="0" hangingPunct="0">
                <a:lnSpc>
                  <a:spcPct val="100000"/>
                </a:lnSpc>
                <a:spcBef>
                  <a:spcPts val="0"/>
                </a:spcBef>
                <a:spcAft>
                  <a:spcPts val="0"/>
                </a:spcAft>
                <a:buClr>
                  <a:srgbClr val="000000"/>
                </a:buClr>
                <a:buSzPts val="700"/>
                <a:buFont typeface="Arial"/>
                <a:buNone/>
                <a:tabLst/>
                <a:defRPr/>
              </a:pPr>
              <a:t>43</a:t>
            </a:fld>
            <a:endParaRPr kumimoji="0" sz="933" b="0" i="0" u="none" strike="noStrike" kern="0" cap="none" spc="0" normalizeH="0" baseline="0" noProof="0">
              <a:ln>
                <a:noFill/>
              </a:ln>
              <a:solidFill>
                <a:prstClr val="white"/>
              </a:solidFill>
              <a:effectLst/>
              <a:uLnTx/>
              <a:uFillTx/>
              <a:latin typeface="Arial"/>
              <a:cs typeface="Arial"/>
              <a:sym typeface="Arial"/>
            </a:endParaRPr>
          </a:p>
        </p:txBody>
      </p:sp>
      <p:sp>
        <p:nvSpPr>
          <p:cNvPr id="749" name="Google Shape;749;g2931c504eb9_7_602"/>
          <p:cNvSpPr txBox="1">
            <a:spLocks noGrp="1"/>
          </p:cNvSpPr>
          <p:nvPr>
            <p:ph type="sldNum" idx="4294967295"/>
          </p:nvPr>
        </p:nvSpPr>
        <p:spPr>
          <a:xfrm>
            <a:off x="1" y="6333067"/>
            <a:ext cx="732367" cy="524933"/>
          </a:xfrm>
          <a:prstGeom prst="rect">
            <a:avLst/>
          </a:prstGeom>
          <a:noFill/>
          <a:ln>
            <a:noFill/>
          </a:ln>
        </p:spPr>
        <p:txBody>
          <a:bodyPr spcFirstLastPara="1" vert="horz" wrap="square" lIns="121900" tIns="121900" rIns="121900" bIns="121900" rtlCol="0" anchor="t" anchorCtr="0">
            <a:noAutofit/>
          </a:bodyPr>
          <a:lstStyle/>
          <a:p>
            <a:pPr marL="0" marR="0" lvl="0" indent="0" algn="l" defTabSz="914400" rtl="0" eaLnBrk="1" fontAlgn="auto" latinLnBrk="0" hangingPunct="0">
              <a:lnSpc>
                <a:spcPct val="100000"/>
              </a:lnSpc>
              <a:spcBef>
                <a:spcPts val="0"/>
              </a:spcBef>
              <a:spcAft>
                <a:spcPts val="0"/>
              </a:spcAft>
              <a:buClrTx/>
              <a:buSzPts val="700"/>
              <a:buFontTx/>
              <a:buNone/>
              <a:tabLst/>
              <a:defRPr/>
            </a:pPr>
            <a:fld id="{00000000-1234-1234-1234-123412341234}" type="slidenum">
              <a:rPr kumimoji="0" lang="de" sz="1200" b="0" i="0" u="none" strike="noStrike" kern="0" cap="none" spc="0" normalizeH="0" baseline="0" noProof="0">
                <a:ln>
                  <a:noFill/>
                </a:ln>
                <a:solidFill>
                  <a:prstClr val="black">
                    <a:tint val="75000"/>
                  </a:prstClr>
                </a:solidFill>
                <a:effectLst/>
                <a:uLnTx/>
                <a:uFillTx/>
                <a:latin typeface="Arial Nova Light"/>
                <a:sym typeface="Arial Nova Light"/>
              </a:rPr>
              <a:pPr marL="0" marR="0" lvl="0" indent="0" algn="l" defTabSz="914400" rtl="0" eaLnBrk="1" fontAlgn="auto" latinLnBrk="0" hangingPunct="0">
                <a:lnSpc>
                  <a:spcPct val="100000"/>
                </a:lnSpc>
                <a:spcBef>
                  <a:spcPts val="0"/>
                </a:spcBef>
                <a:spcAft>
                  <a:spcPts val="0"/>
                </a:spcAft>
                <a:buClrTx/>
                <a:buSzPts val="700"/>
                <a:buFontTx/>
                <a:buNone/>
                <a:tabLst/>
                <a:defRPr/>
              </a:pPr>
              <a:t>43</a:t>
            </a:fld>
            <a:endParaRPr kumimoji="0" sz="1200" b="0" i="0" u="none" strike="noStrike" kern="0" cap="none" spc="0" normalizeH="0" baseline="0" noProof="0">
              <a:ln>
                <a:noFill/>
              </a:ln>
              <a:solidFill>
                <a:prstClr val="black">
                  <a:tint val="75000"/>
                </a:prstClr>
              </a:solidFill>
              <a:effectLst/>
              <a:uLnTx/>
              <a:uFillTx/>
              <a:latin typeface="Arial Nova Light"/>
              <a:sym typeface="Arial Nova Light"/>
            </a:endParaRPr>
          </a:p>
        </p:txBody>
      </p:sp>
      <p:sp>
        <p:nvSpPr>
          <p:cNvPr id="750" name="Google Shape;750;g2931c504eb9_7_602"/>
          <p:cNvSpPr txBox="1"/>
          <p:nvPr/>
        </p:nvSpPr>
        <p:spPr>
          <a:xfrm>
            <a:off x="313533" y="413820"/>
            <a:ext cx="11462800" cy="763600"/>
          </a:xfrm>
          <a:prstGeom prst="rect">
            <a:avLst/>
          </a:prstGeom>
          <a:noFill/>
          <a:ln>
            <a:noFill/>
          </a:ln>
        </p:spPr>
        <p:txBody>
          <a:bodyPr spcFirstLastPara="1" wrap="square" lIns="121900" tIns="121900" rIns="121900" bIns="121900" anchor="t" anchorCtr="0">
            <a:normAutofit fontScale="92500"/>
          </a:bodyPr>
          <a:lstStyle/>
          <a:p>
            <a:pPr marL="0" marR="0" lvl="0" indent="0" algn="l" defTabSz="914400" rtl="0" eaLnBrk="1" fontAlgn="auto" latinLnBrk="0" hangingPunct="0">
              <a:lnSpc>
                <a:spcPct val="100000"/>
              </a:lnSpc>
              <a:spcBef>
                <a:spcPts val="0"/>
              </a:spcBef>
              <a:spcAft>
                <a:spcPts val="0"/>
              </a:spcAft>
              <a:buClr>
                <a:srgbClr val="000000"/>
              </a:buClr>
              <a:buSzPts val="2200"/>
              <a:buFontTx/>
              <a:buNone/>
              <a:tabLst/>
              <a:defRPr/>
            </a:pPr>
            <a:r>
              <a:rPr kumimoji="0" lang="de-DE" sz="2933" b="0" i="0" u="none" strike="noStrike" kern="0" cap="none" spc="0" normalizeH="0" baseline="0" noProof="0" dirty="0">
                <a:ln>
                  <a:noFill/>
                </a:ln>
                <a:solidFill>
                  <a:prstClr val="black"/>
                </a:solidFill>
                <a:effectLst/>
                <a:uLnTx/>
                <a:uFillTx/>
                <a:latin typeface="Calibri"/>
                <a:ea typeface="Calibri"/>
                <a:cs typeface="Calibri"/>
                <a:sym typeface="Calibri"/>
              </a:rPr>
              <a:t>Paradigmenwechsel erforderlich – Beispiele betriebliches MOB Management</a:t>
            </a:r>
            <a:endParaRPr kumimoji="0" lang="de-DE" sz="3200" b="0" i="0" u="none" strike="noStrike" kern="0" cap="none" spc="0" normalizeH="0" baseline="0" noProof="0" dirty="0">
              <a:ln>
                <a:noFill/>
              </a:ln>
              <a:solidFill>
                <a:srgbClr val="000000"/>
              </a:solidFill>
              <a:effectLst/>
              <a:uLnTx/>
              <a:uFillTx/>
              <a:latin typeface="Arial Nova Light"/>
              <a:sym typeface="Arial Nova Light"/>
            </a:endParaRPr>
          </a:p>
        </p:txBody>
      </p:sp>
      <p:pic>
        <p:nvPicPr>
          <p:cNvPr id="751" name="Google Shape;751;g2931c504eb9_7_602"/>
          <p:cNvPicPr preferRelativeResize="0"/>
          <p:nvPr/>
        </p:nvPicPr>
        <p:blipFill rotWithShape="1">
          <a:blip r:embed="rId3">
            <a:alphaModFix/>
          </a:blip>
          <a:srcRect/>
          <a:stretch/>
        </p:blipFill>
        <p:spPr>
          <a:xfrm>
            <a:off x="2493201" y="1081401"/>
            <a:ext cx="7103465" cy="5025767"/>
          </a:xfrm>
          <a:prstGeom prst="rect">
            <a:avLst/>
          </a:prstGeom>
          <a:noFill/>
          <a:ln>
            <a:noFill/>
          </a:ln>
        </p:spPr>
      </p:pic>
      <p:pic>
        <p:nvPicPr>
          <p:cNvPr id="752" name="Google Shape;752;g2931c504eb9_7_602"/>
          <p:cNvPicPr preferRelativeResize="0"/>
          <p:nvPr/>
        </p:nvPicPr>
        <p:blipFill rotWithShape="1">
          <a:blip r:embed="rId4">
            <a:alphaModFix/>
          </a:blip>
          <a:srcRect/>
          <a:stretch/>
        </p:blipFill>
        <p:spPr>
          <a:xfrm>
            <a:off x="11251213" y="6444617"/>
            <a:ext cx="783588" cy="163849"/>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729"/>
        <p:cNvGrpSpPr/>
        <p:nvPr/>
      </p:nvGrpSpPr>
      <p:grpSpPr>
        <a:xfrm>
          <a:off x="0" y="0"/>
          <a:ext cx="0" cy="0"/>
          <a:chOff x="0" y="0"/>
          <a:chExt cx="0" cy="0"/>
        </a:xfrm>
      </p:grpSpPr>
      <p:sp>
        <p:nvSpPr>
          <p:cNvPr id="730" name="Google Shape;730;g2931c504eb9_7_586"/>
          <p:cNvSpPr txBox="1">
            <a:spLocks noGrp="1"/>
          </p:cNvSpPr>
          <p:nvPr>
            <p:ph type="sldNum" idx="12"/>
          </p:nvPr>
        </p:nvSpPr>
        <p:spPr>
          <a:xfrm>
            <a:off x="11409045" y="6333135"/>
            <a:ext cx="731600" cy="524800"/>
          </a:xfrm>
          <a:prstGeom prst="rect">
            <a:avLst/>
          </a:prstGeom>
          <a:noFill/>
          <a:ln>
            <a:noFill/>
          </a:ln>
        </p:spPr>
        <p:txBody>
          <a:bodyPr spcFirstLastPara="1" vert="horz" wrap="square" lIns="121900" tIns="121900" rIns="121900" bIns="121900" rtlCol="0" anchor="ctr" anchorCtr="0">
            <a:noAutofit/>
          </a:bodyPr>
          <a:lstStyle/>
          <a:p>
            <a:pPr marL="0" marR="0" lvl="0" indent="0" algn="l" defTabSz="914400" rtl="0" eaLnBrk="1" fontAlgn="auto" latinLnBrk="0" hangingPunct="0">
              <a:lnSpc>
                <a:spcPct val="100000"/>
              </a:lnSpc>
              <a:spcBef>
                <a:spcPts val="0"/>
              </a:spcBef>
              <a:spcAft>
                <a:spcPts val="0"/>
              </a:spcAft>
              <a:buClr>
                <a:srgbClr val="000000"/>
              </a:buClr>
              <a:buSzPts val="700"/>
              <a:buFont typeface="Arial"/>
              <a:buNone/>
              <a:tabLst/>
              <a:defRPr/>
            </a:pPr>
            <a:fld id="{00000000-1234-1234-1234-123412341234}" type="slidenum">
              <a:rPr kumimoji="0" lang="de" sz="933" b="0" i="0" u="none" strike="noStrike" kern="0" cap="none" spc="0" normalizeH="0" baseline="0" noProof="0">
                <a:ln>
                  <a:noFill/>
                </a:ln>
                <a:solidFill>
                  <a:prstClr val="white"/>
                </a:solidFill>
                <a:effectLst/>
                <a:uLnTx/>
                <a:uFillTx/>
                <a:latin typeface="Arial"/>
                <a:cs typeface="Arial"/>
                <a:sym typeface="Arial"/>
              </a:rPr>
              <a:pPr marL="0" marR="0" lvl="0" indent="0" algn="l" defTabSz="914400" rtl="0" eaLnBrk="1" fontAlgn="auto" latinLnBrk="0" hangingPunct="0">
                <a:lnSpc>
                  <a:spcPct val="100000"/>
                </a:lnSpc>
                <a:spcBef>
                  <a:spcPts val="0"/>
                </a:spcBef>
                <a:spcAft>
                  <a:spcPts val="0"/>
                </a:spcAft>
                <a:buClr>
                  <a:srgbClr val="000000"/>
                </a:buClr>
                <a:buSzPts val="700"/>
                <a:buFont typeface="Arial"/>
                <a:buNone/>
                <a:tabLst/>
                <a:defRPr/>
              </a:pPr>
              <a:t>44</a:t>
            </a:fld>
            <a:endParaRPr kumimoji="0" sz="933" b="0" i="0" u="none" strike="noStrike" kern="0" cap="none" spc="0" normalizeH="0" baseline="0" noProof="0">
              <a:ln>
                <a:noFill/>
              </a:ln>
              <a:solidFill>
                <a:prstClr val="white"/>
              </a:solidFill>
              <a:effectLst/>
              <a:uLnTx/>
              <a:uFillTx/>
              <a:latin typeface="Arial"/>
              <a:cs typeface="Arial"/>
              <a:sym typeface="Arial"/>
            </a:endParaRPr>
          </a:p>
        </p:txBody>
      </p:sp>
      <p:sp>
        <p:nvSpPr>
          <p:cNvPr id="731" name="Google Shape;731;g2931c504eb9_7_586"/>
          <p:cNvSpPr txBox="1">
            <a:spLocks noGrp="1"/>
          </p:cNvSpPr>
          <p:nvPr>
            <p:ph type="sldNum" idx="4294967295"/>
          </p:nvPr>
        </p:nvSpPr>
        <p:spPr>
          <a:xfrm>
            <a:off x="1" y="6333067"/>
            <a:ext cx="732367" cy="524933"/>
          </a:xfrm>
          <a:prstGeom prst="rect">
            <a:avLst/>
          </a:prstGeom>
          <a:noFill/>
          <a:ln>
            <a:noFill/>
          </a:ln>
        </p:spPr>
        <p:txBody>
          <a:bodyPr spcFirstLastPara="1" vert="horz" wrap="square" lIns="121900" tIns="121900" rIns="121900" bIns="121900" rtlCol="0" anchor="t" anchorCtr="0">
            <a:noAutofit/>
          </a:bodyPr>
          <a:lstStyle/>
          <a:p>
            <a:pPr marL="0" marR="0" lvl="0" indent="0" algn="l" defTabSz="914400" rtl="0" eaLnBrk="1" fontAlgn="auto" latinLnBrk="0" hangingPunct="0">
              <a:lnSpc>
                <a:spcPct val="100000"/>
              </a:lnSpc>
              <a:spcBef>
                <a:spcPts val="0"/>
              </a:spcBef>
              <a:spcAft>
                <a:spcPts val="0"/>
              </a:spcAft>
              <a:buClrTx/>
              <a:buSzPts val="700"/>
              <a:buFontTx/>
              <a:buNone/>
              <a:tabLst/>
              <a:defRPr/>
            </a:pPr>
            <a:fld id="{00000000-1234-1234-1234-123412341234}" type="slidenum">
              <a:rPr kumimoji="0" lang="de" sz="1200" b="0" i="0" u="none" strike="noStrike" kern="0" cap="none" spc="0" normalizeH="0" baseline="0" noProof="0">
                <a:ln>
                  <a:noFill/>
                </a:ln>
                <a:solidFill>
                  <a:prstClr val="black">
                    <a:tint val="75000"/>
                  </a:prstClr>
                </a:solidFill>
                <a:effectLst/>
                <a:uLnTx/>
                <a:uFillTx/>
                <a:latin typeface="Arial Nova Light"/>
                <a:sym typeface="Arial Nova Light"/>
              </a:rPr>
              <a:pPr marL="0" marR="0" lvl="0" indent="0" algn="l" defTabSz="914400" rtl="0" eaLnBrk="1" fontAlgn="auto" latinLnBrk="0" hangingPunct="0">
                <a:lnSpc>
                  <a:spcPct val="100000"/>
                </a:lnSpc>
                <a:spcBef>
                  <a:spcPts val="0"/>
                </a:spcBef>
                <a:spcAft>
                  <a:spcPts val="0"/>
                </a:spcAft>
                <a:buClrTx/>
                <a:buSzPts val="700"/>
                <a:buFontTx/>
                <a:buNone/>
                <a:tabLst/>
                <a:defRPr/>
              </a:pPr>
              <a:t>44</a:t>
            </a:fld>
            <a:endParaRPr kumimoji="0" sz="1200" b="0" i="0" u="none" strike="noStrike" kern="0" cap="none" spc="0" normalizeH="0" baseline="0" noProof="0">
              <a:ln>
                <a:noFill/>
              </a:ln>
              <a:solidFill>
                <a:prstClr val="black">
                  <a:tint val="75000"/>
                </a:prstClr>
              </a:solidFill>
              <a:effectLst/>
              <a:uLnTx/>
              <a:uFillTx/>
              <a:latin typeface="Arial Nova Light"/>
              <a:sym typeface="Arial Nova Light"/>
            </a:endParaRPr>
          </a:p>
        </p:txBody>
      </p:sp>
      <p:sp>
        <p:nvSpPr>
          <p:cNvPr id="732" name="Google Shape;732;g2931c504eb9_7_586"/>
          <p:cNvSpPr txBox="1"/>
          <p:nvPr/>
        </p:nvSpPr>
        <p:spPr>
          <a:xfrm>
            <a:off x="288820" y="345153"/>
            <a:ext cx="11462800" cy="763600"/>
          </a:xfrm>
          <a:prstGeom prst="rect">
            <a:avLst/>
          </a:prstGeom>
          <a:noFill/>
          <a:ln>
            <a:noFill/>
          </a:ln>
        </p:spPr>
        <p:txBody>
          <a:bodyPr spcFirstLastPara="1" wrap="square" lIns="121900" tIns="121900" rIns="121900" bIns="121900" anchor="t" anchorCtr="0">
            <a:normAutofit/>
          </a:bodyPr>
          <a:lstStyle/>
          <a:p>
            <a:pPr marL="0" marR="0" lvl="0" indent="0" algn="ctr" defTabSz="914400" rtl="0" eaLnBrk="1" fontAlgn="auto" latinLnBrk="0" hangingPunct="0">
              <a:lnSpc>
                <a:spcPct val="100000"/>
              </a:lnSpc>
              <a:spcBef>
                <a:spcPts val="0"/>
              </a:spcBef>
              <a:spcAft>
                <a:spcPts val="0"/>
              </a:spcAft>
              <a:buClr>
                <a:srgbClr val="000000"/>
              </a:buClr>
              <a:buSzPts val="2200"/>
              <a:buFontTx/>
              <a:buNone/>
              <a:tabLst/>
              <a:defRPr/>
            </a:pPr>
            <a:r>
              <a:rPr kumimoji="0" lang="de" sz="2933" b="0" i="0" u="none" strike="noStrike" kern="0" cap="none" spc="0" normalizeH="0" baseline="0" noProof="0" dirty="0">
                <a:ln>
                  <a:noFill/>
                </a:ln>
                <a:solidFill>
                  <a:prstClr val="black"/>
                </a:solidFill>
                <a:effectLst/>
                <a:uLnTx/>
                <a:uFillTx/>
                <a:latin typeface="Calibri"/>
                <a:ea typeface="Calibri"/>
                <a:cs typeface="Calibri"/>
                <a:sym typeface="Calibri"/>
              </a:rPr>
              <a:t>Stärkung Fahrradmobilität – Beispiel Radspuren</a:t>
            </a:r>
            <a:endParaRPr kumimoji="0" sz="2400" b="0" i="0" u="none" strike="noStrike" kern="0" cap="none" spc="0" normalizeH="0" baseline="0" noProof="0" dirty="0">
              <a:ln>
                <a:noFill/>
              </a:ln>
              <a:solidFill>
                <a:srgbClr val="000000"/>
              </a:solidFill>
              <a:effectLst/>
              <a:uLnTx/>
              <a:uFillTx/>
              <a:latin typeface="Arial Nova Light"/>
              <a:sym typeface="Arial Nova Light"/>
            </a:endParaRPr>
          </a:p>
        </p:txBody>
      </p:sp>
      <p:pic>
        <p:nvPicPr>
          <p:cNvPr id="734" name="Google Shape;734;g2931c504eb9_7_586"/>
          <p:cNvPicPr preferRelativeResize="0"/>
          <p:nvPr/>
        </p:nvPicPr>
        <p:blipFill rotWithShape="1">
          <a:blip r:embed="rId3">
            <a:alphaModFix/>
          </a:blip>
          <a:srcRect/>
          <a:stretch/>
        </p:blipFill>
        <p:spPr>
          <a:xfrm>
            <a:off x="11251213" y="6444617"/>
            <a:ext cx="783588" cy="163849"/>
          </a:xfrm>
          <a:prstGeom prst="rect">
            <a:avLst/>
          </a:prstGeom>
          <a:noFill/>
          <a:ln>
            <a:noFill/>
          </a:ln>
        </p:spPr>
      </p:pic>
      <p:pic>
        <p:nvPicPr>
          <p:cNvPr id="3" name="Grafik 2">
            <a:extLst>
              <a:ext uri="{FF2B5EF4-FFF2-40B4-BE49-F238E27FC236}">
                <a16:creationId xmlns:a16="http://schemas.microsoft.com/office/drawing/2014/main" id="{333DF20D-5537-8D13-9792-B919A6DCEAF4}"/>
              </a:ext>
            </a:extLst>
          </p:cNvPr>
          <p:cNvPicPr>
            <a:picLocks noChangeAspect="1"/>
          </p:cNvPicPr>
          <p:nvPr/>
        </p:nvPicPr>
        <p:blipFill>
          <a:blip r:embed="rId4"/>
          <a:stretch>
            <a:fillRect/>
          </a:stretch>
        </p:blipFill>
        <p:spPr>
          <a:xfrm>
            <a:off x="2104490" y="935759"/>
            <a:ext cx="7983020" cy="4773064"/>
          </a:xfrm>
          <a:prstGeom prst="rect">
            <a:avLst/>
          </a:prstGeom>
        </p:spPr>
      </p:pic>
      <p:sp>
        <p:nvSpPr>
          <p:cNvPr id="5" name="Textfeld 4">
            <a:extLst>
              <a:ext uri="{FF2B5EF4-FFF2-40B4-BE49-F238E27FC236}">
                <a16:creationId xmlns:a16="http://schemas.microsoft.com/office/drawing/2014/main" id="{A20ACA17-C87B-0FF7-D16F-DBD553ED10E8}"/>
              </a:ext>
            </a:extLst>
          </p:cNvPr>
          <p:cNvSpPr txBox="1"/>
          <p:nvPr/>
        </p:nvSpPr>
        <p:spPr>
          <a:xfrm>
            <a:off x="3735461" y="5871819"/>
            <a:ext cx="6141707" cy="379656"/>
          </a:xfrm>
          <a:prstGeom prst="rect">
            <a:avLst/>
          </a:prstGeom>
          <a:noFill/>
        </p:spPr>
        <p:txBody>
          <a:bodyPr wrap="square">
            <a:spAutoFit/>
          </a:bodyPr>
          <a:lstStyle/>
          <a:p>
            <a:pPr marL="0" marR="0" lvl="0" indent="0" algn="l" defTabSz="914400" rtl="0" eaLnBrk="1" fontAlgn="auto" latinLnBrk="0" hangingPunct="0">
              <a:lnSpc>
                <a:spcPct val="100000"/>
              </a:lnSpc>
              <a:spcBef>
                <a:spcPts val="0"/>
              </a:spcBef>
              <a:spcAft>
                <a:spcPts val="0"/>
              </a:spcAft>
              <a:buClr>
                <a:srgbClr val="000000"/>
              </a:buClr>
              <a:buSzPts val="2200"/>
              <a:buFontTx/>
              <a:buNone/>
              <a:tabLst/>
              <a:defRPr/>
            </a:pPr>
            <a:r>
              <a:rPr kumimoji="0" lang="de-DE" sz="1867" b="0" i="0" u="none" strike="noStrike" kern="0" cap="none" spc="0" normalizeH="0" baseline="0" noProof="0" dirty="0">
                <a:ln>
                  <a:noFill/>
                </a:ln>
                <a:solidFill>
                  <a:srgbClr val="70AD47">
                    <a:lumMod val="50000"/>
                  </a:srgbClr>
                </a:solidFill>
                <a:effectLst/>
                <a:uLnTx/>
                <a:uFillTx/>
                <a:latin typeface="Calibri"/>
                <a:ea typeface="Calibri"/>
                <a:cs typeface="Calibri"/>
                <a:sym typeface="Calibri"/>
              </a:rPr>
              <a:t>1/3 der Autofahrten &lt;10km in den Städten</a:t>
            </a:r>
            <a:endParaRPr kumimoji="0" lang="de-DE" sz="2400" b="0" i="0" u="none" strike="noStrike" kern="0" cap="none" spc="0" normalizeH="0" baseline="0" noProof="0" dirty="0">
              <a:ln>
                <a:noFill/>
              </a:ln>
              <a:solidFill>
                <a:srgbClr val="70AD47">
                  <a:lumMod val="50000"/>
                </a:srgbClr>
              </a:solidFill>
              <a:effectLst/>
              <a:uLnTx/>
              <a:uFillTx/>
              <a:latin typeface="Arial Nova Light"/>
              <a:sym typeface="Arial Nova Light"/>
            </a:endParaRPr>
          </a:p>
        </p:txBody>
      </p:sp>
    </p:spTree>
    <p:extLst>
      <p:ext uri="{BB962C8B-B14F-4D97-AF65-F5344CB8AC3E}">
        <p14:creationId xmlns:p14="http://schemas.microsoft.com/office/powerpoint/2010/main" val="270915117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756"/>
        <p:cNvGrpSpPr/>
        <p:nvPr/>
      </p:nvGrpSpPr>
      <p:grpSpPr>
        <a:xfrm>
          <a:off x="0" y="0"/>
          <a:ext cx="0" cy="0"/>
          <a:chOff x="0" y="0"/>
          <a:chExt cx="0" cy="0"/>
        </a:xfrm>
      </p:grpSpPr>
      <p:sp>
        <p:nvSpPr>
          <p:cNvPr id="757" name="Google Shape;757;g2931c504eb9_7_610"/>
          <p:cNvSpPr txBox="1">
            <a:spLocks noGrp="1"/>
          </p:cNvSpPr>
          <p:nvPr>
            <p:ph type="sldNum" idx="12"/>
          </p:nvPr>
        </p:nvSpPr>
        <p:spPr>
          <a:xfrm>
            <a:off x="11409045" y="6333135"/>
            <a:ext cx="731600" cy="524800"/>
          </a:xfrm>
          <a:prstGeom prst="rect">
            <a:avLst/>
          </a:prstGeom>
          <a:noFill/>
          <a:ln>
            <a:noFill/>
          </a:ln>
        </p:spPr>
        <p:txBody>
          <a:bodyPr spcFirstLastPara="1" vert="horz" wrap="square" lIns="121900" tIns="121900" rIns="121900" bIns="121900" rtlCol="0" anchor="ctr" anchorCtr="0">
            <a:noAutofit/>
          </a:bodyPr>
          <a:lstStyle/>
          <a:p>
            <a:pPr marL="0" marR="0" lvl="0" indent="0" algn="l" defTabSz="914400" rtl="0" eaLnBrk="1" fontAlgn="auto" latinLnBrk="0" hangingPunct="0">
              <a:lnSpc>
                <a:spcPct val="100000"/>
              </a:lnSpc>
              <a:spcBef>
                <a:spcPts val="0"/>
              </a:spcBef>
              <a:spcAft>
                <a:spcPts val="0"/>
              </a:spcAft>
              <a:buClr>
                <a:srgbClr val="000000"/>
              </a:buClr>
              <a:buSzPts val="700"/>
              <a:buFont typeface="Arial"/>
              <a:buNone/>
              <a:tabLst/>
              <a:defRPr/>
            </a:pPr>
            <a:fld id="{00000000-1234-1234-1234-123412341234}" type="slidenum">
              <a:rPr kumimoji="0" lang="de" sz="933" b="0" i="0" u="none" strike="noStrike" kern="0" cap="none" spc="0" normalizeH="0" baseline="0" noProof="0">
                <a:ln>
                  <a:noFill/>
                </a:ln>
                <a:solidFill>
                  <a:prstClr val="white"/>
                </a:solidFill>
                <a:effectLst/>
                <a:uLnTx/>
                <a:uFillTx/>
                <a:latin typeface="Arial"/>
                <a:cs typeface="Arial"/>
                <a:sym typeface="Arial"/>
              </a:rPr>
              <a:pPr marL="0" marR="0" lvl="0" indent="0" algn="l" defTabSz="914400" rtl="0" eaLnBrk="1" fontAlgn="auto" latinLnBrk="0" hangingPunct="0">
                <a:lnSpc>
                  <a:spcPct val="100000"/>
                </a:lnSpc>
                <a:spcBef>
                  <a:spcPts val="0"/>
                </a:spcBef>
                <a:spcAft>
                  <a:spcPts val="0"/>
                </a:spcAft>
                <a:buClr>
                  <a:srgbClr val="000000"/>
                </a:buClr>
                <a:buSzPts val="700"/>
                <a:buFont typeface="Arial"/>
                <a:buNone/>
                <a:tabLst/>
                <a:defRPr/>
              </a:pPr>
              <a:t>45</a:t>
            </a:fld>
            <a:endParaRPr kumimoji="0" sz="933" b="0" i="0" u="none" strike="noStrike" kern="0" cap="none" spc="0" normalizeH="0" baseline="0" noProof="0">
              <a:ln>
                <a:noFill/>
              </a:ln>
              <a:solidFill>
                <a:prstClr val="white"/>
              </a:solidFill>
              <a:effectLst/>
              <a:uLnTx/>
              <a:uFillTx/>
              <a:latin typeface="Arial"/>
              <a:cs typeface="Arial"/>
              <a:sym typeface="Arial"/>
            </a:endParaRPr>
          </a:p>
        </p:txBody>
      </p:sp>
      <p:sp>
        <p:nvSpPr>
          <p:cNvPr id="758" name="Google Shape;758;g2931c504eb9_7_610"/>
          <p:cNvSpPr txBox="1">
            <a:spLocks noGrp="1"/>
          </p:cNvSpPr>
          <p:nvPr>
            <p:ph type="sldNum" idx="4294967295"/>
          </p:nvPr>
        </p:nvSpPr>
        <p:spPr>
          <a:xfrm>
            <a:off x="1" y="6333067"/>
            <a:ext cx="732367" cy="524933"/>
          </a:xfrm>
          <a:prstGeom prst="rect">
            <a:avLst/>
          </a:prstGeom>
          <a:noFill/>
          <a:ln>
            <a:noFill/>
          </a:ln>
        </p:spPr>
        <p:txBody>
          <a:bodyPr spcFirstLastPara="1" vert="horz" wrap="square" lIns="121900" tIns="121900" rIns="121900" bIns="121900" rtlCol="0" anchor="t" anchorCtr="0">
            <a:noAutofit/>
          </a:bodyPr>
          <a:lstStyle/>
          <a:p>
            <a:pPr marL="0" marR="0" lvl="0" indent="0" algn="l" defTabSz="914400" rtl="0" eaLnBrk="1" fontAlgn="auto" latinLnBrk="0" hangingPunct="0">
              <a:lnSpc>
                <a:spcPct val="100000"/>
              </a:lnSpc>
              <a:spcBef>
                <a:spcPts val="0"/>
              </a:spcBef>
              <a:spcAft>
                <a:spcPts val="0"/>
              </a:spcAft>
              <a:buClrTx/>
              <a:buSzPts val="700"/>
              <a:buFontTx/>
              <a:buNone/>
              <a:tabLst/>
              <a:defRPr/>
            </a:pPr>
            <a:fld id="{00000000-1234-1234-1234-123412341234}" type="slidenum">
              <a:rPr kumimoji="0" lang="de" sz="1200" b="0" i="0" u="none" strike="noStrike" kern="0" cap="none" spc="0" normalizeH="0" baseline="0" noProof="0">
                <a:ln>
                  <a:noFill/>
                </a:ln>
                <a:solidFill>
                  <a:prstClr val="black">
                    <a:tint val="75000"/>
                  </a:prstClr>
                </a:solidFill>
                <a:effectLst/>
                <a:uLnTx/>
                <a:uFillTx/>
                <a:latin typeface="Arial Nova Light"/>
                <a:sym typeface="Arial Nova Light"/>
              </a:rPr>
              <a:pPr marL="0" marR="0" lvl="0" indent="0" algn="l" defTabSz="914400" rtl="0" eaLnBrk="1" fontAlgn="auto" latinLnBrk="0" hangingPunct="0">
                <a:lnSpc>
                  <a:spcPct val="100000"/>
                </a:lnSpc>
                <a:spcBef>
                  <a:spcPts val="0"/>
                </a:spcBef>
                <a:spcAft>
                  <a:spcPts val="0"/>
                </a:spcAft>
                <a:buClrTx/>
                <a:buSzPts val="700"/>
                <a:buFontTx/>
                <a:buNone/>
                <a:tabLst/>
                <a:defRPr/>
              </a:pPr>
              <a:t>45</a:t>
            </a:fld>
            <a:endParaRPr kumimoji="0" sz="1200" b="0" i="0" u="none" strike="noStrike" kern="0" cap="none" spc="0" normalizeH="0" baseline="0" noProof="0">
              <a:ln>
                <a:noFill/>
              </a:ln>
              <a:solidFill>
                <a:prstClr val="black">
                  <a:tint val="75000"/>
                </a:prstClr>
              </a:solidFill>
              <a:effectLst/>
              <a:uLnTx/>
              <a:uFillTx/>
              <a:latin typeface="Arial Nova Light"/>
              <a:sym typeface="Arial Nova Light"/>
            </a:endParaRPr>
          </a:p>
        </p:txBody>
      </p:sp>
      <p:sp>
        <p:nvSpPr>
          <p:cNvPr id="759" name="Google Shape;759;g2931c504eb9_7_610"/>
          <p:cNvSpPr txBox="1"/>
          <p:nvPr/>
        </p:nvSpPr>
        <p:spPr>
          <a:xfrm>
            <a:off x="415600" y="424467"/>
            <a:ext cx="11149600" cy="763600"/>
          </a:xfrm>
          <a:prstGeom prst="rect">
            <a:avLst/>
          </a:prstGeom>
          <a:noFill/>
          <a:ln>
            <a:noFill/>
          </a:ln>
        </p:spPr>
        <p:txBody>
          <a:bodyPr spcFirstLastPara="1" wrap="square" lIns="121900" tIns="121900" rIns="121900" bIns="121900" anchor="t" anchorCtr="0">
            <a:normAutofit/>
          </a:bodyPr>
          <a:lstStyle/>
          <a:p>
            <a:pPr marL="0" marR="0" lvl="0" indent="0" algn="ctr" defTabSz="914400" rtl="0" eaLnBrk="1" fontAlgn="auto" latinLnBrk="0" hangingPunct="0">
              <a:lnSpc>
                <a:spcPct val="100000"/>
              </a:lnSpc>
              <a:spcBef>
                <a:spcPts val="0"/>
              </a:spcBef>
              <a:spcAft>
                <a:spcPts val="0"/>
              </a:spcAft>
              <a:buClr>
                <a:srgbClr val="000000"/>
              </a:buClr>
              <a:buSzPts val="2200"/>
              <a:buFontTx/>
              <a:buNone/>
              <a:tabLst/>
              <a:defRPr/>
            </a:pPr>
            <a:r>
              <a:rPr kumimoji="0" lang="de" sz="2933" b="0" i="0" u="none" strike="noStrike" kern="0" cap="none" spc="0" normalizeH="0" baseline="0" noProof="0" dirty="0">
                <a:ln>
                  <a:noFill/>
                </a:ln>
                <a:solidFill>
                  <a:prstClr val="black"/>
                </a:solidFill>
                <a:effectLst/>
                <a:uLnTx/>
                <a:uFillTx/>
                <a:latin typeface="Calibri"/>
                <a:ea typeface="Calibri"/>
                <a:cs typeface="Calibri"/>
                <a:sym typeface="Calibri"/>
              </a:rPr>
              <a:t>Verlagerung</a:t>
            </a:r>
            <a:endParaRPr kumimoji="0" sz="2933" b="0" i="0" u="none" strike="noStrike" kern="0" cap="none" spc="0" normalizeH="0" baseline="0" noProof="0" dirty="0">
              <a:ln>
                <a:noFill/>
              </a:ln>
              <a:solidFill>
                <a:srgbClr val="334D5D"/>
              </a:solidFill>
              <a:effectLst/>
              <a:uLnTx/>
              <a:uFillTx/>
              <a:latin typeface="Calibri"/>
              <a:ea typeface="Calibri"/>
              <a:cs typeface="Calibri"/>
              <a:sym typeface="Calibri"/>
            </a:endParaRPr>
          </a:p>
        </p:txBody>
      </p:sp>
      <p:pic>
        <p:nvPicPr>
          <p:cNvPr id="760" name="Google Shape;760;g2931c504eb9_7_610"/>
          <p:cNvPicPr preferRelativeResize="0"/>
          <p:nvPr/>
        </p:nvPicPr>
        <p:blipFill rotWithShape="1">
          <a:blip r:embed="rId3">
            <a:alphaModFix/>
          </a:blip>
          <a:srcRect/>
          <a:stretch/>
        </p:blipFill>
        <p:spPr>
          <a:xfrm>
            <a:off x="1264089" y="1508154"/>
            <a:ext cx="9758888" cy="4749381"/>
          </a:xfrm>
          <a:prstGeom prst="rect">
            <a:avLst/>
          </a:prstGeom>
          <a:noFill/>
          <a:ln>
            <a:noFill/>
          </a:ln>
        </p:spPr>
      </p:pic>
      <p:pic>
        <p:nvPicPr>
          <p:cNvPr id="761" name="Google Shape;761;g2931c504eb9_7_610"/>
          <p:cNvPicPr preferRelativeResize="0"/>
          <p:nvPr/>
        </p:nvPicPr>
        <p:blipFill rotWithShape="1">
          <a:blip r:embed="rId4">
            <a:alphaModFix/>
          </a:blip>
          <a:srcRect/>
          <a:stretch/>
        </p:blipFill>
        <p:spPr>
          <a:xfrm>
            <a:off x="11251213" y="6444617"/>
            <a:ext cx="783588" cy="163849"/>
          </a:xfrm>
          <a:prstGeom prst="rect">
            <a:avLst/>
          </a:prstGeom>
          <a:noFill/>
          <a:ln>
            <a:noFill/>
          </a:ln>
        </p:spPr>
      </p:pic>
      <p:sp>
        <p:nvSpPr>
          <p:cNvPr id="762" name="Google Shape;762;g2931c504eb9_7_610"/>
          <p:cNvSpPr txBox="1"/>
          <p:nvPr/>
        </p:nvSpPr>
        <p:spPr>
          <a:xfrm>
            <a:off x="2146366" y="1056867"/>
            <a:ext cx="7899267" cy="451287"/>
          </a:xfrm>
          <a:prstGeom prst="rect">
            <a:avLst/>
          </a:prstGeom>
          <a:noFill/>
          <a:ln>
            <a:noFill/>
          </a:ln>
        </p:spPr>
        <p:txBody>
          <a:bodyPr spcFirstLastPara="1" wrap="square" lIns="121900" tIns="60933" rIns="121900" bIns="60933" anchor="t" anchorCtr="0">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de" sz="2133" b="0" i="0" u="none" strike="noStrike" kern="0" cap="none" spc="0" normalizeH="0" baseline="0" noProof="0" dirty="0">
                <a:ln>
                  <a:noFill/>
                </a:ln>
                <a:solidFill>
                  <a:srgbClr val="334D5D"/>
                </a:solidFill>
                <a:effectLst/>
                <a:uLnTx/>
                <a:uFillTx/>
                <a:latin typeface="Calibri"/>
                <a:ea typeface="Calibri"/>
                <a:cs typeface="Calibri"/>
                <a:sym typeface="Calibri"/>
              </a:rPr>
              <a:t>Täglicher Personenverkehr mit dem Zug (Wochentag im Herbst)</a:t>
            </a:r>
            <a:endParaRPr kumimoji="0" sz="2133" b="0" i="0" u="none" strike="noStrike" kern="0" cap="none" spc="0" normalizeH="0" baseline="0" noProof="0" dirty="0">
              <a:ln>
                <a:noFill/>
              </a:ln>
              <a:solidFill>
                <a:srgbClr val="000000"/>
              </a:solidFill>
              <a:effectLst/>
              <a:uLnTx/>
              <a:uFillTx/>
              <a:latin typeface="Arial"/>
              <a:ea typeface="Arial"/>
              <a:cs typeface="Arial"/>
              <a:sym typeface="Arial"/>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766"/>
        <p:cNvGrpSpPr/>
        <p:nvPr/>
      </p:nvGrpSpPr>
      <p:grpSpPr>
        <a:xfrm>
          <a:off x="0" y="0"/>
          <a:ext cx="0" cy="0"/>
          <a:chOff x="0" y="0"/>
          <a:chExt cx="0" cy="0"/>
        </a:xfrm>
      </p:grpSpPr>
      <p:sp>
        <p:nvSpPr>
          <p:cNvPr id="767" name="Google Shape;767;g2931c504eb9_7_619"/>
          <p:cNvSpPr txBox="1">
            <a:spLocks noGrp="1"/>
          </p:cNvSpPr>
          <p:nvPr>
            <p:ph type="sldNum" idx="12"/>
          </p:nvPr>
        </p:nvSpPr>
        <p:spPr>
          <a:xfrm>
            <a:off x="11409045" y="6333135"/>
            <a:ext cx="731600" cy="524800"/>
          </a:xfrm>
          <a:prstGeom prst="rect">
            <a:avLst/>
          </a:prstGeom>
          <a:noFill/>
          <a:ln>
            <a:noFill/>
          </a:ln>
        </p:spPr>
        <p:txBody>
          <a:bodyPr spcFirstLastPara="1" vert="horz" wrap="square" lIns="121900" tIns="121900" rIns="121900" bIns="121900" rtlCol="0" anchor="ctr" anchorCtr="0">
            <a:noAutofit/>
          </a:bodyPr>
          <a:lstStyle/>
          <a:p>
            <a:pPr marL="0" marR="0" lvl="0" indent="0" algn="l" defTabSz="914400" rtl="0" eaLnBrk="1" fontAlgn="auto" latinLnBrk="0" hangingPunct="0">
              <a:lnSpc>
                <a:spcPct val="100000"/>
              </a:lnSpc>
              <a:spcBef>
                <a:spcPts val="0"/>
              </a:spcBef>
              <a:spcAft>
                <a:spcPts val="0"/>
              </a:spcAft>
              <a:buClr>
                <a:srgbClr val="000000"/>
              </a:buClr>
              <a:buSzPts val="700"/>
              <a:buFont typeface="Arial"/>
              <a:buNone/>
              <a:tabLst/>
              <a:defRPr/>
            </a:pPr>
            <a:fld id="{00000000-1234-1234-1234-123412341234}" type="slidenum">
              <a:rPr kumimoji="0" lang="de" sz="933" b="0" i="0" u="none" strike="noStrike" kern="0" cap="none" spc="0" normalizeH="0" baseline="0" noProof="0">
                <a:ln>
                  <a:noFill/>
                </a:ln>
                <a:solidFill>
                  <a:prstClr val="white"/>
                </a:solidFill>
                <a:effectLst/>
                <a:uLnTx/>
                <a:uFillTx/>
                <a:latin typeface="Arial"/>
                <a:cs typeface="Arial"/>
                <a:sym typeface="Arial"/>
              </a:rPr>
              <a:pPr marL="0" marR="0" lvl="0" indent="0" algn="l" defTabSz="914400" rtl="0" eaLnBrk="1" fontAlgn="auto" latinLnBrk="0" hangingPunct="0">
                <a:lnSpc>
                  <a:spcPct val="100000"/>
                </a:lnSpc>
                <a:spcBef>
                  <a:spcPts val="0"/>
                </a:spcBef>
                <a:spcAft>
                  <a:spcPts val="0"/>
                </a:spcAft>
                <a:buClr>
                  <a:srgbClr val="000000"/>
                </a:buClr>
                <a:buSzPts val="700"/>
                <a:buFont typeface="Arial"/>
                <a:buNone/>
                <a:tabLst/>
                <a:defRPr/>
              </a:pPr>
              <a:t>46</a:t>
            </a:fld>
            <a:endParaRPr kumimoji="0" sz="933" b="0" i="0" u="none" strike="noStrike" kern="0" cap="none" spc="0" normalizeH="0" baseline="0" noProof="0">
              <a:ln>
                <a:noFill/>
              </a:ln>
              <a:solidFill>
                <a:prstClr val="white"/>
              </a:solidFill>
              <a:effectLst/>
              <a:uLnTx/>
              <a:uFillTx/>
              <a:latin typeface="Arial"/>
              <a:cs typeface="Arial"/>
              <a:sym typeface="Arial"/>
            </a:endParaRPr>
          </a:p>
        </p:txBody>
      </p:sp>
      <p:sp>
        <p:nvSpPr>
          <p:cNvPr id="768" name="Google Shape;768;g2931c504eb9_7_619"/>
          <p:cNvSpPr txBox="1">
            <a:spLocks noGrp="1"/>
          </p:cNvSpPr>
          <p:nvPr>
            <p:ph type="sldNum" idx="4294967295"/>
          </p:nvPr>
        </p:nvSpPr>
        <p:spPr>
          <a:xfrm>
            <a:off x="1" y="6333067"/>
            <a:ext cx="732367" cy="524933"/>
          </a:xfrm>
          <a:prstGeom prst="rect">
            <a:avLst/>
          </a:prstGeom>
          <a:noFill/>
          <a:ln>
            <a:noFill/>
          </a:ln>
        </p:spPr>
        <p:txBody>
          <a:bodyPr spcFirstLastPara="1" vert="horz" wrap="square" lIns="121900" tIns="121900" rIns="121900" bIns="121900" rtlCol="0" anchor="t" anchorCtr="0">
            <a:noAutofit/>
          </a:bodyPr>
          <a:lstStyle/>
          <a:p>
            <a:pPr marL="0" marR="0" lvl="0" indent="0" algn="l" defTabSz="914400" rtl="0" eaLnBrk="1" fontAlgn="auto" latinLnBrk="0" hangingPunct="0">
              <a:lnSpc>
                <a:spcPct val="100000"/>
              </a:lnSpc>
              <a:spcBef>
                <a:spcPts val="0"/>
              </a:spcBef>
              <a:spcAft>
                <a:spcPts val="0"/>
              </a:spcAft>
              <a:buClrTx/>
              <a:buSzPts val="700"/>
              <a:buFontTx/>
              <a:buNone/>
              <a:tabLst/>
              <a:defRPr/>
            </a:pPr>
            <a:fld id="{00000000-1234-1234-1234-123412341234}" type="slidenum">
              <a:rPr kumimoji="0" lang="de" sz="1200" b="0" i="0" u="none" strike="noStrike" kern="0" cap="none" spc="0" normalizeH="0" baseline="0" noProof="0">
                <a:ln>
                  <a:noFill/>
                </a:ln>
                <a:solidFill>
                  <a:prstClr val="black">
                    <a:tint val="75000"/>
                  </a:prstClr>
                </a:solidFill>
                <a:effectLst/>
                <a:uLnTx/>
                <a:uFillTx/>
                <a:latin typeface="Arial Nova Light"/>
                <a:sym typeface="Arial Nova Light"/>
              </a:rPr>
              <a:pPr marL="0" marR="0" lvl="0" indent="0" algn="l" defTabSz="914400" rtl="0" eaLnBrk="1" fontAlgn="auto" latinLnBrk="0" hangingPunct="0">
                <a:lnSpc>
                  <a:spcPct val="100000"/>
                </a:lnSpc>
                <a:spcBef>
                  <a:spcPts val="0"/>
                </a:spcBef>
                <a:spcAft>
                  <a:spcPts val="0"/>
                </a:spcAft>
                <a:buClrTx/>
                <a:buSzPts val="700"/>
                <a:buFontTx/>
                <a:buNone/>
                <a:tabLst/>
                <a:defRPr/>
              </a:pPr>
              <a:t>46</a:t>
            </a:fld>
            <a:endParaRPr kumimoji="0" sz="1200" b="0" i="0" u="none" strike="noStrike" kern="0" cap="none" spc="0" normalizeH="0" baseline="0" noProof="0">
              <a:ln>
                <a:noFill/>
              </a:ln>
              <a:solidFill>
                <a:prstClr val="black">
                  <a:tint val="75000"/>
                </a:prstClr>
              </a:solidFill>
              <a:effectLst/>
              <a:uLnTx/>
              <a:uFillTx/>
              <a:latin typeface="Arial Nova Light"/>
              <a:sym typeface="Arial Nova Light"/>
            </a:endParaRPr>
          </a:p>
        </p:txBody>
      </p:sp>
      <p:sp>
        <p:nvSpPr>
          <p:cNvPr id="769" name="Google Shape;769;g2931c504eb9_7_619"/>
          <p:cNvSpPr txBox="1"/>
          <p:nvPr/>
        </p:nvSpPr>
        <p:spPr>
          <a:xfrm>
            <a:off x="313517" y="318187"/>
            <a:ext cx="11462800" cy="763600"/>
          </a:xfrm>
          <a:prstGeom prst="rect">
            <a:avLst/>
          </a:prstGeom>
          <a:noFill/>
          <a:ln>
            <a:noFill/>
          </a:ln>
        </p:spPr>
        <p:txBody>
          <a:bodyPr spcFirstLastPara="1" wrap="square" lIns="121900" tIns="121900" rIns="121900" bIns="121900" anchor="t" anchorCtr="0">
            <a:normAutofit/>
          </a:bodyPr>
          <a:lstStyle/>
          <a:p>
            <a:pPr marL="0" marR="0" lvl="0" indent="0" algn="ctr" defTabSz="914400" rtl="0" eaLnBrk="1" fontAlgn="auto" latinLnBrk="0" hangingPunct="0">
              <a:lnSpc>
                <a:spcPct val="100000"/>
              </a:lnSpc>
              <a:spcBef>
                <a:spcPts val="0"/>
              </a:spcBef>
              <a:spcAft>
                <a:spcPts val="0"/>
              </a:spcAft>
              <a:buClr>
                <a:srgbClr val="000000"/>
              </a:buClr>
              <a:buSzPts val="2200"/>
              <a:buFontTx/>
              <a:buNone/>
              <a:tabLst/>
              <a:defRPr/>
            </a:pPr>
            <a:r>
              <a:rPr kumimoji="0" lang="de" sz="2933" b="0" i="0" u="none" strike="noStrike" kern="0" cap="none" spc="0" normalizeH="0" baseline="0" noProof="0" dirty="0">
                <a:ln>
                  <a:noFill/>
                </a:ln>
                <a:solidFill>
                  <a:prstClr val="black"/>
                </a:solidFill>
                <a:effectLst/>
                <a:uLnTx/>
                <a:uFillTx/>
                <a:latin typeface="Calibri"/>
                <a:ea typeface="Calibri"/>
                <a:cs typeface="Calibri"/>
                <a:sym typeface="Calibri"/>
              </a:rPr>
              <a:t>Verlagerung - Ausbau Pustertalbahn</a:t>
            </a:r>
            <a:endParaRPr kumimoji="0" sz="2933" b="0" i="0" u="none" strike="noStrike" kern="0" cap="none" spc="0" normalizeH="0" baseline="0" noProof="0" dirty="0">
              <a:ln>
                <a:noFill/>
              </a:ln>
              <a:solidFill>
                <a:srgbClr val="FF5A34"/>
              </a:solidFill>
              <a:effectLst/>
              <a:uLnTx/>
              <a:uFillTx/>
              <a:latin typeface="Calibri"/>
              <a:ea typeface="Calibri"/>
              <a:cs typeface="Calibri"/>
              <a:sym typeface="Calibri"/>
            </a:endParaRPr>
          </a:p>
        </p:txBody>
      </p:sp>
      <p:pic>
        <p:nvPicPr>
          <p:cNvPr id="770" name="Google Shape;770;g2931c504eb9_7_619"/>
          <p:cNvPicPr preferRelativeResize="0"/>
          <p:nvPr/>
        </p:nvPicPr>
        <p:blipFill rotWithShape="1">
          <a:blip r:embed="rId3">
            <a:alphaModFix/>
          </a:blip>
          <a:srcRect/>
          <a:stretch/>
        </p:blipFill>
        <p:spPr>
          <a:xfrm>
            <a:off x="11251213" y="6444617"/>
            <a:ext cx="783588" cy="163849"/>
          </a:xfrm>
          <a:prstGeom prst="rect">
            <a:avLst/>
          </a:prstGeom>
          <a:noFill/>
          <a:ln>
            <a:noFill/>
          </a:ln>
        </p:spPr>
      </p:pic>
      <p:pic>
        <p:nvPicPr>
          <p:cNvPr id="771" name="Google Shape;771;g2931c504eb9_7_619"/>
          <p:cNvPicPr preferRelativeResize="0"/>
          <p:nvPr/>
        </p:nvPicPr>
        <p:blipFill rotWithShape="1">
          <a:blip r:embed="rId4">
            <a:alphaModFix/>
          </a:blip>
          <a:srcRect/>
          <a:stretch/>
        </p:blipFill>
        <p:spPr>
          <a:xfrm>
            <a:off x="1370345" y="1081787"/>
            <a:ext cx="9349171" cy="4860797"/>
          </a:xfrm>
          <a:prstGeom prst="rect">
            <a:avLst/>
          </a:prstGeom>
          <a:noFill/>
          <a:ln>
            <a:noFill/>
          </a:ln>
        </p:spPr>
      </p:pic>
      <p:sp>
        <p:nvSpPr>
          <p:cNvPr id="772" name="Google Shape;772;g2931c504eb9_7_619"/>
          <p:cNvSpPr txBox="1"/>
          <p:nvPr/>
        </p:nvSpPr>
        <p:spPr>
          <a:xfrm>
            <a:off x="1300867" y="5942600"/>
            <a:ext cx="4119200" cy="430847"/>
          </a:xfrm>
          <a:prstGeom prst="rect">
            <a:avLst/>
          </a:prstGeom>
          <a:noFill/>
          <a:ln>
            <a:noFill/>
          </a:ln>
        </p:spPr>
        <p:txBody>
          <a:bodyPr spcFirstLastPara="1" wrap="square" lIns="121900" tIns="121900" rIns="121900" bIns="121900" anchor="t" anchorCtr="0">
            <a:spAutoFit/>
          </a:bodyPr>
          <a:lstStyle/>
          <a:p>
            <a:pPr marL="0" marR="0" lvl="0" indent="0" algn="l" defTabSz="914400" rtl="0" eaLnBrk="1" fontAlgn="auto" latinLnBrk="0" hangingPunct="0">
              <a:lnSpc>
                <a:spcPct val="100000"/>
              </a:lnSpc>
              <a:spcBef>
                <a:spcPts val="0"/>
              </a:spcBef>
              <a:spcAft>
                <a:spcPts val="0"/>
              </a:spcAft>
              <a:buClr>
                <a:srgbClr val="000000"/>
              </a:buClr>
              <a:buSzPts val="900"/>
              <a:buFontTx/>
              <a:buNone/>
              <a:tabLst/>
              <a:defRPr/>
            </a:pPr>
            <a:r>
              <a:rPr kumimoji="0" lang="de" sz="1200" b="0" i="0" u="none" strike="noStrike" kern="0" cap="none" spc="0" normalizeH="0" baseline="0" noProof="0">
                <a:ln>
                  <a:noFill/>
                </a:ln>
                <a:solidFill>
                  <a:srgbClr val="000000"/>
                </a:solidFill>
                <a:effectLst/>
                <a:uLnTx/>
                <a:uFillTx/>
                <a:latin typeface="Calibri"/>
                <a:ea typeface="Calibri"/>
                <a:cs typeface="Calibri"/>
                <a:sym typeface="Calibri"/>
              </a:rPr>
              <a:t>Quelle #Südtirolplan</a:t>
            </a:r>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pic>
        <p:nvPicPr>
          <p:cNvPr id="3" name="Grafik 2">
            <a:extLst>
              <a:ext uri="{FF2B5EF4-FFF2-40B4-BE49-F238E27FC236}">
                <a16:creationId xmlns:a16="http://schemas.microsoft.com/office/drawing/2014/main" id="{C3A763B4-AB96-D9A7-FEBA-4CF947970879}"/>
              </a:ext>
            </a:extLst>
          </p:cNvPr>
          <p:cNvPicPr>
            <a:picLocks noChangeAspect="1"/>
          </p:cNvPicPr>
          <p:nvPr/>
        </p:nvPicPr>
        <p:blipFill>
          <a:blip r:embed="rId5"/>
          <a:stretch>
            <a:fillRect/>
          </a:stretch>
        </p:blipFill>
        <p:spPr>
          <a:xfrm>
            <a:off x="415613" y="889842"/>
            <a:ext cx="10602097" cy="5052743"/>
          </a:xfrm>
          <a:prstGeom prst="rect">
            <a:avLst/>
          </a:prstGeom>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766"/>
        <p:cNvGrpSpPr/>
        <p:nvPr/>
      </p:nvGrpSpPr>
      <p:grpSpPr>
        <a:xfrm>
          <a:off x="0" y="0"/>
          <a:ext cx="0" cy="0"/>
          <a:chOff x="0" y="0"/>
          <a:chExt cx="0" cy="0"/>
        </a:xfrm>
      </p:grpSpPr>
      <p:sp>
        <p:nvSpPr>
          <p:cNvPr id="772" name="Google Shape;772;g2931c504eb9_7_619"/>
          <p:cNvSpPr txBox="1"/>
          <p:nvPr/>
        </p:nvSpPr>
        <p:spPr>
          <a:xfrm>
            <a:off x="554400" y="6311117"/>
            <a:ext cx="4119200" cy="430847"/>
          </a:xfrm>
          <a:prstGeom prst="rect">
            <a:avLst/>
          </a:prstGeom>
          <a:noFill/>
          <a:ln>
            <a:noFill/>
          </a:ln>
        </p:spPr>
        <p:txBody>
          <a:bodyPr spcFirstLastPara="1" wrap="square" lIns="121900" tIns="121900" rIns="121900" bIns="121900" anchor="t" anchorCtr="0">
            <a:spAutoFit/>
          </a:bodyPr>
          <a:lstStyle/>
          <a:p>
            <a:pPr marL="0" marR="0" lvl="0" indent="0" algn="l" defTabSz="914400" rtl="0" eaLnBrk="1" fontAlgn="auto" latinLnBrk="0" hangingPunct="0">
              <a:lnSpc>
                <a:spcPct val="100000"/>
              </a:lnSpc>
              <a:spcBef>
                <a:spcPts val="0"/>
              </a:spcBef>
              <a:spcAft>
                <a:spcPts val="0"/>
              </a:spcAft>
              <a:buClr>
                <a:srgbClr val="000000"/>
              </a:buClr>
              <a:buSzPts val="900"/>
              <a:buFontTx/>
              <a:buNone/>
              <a:tabLst/>
              <a:defRPr/>
            </a:pPr>
            <a:r>
              <a:rPr kumimoji="0" lang="de" sz="1200" b="0" i="0" u="none" strike="noStrike" kern="0" cap="none" spc="0" normalizeH="0" baseline="0" noProof="0" dirty="0">
                <a:ln>
                  <a:noFill/>
                </a:ln>
                <a:solidFill>
                  <a:srgbClr val="000000"/>
                </a:solidFill>
                <a:effectLst/>
                <a:uLnTx/>
                <a:uFillTx/>
                <a:latin typeface="Calibri"/>
                <a:ea typeface="Calibri"/>
                <a:cs typeface="Calibri"/>
                <a:sym typeface="Calibri"/>
              </a:rPr>
              <a:t>Quelle: STA2023</a:t>
            </a:r>
            <a:endParaRPr kumimoji="0" sz="12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767" name="Google Shape;767;g2931c504eb9_7_619"/>
          <p:cNvSpPr txBox="1">
            <a:spLocks noGrp="1"/>
          </p:cNvSpPr>
          <p:nvPr>
            <p:ph type="sldNum" idx="12"/>
          </p:nvPr>
        </p:nvSpPr>
        <p:spPr>
          <a:xfrm>
            <a:off x="11409045" y="6333135"/>
            <a:ext cx="731600" cy="524800"/>
          </a:xfrm>
          <a:prstGeom prst="rect">
            <a:avLst/>
          </a:prstGeom>
          <a:noFill/>
          <a:ln>
            <a:noFill/>
          </a:ln>
        </p:spPr>
        <p:txBody>
          <a:bodyPr spcFirstLastPara="1" vert="horz" wrap="square" lIns="121900" tIns="121900" rIns="121900" bIns="121900" rtlCol="0" anchor="ctr" anchorCtr="0">
            <a:noAutofit/>
          </a:bodyPr>
          <a:lstStyle/>
          <a:p>
            <a:pPr marL="0" marR="0" lvl="0" indent="0" algn="l" defTabSz="914400" rtl="0" eaLnBrk="1" fontAlgn="auto" latinLnBrk="0" hangingPunct="0">
              <a:lnSpc>
                <a:spcPct val="100000"/>
              </a:lnSpc>
              <a:spcBef>
                <a:spcPts val="0"/>
              </a:spcBef>
              <a:spcAft>
                <a:spcPts val="0"/>
              </a:spcAft>
              <a:buClr>
                <a:srgbClr val="000000"/>
              </a:buClr>
              <a:buSzPts val="700"/>
              <a:buFont typeface="Arial"/>
              <a:buNone/>
              <a:tabLst/>
              <a:defRPr/>
            </a:pPr>
            <a:fld id="{00000000-1234-1234-1234-123412341234}" type="slidenum">
              <a:rPr kumimoji="0" lang="de" sz="933" b="0" i="0" u="none" strike="noStrike" kern="0" cap="none" spc="0" normalizeH="0" baseline="0" noProof="0">
                <a:ln>
                  <a:noFill/>
                </a:ln>
                <a:solidFill>
                  <a:prstClr val="white"/>
                </a:solidFill>
                <a:effectLst/>
                <a:uLnTx/>
                <a:uFillTx/>
                <a:latin typeface="Arial"/>
                <a:cs typeface="Arial"/>
                <a:sym typeface="Arial"/>
              </a:rPr>
              <a:pPr marL="0" marR="0" lvl="0" indent="0" algn="l" defTabSz="914400" rtl="0" eaLnBrk="1" fontAlgn="auto" latinLnBrk="0" hangingPunct="0">
                <a:lnSpc>
                  <a:spcPct val="100000"/>
                </a:lnSpc>
                <a:spcBef>
                  <a:spcPts val="0"/>
                </a:spcBef>
                <a:spcAft>
                  <a:spcPts val="0"/>
                </a:spcAft>
                <a:buClr>
                  <a:srgbClr val="000000"/>
                </a:buClr>
                <a:buSzPts val="700"/>
                <a:buFont typeface="Arial"/>
                <a:buNone/>
                <a:tabLst/>
                <a:defRPr/>
              </a:pPr>
              <a:t>47</a:t>
            </a:fld>
            <a:endParaRPr kumimoji="0" sz="933" b="0" i="0" u="none" strike="noStrike" kern="0" cap="none" spc="0" normalizeH="0" baseline="0" noProof="0">
              <a:ln>
                <a:noFill/>
              </a:ln>
              <a:solidFill>
                <a:prstClr val="white"/>
              </a:solidFill>
              <a:effectLst/>
              <a:uLnTx/>
              <a:uFillTx/>
              <a:latin typeface="Arial"/>
              <a:cs typeface="Arial"/>
              <a:sym typeface="Arial"/>
            </a:endParaRPr>
          </a:p>
        </p:txBody>
      </p:sp>
      <p:sp>
        <p:nvSpPr>
          <p:cNvPr id="768" name="Google Shape;768;g2931c504eb9_7_619"/>
          <p:cNvSpPr txBox="1">
            <a:spLocks noGrp="1"/>
          </p:cNvSpPr>
          <p:nvPr>
            <p:ph type="sldNum" idx="4294967295"/>
          </p:nvPr>
        </p:nvSpPr>
        <p:spPr>
          <a:xfrm>
            <a:off x="1" y="6333067"/>
            <a:ext cx="732367" cy="524933"/>
          </a:xfrm>
          <a:prstGeom prst="rect">
            <a:avLst/>
          </a:prstGeom>
          <a:noFill/>
          <a:ln>
            <a:noFill/>
          </a:ln>
        </p:spPr>
        <p:txBody>
          <a:bodyPr spcFirstLastPara="1" vert="horz" wrap="square" lIns="121900" tIns="121900" rIns="121900" bIns="121900" rtlCol="0" anchor="t" anchorCtr="0">
            <a:noAutofit/>
          </a:bodyPr>
          <a:lstStyle/>
          <a:p>
            <a:pPr marL="0" marR="0" lvl="0" indent="0" algn="l" defTabSz="914400" rtl="0" eaLnBrk="1" fontAlgn="auto" latinLnBrk="0" hangingPunct="0">
              <a:lnSpc>
                <a:spcPct val="100000"/>
              </a:lnSpc>
              <a:spcBef>
                <a:spcPts val="0"/>
              </a:spcBef>
              <a:spcAft>
                <a:spcPts val="0"/>
              </a:spcAft>
              <a:buClrTx/>
              <a:buSzPts val="700"/>
              <a:buFontTx/>
              <a:buNone/>
              <a:tabLst/>
              <a:defRPr/>
            </a:pPr>
            <a:fld id="{00000000-1234-1234-1234-123412341234}" type="slidenum">
              <a:rPr kumimoji="0" lang="de" sz="1200" b="0" i="0" u="none" strike="noStrike" kern="0" cap="none" spc="0" normalizeH="0" baseline="0" noProof="0">
                <a:ln>
                  <a:noFill/>
                </a:ln>
                <a:solidFill>
                  <a:prstClr val="black">
                    <a:tint val="75000"/>
                  </a:prstClr>
                </a:solidFill>
                <a:effectLst/>
                <a:uLnTx/>
                <a:uFillTx/>
                <a:latin typeface="Arial Nova Light"/>
                <a:sym typeface="Arial Nova Light"/>
              </a:rPr>
              <a:pPr marL="0" marR="0" lvl="0" indent="0" algn="l" defTabSz="914400" rtl="0" eaLnBrk="1" fontAlgn="auto" latinLnBrk="0" hangingPunct="0">
                <a:lnSpc>
                  <a:spcPct val="100000"/>
                </a:lnSpc>
                <a:spcBef>
                  <a:spcPts val="0"/>
                </a:spcBef>
                <a:spcAft>
                  <a:spcPts val="0"/>
                </a:spcAft>
                <a:buClrTx/>
                <a:buSzPts val="700"/>
                <a:buFontTx/>
                <a:buNone/>
                <a:tabLst/>
                <a:defRPr/>
              </a:pPr>
              <a:t>47</a:t>
            </a:fld>
            <a:endParaRPr kumimoji="0" sz="1200" b="0" i="0" u="none" strike="noStrike" kern="0" cap="none" spc="0" normalizeH="0" baseline="0" noProof="0">
              <a:ln>
                <a:noFill/>
              </a:ln>
              <a:solidFill>
                <a:prstClr val="black">
                  <a:tint val="75000"/>
                </a:prstClr>
              </a:solidFill>
              <a:effectLst/>
              <a:uLnTx/>
              <a:uFillTx/>
              <a:latin typeface="Arial Nova Light"/>
              <a:sym typeface="Arial Nova Light"/>
            </a:endParaRPr>
          </a:p>
        </p:txBody>
      </p:sp>
      <p:sp>
        <p:nvSpPr>
          <p:cNvPr id="769" name="Google Shape;769;g2931c504eb9_7_619"/>
          <p:cNvSpPr txBox="1"/>
          <p:nvPr/>
        </p:nvSpPr>
        <p:spPr>
          <a:xfrm>
            <a:off x="313517" y="318187"/>
            <a:ext cx="11462800" cy="763600"/>
          </a:xfrm>
          <a:prstGeom prst="rect">
            <a:avLst/>
          </a:prstGeom>
          <a:noFill/>
          <a:ln>
            <a:noFill/>
          </a:ln>
        </p:spPr>
        <p:txBody>
          <a:bodyPr spcFirstLastPara="1" wrap="square" lIns="121900" tIns="121900" rIns="121900" bIns="121900" anchor="t" anchorCtr="0">
            <a:normAutofit/>
          </a:bodyPr>
          <a:lstStyle/>
          <a:p>
            <a:pPr marL="0" marR="0" lvl="0" indent="0" algn="l" defTabSz="914400" rtl="0" eaLnBrk="1" fontAlgn="auto" latinLnBrk="0" hangingPunct="0">
              <a:lnSpc>
                <a:spcPct val="100000"/>
              </a:lnSpc>
              <a:spcBef>
                <a:spcPts val="0"/>
              </a:spcBef>
              <a:spcAft>
                <a:spcPts val="0"/>
              </a:spcAft>
              <a:buClr>
                <a:srgbClr val="000000"/>
              </a:buClr>
              <a:buSzPts val="2200"/>
              <a:buFontTx/>
              <a:buNone/>
              <a:tabLst/>
              <a:defRPr/>
            </a:pPr>
            <a:r>
              <a:rPr kumimoji="0" lang="de" sz="2933" b="0" i="0" u="none" strike="noStrike" kern="0" cap="none" spc="0" normalizeH="0" baseline="0" noProof="0">
                <a:ln>
                  <a:noFill/>
                </a:ln>
                <a:solidFill>
                  <a:prstClr val="black"/>
                </a:solidFill>
                <a:effectLst/>
                <a:uLnTx/>
                <a:uFillTx/>
                <a:latin typeface="Calibri"/>
                <a:ea typeface="Calibri"/>
                <a:cs typeface="Calibri"/>
                <a:sym typeface="Calibri"/>
              </a:rPr>
              <a:t>Verlagerung - Ausbau Pustertalbahn</a:t>
            </a:r>
            <a:endParaRPr kumimoji="0" sz="2933" b="0" i="0" u="none" strike="noStrike" kern="0" cap="none" spc="0" normalizeH="0" baseline="0" noProof="0">
              <a:ln>
                <a:noFill/>
              </a:ln>
              <a:solidFill>
                <a:srgbClr val="FF5A34"/>
              </a:solidFill>
              <a:effectLst/>
              <a:uLnTx/>
              <a:uFillTx/>
              <a:latin typeface="Calibri"/>
              <a:ea typeface="Calibri"/>
              <a:cs typeface="Calibri"/>
              <a:sym typeface="Calibri"/>
            </a:endParaRPr>
          </a:p>
        </p:txBody>
      </p:sp>
      <p:pic>
        <p:nvPicPr>
          <p:cNvPr id="770" name="Google Shape;770;g2931c504eb9_7_619"/>
          <p:cNvPicPr preferRelativeResize="0"/>
          <p:nvPr/>
        </p:nvPicPr>
        <p:blipFill rotWithShape="1">
          <a:blip r:embed="rId3">
            <a:alphaModFix/>
          </a:blip>
          <a:srcRect/>
          <a:stretch/>
        </p:blipFill>
        <p:spPr>
          <a:xfrm>
            <a:off x="11251213" y="6444617"/>
            <a:ext cx="783588" cy="163849"/>
          </a:xfrm>
          <a:prstGeom prst="rect">
            <a:avLst/>
          </a:prstGeom>
          <a:noFill/>
          <a:ln>
            <a:noFill/>
          </a:ln>
        </p:spPr>
      </p:pic>
      <p:pic>
        <p:nvPicPr>
          <p:cNvPr id="4" name="Grafik 3">
            <a:extLst>
              <a:ext uri="{FF2B5EF4-FFF2-40B4-BE49-F238E27FC236}">
                <a16:creationId xmlns:a16="http://schemas.microsoft.com/office/drawing/2014/main" id="{8FF28735-C944-3642-E5FA-FB5463CB7BDD}"/>
              </a:ext>
            </a:extLst>
          </p:cNvPr>
          <p:cNvPicPr>
            <a:picLocks noChangeAspect="1"/>
          </p:cNvPicPr>
          <p:nvPr/>
        </p:nvPicPr>
        <p:blipFill>
          <a:blip r:embed="rId4"/>
          <a:stretch>
            <a:fillRect/>
          </a:stretch>
        </p:blipFill>
        <p:spPr>
          <a:xfrm>
            <a:off x="427063" y="116037"/>
            <a:ext cx="11061856" cy="6212544"/>
          </a:xfrm>
          <a:prstGeom prst="rect">
            <a:avLst/>
          </a:prstGeom>
        </p:spPr>
      </p:pic>
    </p:spTree>
    <p:extLst>
      <p:ext uri="{BB962C8B-B14F-4D97-AF65-F5344CB8AC3E}">
        <p14:creationId xmlns:p14="http://schemas.microsoft.com/office/powerpoint/2010/main" val="103398453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776"/>
        <p:cNvGrpSpPr/>
        <p:nvPr/>
      </p:nvGrpSpPr>
      <p:grpSpPr>
        <a:xfrm>
          <a:off x="0" y="0"/>
          <a:ext cx="0" cy="0"/>
          <a:chOff x="0" y="0"/>
          <a:chExt cx="0" cy="0"/>
        </a:xfrm>
      </p:grpSpPr>
      <p:sp>
        <p:nvSpPr>
          <p:cNvPr id="777" name="Google Shape;777;g2931c504eb9_7_628"/>
          <p:cNvSpPr txBox="1">
            <a:spLocks noGrp="1"/>
          </p:cNvSpPr>
          <p:nvPr>
            <p:ph type="sldNum" idx="12"/>
          </p:nvPr>
        </p:nvSpPr>
        <p:spPr>
          <a:xfrm>
            <a:off x="11409045" y="6333135"/>
            <a:ext cx="731600" cy="524800"/>
          </a:xfrm>
          <a:prstGeom prst="rect">
            <a:avLst/>
          </a:prstGeom>
          <a:noFill/>
          <a:ln>
            <a:noFill/>
          </a:ln>
        </p:spPr>
        <p:txBody>
          <a:bodyPr spcFirstLastPara="1" vert="horz" wrap="square" lIns="121900" tIns="121900" rIns="121900" bIns="121900" rtlCol="0" anchor="ctr" anchorCtr="0">
            <a:noAutofit/>
          </a:bodyPr>
          <a:lstStyle/>
          <a:p>
            <a:pPr marL="0" marR="0" lvl="0" indent="0" algn="l" defTabSz="914400" rtl="0" eaLnBrk="1" fontAlgn="auto" latinLnBrk="0" hangingPunct="0">
              <a:lnSpc>
                <a:spcPct val="100000"/>
              </a:lnSpc>
              <a:spcBef>
                <a:spcPts val="0"/>
              </a:spcBef>
              <a:spcAft>
                <a:spcPts val="0"/>
              </a:spcAft>
              <a:buClr>
                <a:srgbClr val="000000"/>
              </a:buClr>
              <a:buSzPts val="700"/>
              <a:buFont typeface="Arial"/>
              <a:buNone/>
              <a:tabLst/>
              <a:defRPr/>
            </a:pPr>
            <a:fld id="{00000000-1234-1234-1234-123412341234}" type="slidenum">
              <a:rPr kumimoji="0" lang="de" sz="933" b="0" i="0" u="none" strike="noStrike" kern="0" cap="none" spc="0" normalizeH="0" baseline="0" noProof="0">
                <a:ln>
                  <a:noFill/>
                </a:ln>
                <a:solidFill>
                  <a:prstClr val="white"/>
                </a:solidFill>
                <a:effectLst/>
                <a:uLnTx/>
                <a:uFillTx/>
                <a:latin typeface="Arial"/>
                <a:cs typeface="Arial"/>
                <a:sym typeface="Arial"/>
              </a:rPr>
              <a:pPr marL="0" marR="0" lvl="0" indent="0" algn="l" defTabSz="914400" rtl="0" eaLnBrk="1" fontAlgn="auto" latinLnBrk="0" hangingPunct="0">
                <a:lnSpc>
                  <a:spcPct val="100000"/>
                </a:lnSpc>
                <a:spcBef>
                  <a:spcPts val="0"/>
                </a:spcBef>
                <a:spcAft>
                  <a:spcPts val="0"/>
                </a:spcAft>
                <a:buClr>
                  <a:srgbClr val="000000"/>
                </a:buClr>
                <a:buSzPts val="700"/>
                <a:buFont typeface="Arial"/>
                <a:buNone/>
                <a:tabLst/>
                <a:defRPr/>
              </a:pPr>
              <a:t>48</a:t>
            </a:fld>
            <a:endParaRPr kumimoji="0" sz="933" b="0" i="0" u="none" strike="noStrike" kern="0" cap="none" spc="0" normalizeH="0" baseline="0" noProof="0">
              <a:ln>
                <a:noFill/>
              </a:ln>
              <a:solidFill>
                <a:prstClr val="white"/>
              </a:solidFill>
              <a:effectLst/>
              <a:uLnTx/>
              <a:uFillTx/>
              <a:latin typeface="Arial"/>
              <a:cs typeface="Arial"/>
              <a:sym typeface="Arial"/>
            </a:endParaRPr>
          </a:p>
        </p:txBody>
      </p:sp>
      <p:sp>
        <p:nvSpPr>
          <p:cNvPr id="778" name="Google Shape;778;g2931c504eb9_7_628"/>
          <p:cNvSpPr txBox="1">
            <a:spLocks noGrp="1"/>
          </p:cNvSpPr>
          <p:nvPr>
            <p:ph type="sldNum" idx="4294967295"/>
          </p:nvPr>
        </p:nvSpPr>
        <p:spPr>
          <a:xfrm>
            <a:off x="1" y="6333067"/>
            <a:ext cx="732367" cy="524933"/>
          </a:xfrm>
          <a:prstGeom prst="rect">
            <a:avLst/>
          </a:prstGeom>
          <a:noFill/>
          <a:ln>
            <a:noFill/>
          </a:ln>
        </p:spPr>
        <p:txBody>
          <a:bodyPr spcFirstLastPara="1" vert="horz" wrap="square" lIns="121900" tIns="121900" rIns="121900" bIns="121900" rtlCol="0" anchor="t" anchorCtr="0">
            <a:noAutofit/>
          </a:bodyPr>
          <a:lstStyle/>
          <a:p>
            <a:pPr marL="0" marR="0" lvl="0" indent="0" algn="l" defTabSz="914400" rtl="0" eaLnBrk="1" fontAlgn="auto" latinLnBrk="0" hangingPunct="0">
              <a:lnSpc>
                <a:spcPct val="100000"/>
              </a:lnSpc>
              <a:spcBef>
                <a:spcPts val="0"/>
              </a:spcBef>
              <a:spcAft>
                <a:spcPts val="0"/>
              </a:spcAft>
              <a:buClrTx/>
              <a:buSzPts val="700"/>
              <a:buFontTx/>
              <a:buNone/>
              <a:tabLst/>
              <a:defRPr/>
            </a:pPr>
            <a:fld id="{00000000-1234-1234-1234-123412341234}" type="slidenum">
              <a:rPr kumimoji="0" lang="de" sz="1200" b="0" i="0" u="none" strike="noStrike" kern="0" cap="none" spc="0" normalizeH="0" baseline="0" noProof="0">
                <a:ln>
                  <a:noFill/>
                </a:ln>
                <a:solidFill>
                  <a:prstClr val="black">
                    <a:tint val="75000"/>
                  </a:prstClr>
                </a:solidFill>
                <a:effectLst/>
                <a:uLnTx/>
                <a:uFillTx/>
                <a:latin typeface="Arial Nova Light"/>
                <a:sym typeface="Arial Nova Light"/>
              </a:rPr>
              <a:pPr marL="0" marR="0" lvl="0" indent="0" algn="l" defTabSz="914400" rtl="0" eaLnBrk="1" fontAlgn="auto" latinLnBrk="0" hangingPunct="0">
                <a:lnSpc>
                  <a:spcPct val="100000"/>
                </a:lnSpc>
                <a:spcBef>
                  <a:spcPts val="0"/>
                </a:spcBef>
                <a:spcAft>
                  <a:spcPts val="0"/>
                </a:spcAft>
                <a:buClrTx/>
                <a:buSzPts val="700"/>
                <a:buFontTx/>
                <a:buNone/>
                <a:tabLst/>
                <a:defRPr/>
              </a:pPr>
              <a:t>48</a:t>
            </a:fld>
            <a:endParaRPr kumimoji="0" sz="1200" b="0" i="0" u="none" strike="noStrike" kern="0" cap="none" spc="0" normalizeH="0" baseline="0" noProof="0">
              <a:ln>
                <a:noFill/>
              </a:ln>
              <a:solidFill>
                <a:prstClr val="black">
                  <a:tint val="75000"/>
                </a:prstClr>
              </a:solidFill>
              <a:effectLst/>
              <a:uLnTx/>
              <a:uFillTx/>
              <a:latin typeface="Arial Nova Light"/>
              <a:sym typeface="Arial Nova Light"/>
            </a:endParaRPr>
          </a:p>
        </p:txBody>
      </p:sp>
      <p:sp>
        <p:nvSpPr>
          <p:cNvPr id="779" name="Google Shape;779;g2931c504eb9_7_628"/>
          <p:cNvSpPr txBox="1"/>
          <p:nvPr/>
        </p:nvSpPr>
        <p:spPr>
          <a:xfrm>
            <a:off x="313533" y="413820"/>
            <a:ext cx="11462800" cy="763600"/>
          </a:xfrm>
          <a:prstGeom prst="rect">
            <a:avLst/>
          </a:prstGeom>
          <a:noFill/>
          <a:ln>
            <a:noFill/>
          </a:ln>
        </p:spPr>
        <p:txBody>
          <a:bodyPr spcFirstLastPara="1" wrap="square" lIns="121900" tIns="121900" rIns="121900" bIns="121900" anchor="t" anchorCtr="0">
            <a:normAutofit/>
          </a:bodyPr>
          <a:lstStyle/>
          <a:p>
            <a:pPr marL="0" marR="0" lvl="0" indent="0" algn="ctr" defTabSz="914400" rtl="0" eaLnBrk="1" fontAlgn="auto" latinLnBrk="0" hangingPunct="0">
              <a:lnSpc>
                <a:spcPct val="100000"/>
              </a:lnSpc>
              <a:spcBef>
                <a:spcPts val="0"/>
              </a:spcBef>
              <a:spcAft>
                <a:spcPts val="0"/>
              </a:spcAft>
              <a:buClr>
                <a:srgbClr val="000000"/>
              </a:buClr>
              <a:buSzPts val="2200"/>
              <a:buFontTx/>
              <a:buNone/>
              <a:tabLst/>
              <a:defRPr/>
            </a:pPr>
            <a:r>
              <a:rPr kumimoji="0" lang="de" sz="2933" b="0" i="0" u="none" strike="noStrike" kern="0" cap="none" spc="0" normalizeH="0" baseline="0" noProof="0" dirty="0">
                <a:ln>
                  <a:noFill/>
                </a:ln>
                <a:solidFill>
                  <a:prstClr val="black"/>
                </a:solidFill>
                <a:effectLst/>
                <a:uLnTx/>
                <a:uFillTx/>
                <a:latin typeface="Calibri"/>
                <a:ea typeface="Calibri"/>
                <a:cs typeface="Calibri"/>
                <a:sym typeface="Calibri"/>
              </a:rPr>
              <a:t>Schritte zum Mobilitätskonzept - Zustandsanalyse</a:t>
            </a:r>
            <a:endParaRPr kumimoji="0" sz="2400" b="0" i="0" u="none" strike="noStrike" kern="0" cap="none" spc="0" normalizeH="0" baseline="0" noProof="0" dirty="0">
              <a:ln>
                <a:noFill/>
              </a:ln>
              <a:solidFill>
                <a:srgbClr val="000000"/>
              </a:solidFill>
              <a:effectLst/>
              <a:uLnTx/>
              <a:uFillTx/>
              <a:latin typeface="Arial Nova Light"/>
              <a:sym typeface="Arial Nova Light"/>
            </a:endParaRPr>
          </a:p>
        </p:txBody>
      </p:sp>
      <p:sp>
        <p:nvSpPr>
          <p:cNvPr id="780" name="Google Shape;780;g2931c504eb9_7_628"/>
          <p:cNvSpPr txBox="1"/>
          <p:nvPr/>
        </p:nvSpPr>
        <p:spPr>
          <a:xfrm>
            <a:off x="313533" y="1086640"/>
            <a:ext cx="7462986" cy="3188798"/>
          </a:xfrm>
          <a:prstGeom prst="rect">
            <a:avLst/>
          </a:prstGeom>
          <a:noFill/>
          <a:ln>
            <a:noFill/>
          </a:ln>
        </p:spPr>
        <p:txBody>
          <a:bodyPr spcFirstLastPara="1" wrap="square" lIns="121900" tIns="121900" rIns="121900" bIns="121900" anchor="t" anchorCtr="0">
            <a:noAutofit/>
          </a:bodyPr>
          <a:lstStyle/>
          <a:p>
            <a:pPr marL="609585" marR="0" lvl="0" indent="-423323" algn="l" defTabSz="914400" rtl="0" eaLnBrk="1" fontAlgn="auto" latinLnBrk="0" hangingPunct="0">
              <a:lnSpc>
                <a:spcPct val="115000"/>
              </a:lnSpc>
              <a:spcBef>
                <a:spcPts val="0"/>
              </a:spcBef>
              <a:spcAft>
                <a:spcPts val="0"/>
              </a:spcAft>
              <a:buClr>
                <a:srgbClr val="44546A"/>
              </a:buClr>
              <a:buSzPts val="1400"/>
              <a:buFont typeface="Calibri"/>
              <a:buChar char="⇾"/>
              <a:tabLst/>
              <a:defRPr/>
            </a:pPr>
            <a:r>
              <a:rPr kumimoji="0" lang="de" sz="2133" b="0" i="0" u="none" strike="noStrike" kern="0" cap="none" spc="0" normalizeH="0" baseline="0" noProof="0" dirty="0">
                <a:ln>
                  <a:noFill/>
                </a:ln>
                <a:solidFill>
                  <a:srgbClr val="44546A"/>
                </a:solidFill>
                <a:effectLst/>
                <a:uLnTx/>
                <a:uFillTx/>
                <a:latin typeface="Calibri"/>
                <a:ea typeface="Calibri"/>
                <a:cs typeface="Calibri"/>
                <a:sym typeface="Calibri"/>
              </a:rPr>
              <a:t>Analyse der Verkehrsdaten</a:t>
            </a:r>
            <a:endParaRPr kumimoji="0" sz="2133" b="0" i="0" u="none" strike="noStrike" kern="0" cap="none" spc="0" normalizeH="0" baseline="0" noProof="0" dirty="0">
              <a:ln>
                <a:noFill/>
              </a:ln>
              <a:solidFill>
                <a:srgbClr val="44546A"/>
              </a:solidFill>
              <a:effectLst/>
              <a:uLnTx/>
              <a:uFillTx/>
              <a:latin typeface="Calibri"/>
              <a:ea typeface="Calibri"/>
              <a:cs typeface="Calibri"/>
              <a:sym typeface="Calibri"/>
            </a:endParaRPr>
          </a:p>
          <a:p>
            <a:pPr marL="609585" marR="0" lvl="0" indent="-423323" algn="l" defTabSz="914400" rtl="0" eaLnBrk="1" fontAlgn="auto" latinLnBrk="0" hangingPunct="0">
              <a:lnSpc>
                <a:spcPct val="115000"/>
              </a:lnSpc>
              <a:spcBef>
                <a:spcPts val="0"/>
              </a:spcBef>
              <a:spcAft>
                <a:spcPts val="0"/>
              </a:spcAft>
              <a:buClr>
                <a:srgbClr val="44546A"/>
              </a:buClr>
              <a:buSzPts val="1400"/>
              <a:buFont typeface="Calibri"/>
              <a:buChar char="⇾"/>
              <a:tabLst/>
              <a:defRPr/>
            </a:pPr>
            <a:r>
              <a:rPr kumimoji="0" lang="de" sz="2133" b="0" i="0" u="none" strike="noStrike" kern="0" cap="none" spc="0" normalizeH="0" baseline="0" noProof="0" dirty="0">
                <a:ln>
                  <a:noFill/>
                </a:ln>
                <a:solidFill>
                  <a:srgbClr val="44546A"/>
                </a:solidFill>
                <a:effectLst/>
                <a:uLnTx/>
                <a:uFillTx/>
                <a:latin typeface="Calibri"/>
                <a:ea typeface="Calibri"/>
                <a:cs typeface="Calibri"/>
                <a:sym typeface="Calibri"/>
              </a:rPr>
              <a:t>Bewertung von vorhanden Verkehrsprojekten</a:t>
            </a:r>
            <a:endParaRPr kumimoji="0" sz="2133" b="0" i="0" u="none" strike="noStrike" kern="0" cap="none" spc="0" normalizeH="0" baseline="0" noProof="0" dirty="0">
              <a:ln>
                <a:noFill/>
              </a:ln>
              <a:solidFill>
                <a:srgbClr val="44546A"/>
              </a:solidFill>
              <a:effectLst/>
              <a:uLnTx/>
              <a:uFillTx/>
              <a:latin typeface="Calibri"/>
              <a:ea typeface="Calibri"/>
              <a:cs typeface="Calibri"/>
              <a:sym typeface="Calibri"/>
            </a:endParaRPr>
          </a:p>
          <a:p>
            <a:pPr marL="609585" marR="0" lvl="0" indent="-423323" algn="l" defTabSz="914400" rtl="0" eaLnBrk="1" fontAlgn="auto" latinLnBrk="0" hangingPunct="0">
              <a:lnSpc>
                <a:spcPct val="115000"/>
              </a:lnSpc>
              <a:spcBef>
                <a:spcPts val="0"/>
              </a:spcBef>
              <a:spcAft>
                <a:spcPts val="0"/>
              </a:spcAft>
              <a:buClr>
                <a:srgbClr val="44546A"/>
              </a:buClr>
              <a:buSzPts val="1400"/>
              <a:buFont typeface="Calibri"/>
              <a:buChar char="⇾"/>
              <a:tabLst/>
              <a:defRPr/>
            </a:pPr>
            <a:r>
              <a:rPr kumimoji="0" lang="de" sz="2133" b="0" i="0" u="none" strike="noStrike" kern="0" cap="none" spc="0" normalizeH="0" baseline="0" noProof="0" dirty="0">
                <a:ln>
                  <a:noFill/>
                </a:ln>
                <a:solidFill>
                  <a:srgbClr val="44546A"/>
                </a:solidFill>
                <a:effectLst/>
                <a:uLnTx/>
                <a:uFillTx/>
                <a:latin typeface="Calibri"/>
                <a:ea typeface="Calibri"/>
                <a:cs typeface="Calibri"/>
                <a:sym typeface="Calibri"/>
              </a:rPr>
              <a:t>Analyse des Mobilitätsangebote</a:t>
            </a:r>
            <a:endParaRPr kumimoji="0" sz="2133" b="0" i="0" u="none" strike="noStrike" kern="0" cap="none" spc="0" normalizeH="0" baseline="0" noProof="0" dirty="0">
              <a:ln>
                <a:noFill/>
              </a:ln>
              <a:solidFill>
                <a:srgbClr val="44546A"/>
              </a:solidFill>
              <a:effectLst/>
              <a:uLnTx/>
              <a:uFillTx/>
              <a:latin typeface="Calibri"/>
              <a:ea typeface="Calibri"/>
              <a:cs typeface="Calibri"/>
              <a:sym typeface="Calibri"/>
            </a:endParaRPr>
          </a:p>
          <a:p>
            <a:pPr marL="609585" marR="0" lvl="0" indent="-423323" algn="l" defTabSz="914400" rtl="0" eaLnBrk="1" fontAlgn="auto" latinLnBrk="0" hangingPunct="0">
              <a:lnSpc>
                <a:spcPct val="115000"/>
              </a:lnSpc>
              <a:spcBef>
                <a:spcPts val="0"/>
              </a:spcBef>
              <a:spcAft>
                <a:spcPts val="0"/>
              </a:spcAft>
              <a:buClr>
                <a:srgbClr val="44546A"/>
              </a:buClr>
              <a:buSzPts val="1400"/>
              <a:buFont typeface="Calibri"/>
              <a:buChar char="⇾"/>
              <a:tabLst/>
              <a:defRPr/>
            </a:pPr>
            <a:r>
              <a:rPr kumimoji="0" lang="de" sz="2133" b="0" i="0" u="none" strike="noStrike" kern="0" cap="none" spc="0" normalizeH="0" baseline="0" noProof="0" dirty="0">
                <a:ln>
                  <a:noFill/>
                </a:ln>
                <a:solidFill>
                  <a:srgbClr val="44546A"/>
                </a:solidFill>
                <a:effectLst/>
                <a:uLnTx/>
                <a:uFillTx/>
                <a:latin typeface="Calibri"/>
                <a:ea typeface="Calibri"/>
                <a:cs typeface="Calibri"/>
                <a:sym typeface="Calibri"/>
              </a:rPr>
              <a:t>Analyse der Mobilitätsnachfrage</a:t>
            </a:r>
            <a:endParaRPr kumimoji="0" sz="2133" b="0" i="0" u="none" strike="noStrike" kern="0" cap="none" spc="0" normalizeH="0" baseline="0" noProof="0" dirty="0">
              <a:ln>
                <a:noFill/>
              </a:ln>
              <a:solidFill>
                <a:srgbClr val="44546A"/>
              </a:solidFill>
              <a:effectLst/>
              <a:uLnTx/>
              <a:uFillTx/>
              <a:latin typeface="Calibri"/>
              <a:ea typeface="Calibri"/>
              <a:cs typeface="Calibri"/>
              <a:sym typeface="Calibri"/>
            </a:endParaRPr>
          </a:p>
          <a:p>
            <a:pPr marL="609585" marR="0" lvl="0" indent="-440256" algn="l" defTabSz="914400" rtl="0" eaLnBrk="1" fontAlgn="auto" latinLnBrk="0" hangingPunct="0">
              <a:lnSpc>
                <a:spcPct val="115000"/>
              </a:lnSpc>
              <a:spcBef>
                <a:spcPts val="0"/>
              </a:spcBef>
              <a:spcAft>
                <a:spcPts val="0"/>
              </a:spcAft>
              <a:buClr>
                <a:srgbClr val="44546A"/>
              </a:buClr>
              <a:buSzPts val="1600"/>
              <a:buFont typeface="Calibri"/>
              <a:buChar char="⇾"/>
              <a:tabLst/>
              <a:defRPr/>
            </a:pPr>
            <a:r>
              <a:rPr kumimoji="0" lang="de" sz="2133" b="0" i="0" u="none" strike="noStrike" kern="0" cap="none" spc="0" normalizeH="0" baseline="0" noProof="0" dirty="0">
                <a:ln>
                  <a:noFill/>
                </a:ln>
                <a:solidFill>
                  <a:srgbClr val="44546A"/>
                </a:solidFill>
                <a:effectLst/>
                <a:uLnTx/>
                <a:uFillTx/>
                <a:latin typeface="Calibri"/>
                <a:ea typeface="Calibri"/>
                <a:cs typeface="Calibri"/>
                <a:sym typeface="Calibri"/>
              </a:rPr>
              <a:t>Bestandsanalyse des Verkehrsnetzes</a:t>
            </a:r>
            <a:endParaRPr kumimoji="0" sz="2133" b="0" i="0" u="none" strike="noStrike" kern="0" cap="none" spc="0" normalizeH="0" baseline="0" noProof="0" dirty="0">
              <a:ln>
                <a:noFill/>
              </a:ln>
              <a:solidFill>
                <a:srgbClr val="44546A"/>
              </a:solidFill>
              <a:effectLst/>
              <a:uLnTx/>
              <a:uFillTx/>
              <a:latin typeface="Calibri"/>
              <a:ea typeface="Calibri"/>
              <a:cs typeface="Calibri"/>
              <a:sym typeface="Calibri"/>
            </a:endParaRPr>
          </a:p>
        </p:txBody>
      </p:sp>
      <p:pic>
        <p:nvPicPr>
          <p:cNvPr id="781" name="Google Shape;781;g2931c504eb9_7_628"/>
          <p:cNvPicPr preferRelativeResize="0"/>
          <p:nvPr/>
        </p:nvPicPr>
        <p:blipFill rotWithShape="1">
          <a:blip r:embed="rId3">
            <a:alphaModFix/>
          </a:blip>
          <a:srcRect/>
          <a:stretch/>
        </p:blipFill>
        <p:spPr>
          <a:xfrm>
            <a:off x="11251213" y="6444617"/>
            <a:ext cx="783588" cy="163849"/>
          </a:xfrm>
          <a:prstGeom prst="rect">
            <a:avLst/>
          </a:prstGeom>
          <a:noFill/>
          <a:ln>
            <a:noFill/>
          </a:ln>
        </p:spPr>
      </p:pic>
      <p:graphicFrame>
        <p:nvGraphicFramePr>
          <p:cNvPr id="2" name="Diagramm 1">
            <a:extLst>
              <a:ext uri="{FF2B5EF4-FFF2-40B4-BE49-F238E27FC236}">
                <a16:creationId xmlns:a16="http://schemas.microsoft.com/office/drawing/2014/main" id="{81734D34-D253-601B-A704-69E4D3228B01}"/>
              </a:ext>
            </a:extLst>
          </p:cNvPr>
          <p:cNvGraphicFramePr>
            <a:graphicFrameLocks/>
          </p:cNvGraphicFramePr>
          <p:nvPr/>
        </p:nvGraphicFramePr>
        <p:xfrm>
          <a:off x="5542243" y="2567405"/>
          <a:ext cx="6100764" cy="3709989"/>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804"/>
        <p:cNvGrpSpPr/>
        <p:nvPr/>
      </p:nvGrpSpPr>
      <p:grpSpPr>
        <a:xfrm>
          <a:off x="0" y="0"/>
          <a:ext cx="0" cy="0"/>
          <a:chOff x="0" y="0"/>
          <a:chExt cx="0" cy="0"/>
        </a:xfrm>
      </p:grpSpPr>
      <p:sp>
        <p:nvSpPr>
          <p:cNvPr id="805" name="Google Shape;805;g2931c504eb9_7_653"/>
          <p:cNvSpPr txBox="1">
            <a:spLocks noGrp="1"/>
          </p:cNvSpPr>
          <p:nvPr>
            <p:ph type="sldNum" idx="12"/>
          </p:nvPr>
        </p:nvSpPr>
        <p:spPr>
          <a:xfrm>
            <a:off x="11409045" y="6333135"/>
            <a:ext cx="731600" cy="524800"/>
          </a:xfrm>
          <a:prstGeom prst="rect">
            <a:avLst/>
          </a:prstGeom>
          <a:noFill/>
          <a:ln>
            <a:noFill/>
          </a:ln>
        </p:spPr>
        <p:txBody>
          <a:bodyPr spcFirstLastPara="1" vert="horz" wrap="square" lIns="121900" tIns="121900" rIns="121900" bIns="121900" rtlCol="0" anchor="ctr" anchorCtr="0">
            <a:noAutofit/>
          </a:bodyPr>
          <a:lstStyle/>
          <a:p>
            <a:pPr marL="0" marR="0" lvl="0" indent="0" algn="l" defTabSz="914400" rtl="0" eaLnBrk="1" fontAlgn="auto" latinLnBrk="0" hangingPunct="0">
              <a:lnSpc>
                <a:spcPct val="100000"/>
              </a:lnSpc>
              <a:spcBef>
                <a:spcPts val="0"/>
              </a:spcBef>
              <a:spcAft>
                <a:spcPts val="0"/>
              </a:spcAft>
              <a:buClr>
                <a:srgbClr val="000000"/>
              </a:buClr>
              <a:buSzPts val="700"/>
              <a:buFont typeface="Arial"/>
              <a:buNone/>
              <a:tabLst/>
              <a:defRPr/>
            </a:pPr>
            <a:fld id="{00000000-1234-1234-1234-123412341234}" type="slidenum">
              <a:rPr kumimoji="0" lang="de" sz="933" b="0" i="0" u="none" strike="noStrike" kern="0" cap="none" spc="0" normalizeH="0" baseline="0" noProof="0">
                <a:ln>
                  <a:noFill/>
                </a:ln>
                <a:solidFill>
                  <a:prstClr val="white"/>
                </a:solidFill>
                <a:effectLst/>
                <a:uLnTx/>
                <a:uFillTx/>
                <a:latin typeface="Arial"/>
                <a:cs typeface="Arial"/>
                <a:sym typeface="Arial"/>
              </a:rPr>
              <a:pPr marL="0" marR="0" lvl="0" indent="0" algn="l" defTabSz="914400" rtl="0" eaLnBrk="1" fontAlgn="auto" latinLnBrk="0" hangingPunct="0">
                <a:lnSpc>
                  <a:spcPct val="100000"/>
                </a:lnSpc>
                <a:spcBef>
                  <a:spcPts val="0"/>
                </a:spcBef>
                <a:spcAft>
                  <a:spcPts val="0"/>
                </a:spcAft>
                <a:buClr>
                  <a:srgbClr val="000000"/>
                </a:buClr>
                <a:buSzPts val="700"/>
                <a:buFont typeface="Arial"/>
                <a:buNone/>
                <a:tabLst/>
                <a:defRPr/>
              </a:pPr>
              <a:t>49</a:t>
            </a:fld>
            <a:endParaRPr kumimoji="0" sz="933" b="0" i="0" u="none" strike="noStrike" kern="0" cap="none" spc="0" normalizeH="0" baseline="0" noProof="0">
              <a:ln>
                <a:noFill/>
              </a:ln>
              <a:solidFill>
                <a:prstClr val="white"/>
              </a:solidFill>
              <a:effectLst/>
              <a:uLnTx/>
              <a:uFillTx/>
              <a:latin typeface="Arial"/>
              <a:cs typeface="Arial"/>
              <a:sym typeface="Arial"/>
            </a:endParaRPr>
          </a:p>
        </p:txBody>
      </p:sp>
      <p:sp>
        <p:nvSpPr>
          <p:cNvPr id="806" name="Google Shape;806;g2931c504eb9_7_653"/>
          <p:cNvSpPr txBox="1">
            <a:spLocks noGrp="1"/>
          </p:cNvSpPr>
          <p:nvPr>
            <p:ph type="sldNum" idx="4294967295"/>
          </p:nvPr>
        </p:nvSpPr>
        <p:spPr>
          <a:xfrm>
            <a:off x="1" y="6333067"/>
            <a:ext cx="732367" cy="524933"/>
          </a:xfrm>
          <a:prstGeom prst="rect">
            <a:avLst/>
          </a:prstGeom>
          <a:noFill/>
          <a:ln>
            <a:noFill/>
          </a:ln>
        </p:spPr>
        <p:txBody>
          <a:bodyPr spcFirstLastPara="1" vert="horz" wrap="square" lIns="121900" tIns="121900" rIns="121900" bIns="121900" rtlCol="0" anchor="t" anchorCtr="0">
            <a:noAutofit/>
          </a:bodyPr>
          <a:lstStyle/>
          <a:p>
            <a:pPr marL="0" marR="0" lvl="0" indent="0" algn="l" defTabSz="914400" rtl="0" eaLnBrk="1" fontAlgn="auto" latinLnBrk="0" hangingPunct="0">
              <a:lnSpc>
                <a:spcPct val="100000"/>
              </a:lnSpc>
              <a:spcBef>
                <a:spcPts val="0"/>
              </a:spcBef>
              <a:spcAft>
                <a:spcPts val="0"/>
              </a:spcAft>
              <a:buClrTx/>
              <a:buSzPts val="700"/>
              <a:buFontTx/>
              <a:buNone/>
              <a:tabLst/>
              <a:defRPr/>
            </a:pPr>
            <a:fld id="{00000000-1234-1234-1234-123412341234}" type="slidenum">
              <a:rPr kumimoji="0" lang="de" sz="1200" b="0" i="0" u="none" strike="noStrike" kern="0" cap="none" spc="0" normalizeH="0" baseline="0" noProof="0">
                <a:ln>
                  <a:noFill/>
                </a:ln>
                <a:solidFill>
                  <a:prstClr val="black">
                    <a:tint val="75000"/>
                  </a:prstClr>
                </a:solidFill>
                <a:effectLst/>
                <a:uLnTx/>
                <a:uFillTx/>
                <a:latin typeface="Arial Nova Light"/>
                <a:sym typeface="Arial Nova Light"/>
              </a:rPr>
              <a:pPr marL="0" marR="0" lvl="0" indent="0" algn="l" defTabSz="914400" rtl="0" eaLnBrk="1" fontAlgn="auto" latinLnBrk="0" hangingPunct="0">
                <a:lnSpc>
                  <a:spcPct val="100000"/>
                </a:lnSpc>
                <a:spcBef>
                  <a:spcPts val="0"/>
                </a:spcBef>
                <a:spcAft>
                  <a:spcPts val="0"/>
                </a:spcAft>
                <a:buClrTx/>
                <a:buSzPts val="700"/>
                <a:buFontTx/>
                <a:buNone/>
                <a:tabLst/>
                <a:defRPr/>
              </a:pPr>
              <a:t>49</a:t>
            </a:fld>
            <a:endParaRPr kumimoji="0" sz="1200" b="0" i="0" u="none" strike="noStrike" kern="0" cap="none" spc="0" normalizeH="0" baseline="0" noProof="0">
              <a:ln>
                <a:noFill/>
              </a:ln>
              <a:solidFill>
                <a:prstClr val="black">
                  <a:tint val="75000"/>
                </a:prstClr>
              </a:solidFill>
              <a:effectLst/>
              <a:uLnTx/>
              <a:uFillTx/>
              <a:latin typeface="Arial Nova Light"/>
              <a:sym typeface="Arial Nova Light"/>
            </a:endParaRPr>
          </a:p>
        </p:txBody>
      </p:sp>
      <p:sp>
        <p:nvSpPr>
          <p:cNvPr id="807" name="Google Shape;807;g2931c504eb9_7_653"/>
          <p:cNvSpPr txBox="1"/>
          <p:nvPr/>
        </p:nvSpPr>
        <p:spPr>
          <a:xfrm>
            <a:off x="313533" y="442193"/>
            <a:ext cx="11462800" cy="763600"/>
          </a:xfrm>
          <a:prstGeom prst="rect">
            <a:avLst/>
          </a:prstGeom>
          <a:noFill/>
          <a:ln>
            <a:noFill/>
          </a:ln>
        </p:spPr>
        <p:txBody>
          <a:bodyPr spcFirstLastPara="1" wrap="square" lIns="121900" tIns="121900" rIns="121900" bIns="121900" anchor="t" anchorCtr="0">
            <a:normAutofit/>
          </a:bodyPr>
          <a:lstStyle/>
          <a:p>
            <a:pPr marL="0" marR="0" lvl="0" indent="0" algn="l" defTabSz="914400" rtl="0" eaLnBrk="1" fontAlgn="auto" latinLnBrk="0" hangingPunct="0">
              <a:lnSpc>
                <a:spcPct val="100000"/>
              </a:lnSpc>
              <a:spcBef>
                <a:spcPts val="0"/>
              </a:spcBef>
              <a:spcAft>
                <a:spcPts val="0"/>
              </a:spcAft>
              <a:buClr>
                <a:srgbClr val="000000"/>
              </a:buClr>
              <a:buSzPts val="2200"/>
              <a:buFontTx/>
              <a:buNone/>
              <a:tabLst/>
              <a:defRPr/>
            </a:pPr>
            <a:r>
              <a:rPr kumimoji="0" lang="de" sz="2933" b="0" i="0" u="none" strike="noStrike" kern="0" cap="none" spc="0" normalizeH="0" baseline="0" noProof="0" dirty="0">
                <a:ln>
                  <a:noFill/>
                </a:ln>
                <a:solidFill>
                  <a:prstClr val="black"/>
                </a:solidFill>
                <a:effectLst/>
                <a:uLnTx/>
                <a:uFillTx/>
                <a:latin typeface="Calibri"/>
                <a:ea typeface="Calibri"/>
                <a:cs typeface="Calibri"/>
                <a:sym typeface="Calibri"/>
              </a:rPr>
              <a:t>Schritte zum Mobilitätskonzept - Programmatischer Teil</a:t>
            </a:r>
            <a:endParaRPr kumimoji="0" sz="2400" b="0" i="0" u="none" strike="noStrike" kern="0" cap="none" spc="0" normalizeH="0" baseline="0" noProof="0" dirty="0">
              <a:ln>
                <a:noFill/>
              </a:ln>
              <a:solidFill>
                <a:srgbClr val="000000"/>
              </a:solidFill>
              <a:effectLst/>
              <a:uLnTx/>
              <a:uFillTx/>
              <a:latin typeface="Arial Nova Light"/>
              <a:sym typeface="Arial Nova Light"/>
            </a:endParaRPr>
          </a:p>
        </p:txBody>
      </p:sp>
      <p:sp>
        <p:nvSpPr>
          <p:cNvPr id="808" name="Google Shape;808;g2931c504eb9_7_653"/>
          <p:cNvSpPr txBox="1"/>
          <p:nvPr/>
        </p:nvSpPr>
        <p:spPr>
          <a:xfrm>
            <a:off x="313533" y="1643333"/>
            <a:ext cx="7520000" cy="3479200"/>
          </a:xfrm>
          <a:prstGeom prst="rect">
            <a:avLst/>
          </a:prstGeom>
          <a:noFill/>
          <a:ln>
            <a:noFill/>
          </a:ln>
        </p:spPr>
        <p:txBody>
          <a:bodyPr spcFirstLastPara="1" wrap="square" lIns="121900" tIns="121900" rIns="121900" bIns="121900" anchor="t" anchorCtr="0">
            <a:noAutofit/>
          </a:bodyPr>
          <a:lstStyle/>
          <a:p>
            <a:pPr marL="609585" marR="0" lvl="0" indent="-423323" algn="l" defTabSz="914400" rtl="0" eaLnBrk="1" fontAlgn="auto" latinLnBrk="0" hangingPunct="0">
              <a:lnSpc>
                <a:spcPct val="115000"/>
              </a:lnSpc>
              <a:spcBef>
                <a:spcPts val="0"/>
              </a:spcBef>
              <a:spcAft>
                <a:spcPts val="0"/>
              </a:spcAft>
              <a:buClr>
                <a:srgbClr val="44546A"/>
              </a:buClr>
              <a:buSzPts val="1400"/>
              <a:buFont typeface="Calibri"/>
              <a:buChar char="⇾"/>
              <a:tabLst/>
              <a:defRPr/>
            </a:pPr>
            <a:r>
              <a:rPr kumimoji="0" lang="de" sz="2133" b="0" i="0" u="none" strike="noStrike" kern="0" cap="none" spc="0" normalizeH="0" baseline="0" noProof="0">
                <a:ln>
                  <a:noFill/>
                </a:ln>
                <a:solidFill>
                  <a:srgbClr val="44546A"/>
                </a:solidFill>
                <a:effectLst/>
                <a:uLnTx/>
                <a:uFillTx/>
                <a:latin typeface="Calibri"/>
                <a:ea typeface="Calibri"/>
                <a:cs typeface="Calibri"/>
                <a:sym typeface="Calibri"/>
              </a:rPr>
              <a:t>Definition der </a:t>
            </a:r>
            <a:r>
              <a:rPr kumimoji="0" lang="de" sz="2133" b="1" i="0" u="none" strike="noStrike" kern="0" cap="none" spc="0" normalizeH="0" baseline="0" noProof="0">
                <a:ln>
                  <a:noFill/>
                </a:ln>
                <a:solidFill>
                  <a:srgbClr val="44546A"/>
                </a:solidFill>
                <a:effectLst/>
                <a:uLnTx/>
                <a:uFillTx/>
                <a:latin typeface="Calibri"/>
                <a:ea typeface="Calibri"/>
                <a:cs typeface="Calibri"/>
                <a:sym typeface="Calibri"/>
              </a:rPr>
              <a:t>Vision und Ziele</a:t>
            </a:r>
            <a:r>
              <a:rPr kumimoji="0" lang="de" sz="2133" b="0" i="0" u="none" strike="noStrike" kern="0" cap="none" spc="0" normalizeH="0" baseline="0" noProof="0">
                <a:ln>
                  <a:noFill/>
                </a:ln>
                <a:solidFill>
                  <a:srgbClr val="44546A"/>
                </a:solidFill>
                <a:effectLst/>
                <a:uLnTx/>
                <a:uFillTx/>
                <a:latin typeface="Calibri"/>
                <a:ea typeface="Calibri"/>
                <a:cs typeface="Calibri"/>
                <a:sym typeface="Calibri"/>
              </a:rPr>
              <a:t> zur Mobilität</a:t>
            </a:r>
            <a:endParaRPr kumimoji="0" sz="2133" b="0" i="0" u="none" strike="noStrike" kern="0" cap="none" spc="0" normalizeH="0" baseline="0" noProof="0">
              <a:ln>
                <a:noFill/>
              </a:ln>
              <a:solidFill>
                <a:srgbClr val="44546A"/>
              </a:solidFill>
              <a:effectLst/>
              <a:uLnTx/>
              <a:uFillTx/>
              <a:latin typeface="Calibri"/>
              <a:ea typeface="Calibri"/>
              <a:cs typeface="Calibri"/>
              <a:sym typeface="Calibri"/>
            </a:endParaRPr>
          </a:p>
          <a:p>
            <a:pPr marL="609585" marR="0" lvl="0" indent="-423323" algn="l" defTabSz="914400" rtl="0" eaLnBrk="1" fontAlgn="auto" latinLnBrk="0" hangingPunct="0">
              <a:lnSpc>
                <a:spcPct val="115000"/>
              </a:lnSpc>
              <a:spcBef>
                <a:spcPts val="0"/>
              </a:spcBef>
              <a:spcAft>
                <a:spcPts val="0"/>
              </a:spcAft>
              <a:buClr>
                <a:srgbClr val="44546A"/>
              </a:buClr>
              <a:buSzPts val="1400"/>
              <a:buFont typeface="Calibri"/>
              <a:buChar char="⇾"/>
              <a:tabLst/>
              <a:defRPr/>
            </a:pPr>
            <a:r>
              <a:rPr kumimoji="0" lang="de" sz="2133" b="0" i="0" u="none" strike="noStrike" kern="0" cap="none" spc="0" normalizeH="0" baseline="0" noProof="0">
                <a:ln>
                  <a:noFill/>
                </a:ln>
                <a:solidFill>
                  <a:srgbClr val="44546A"/>
                </a:solidFill>
                <a:effectLst/>
                <a:uLnTx/>
                <a:uFillTx/>
                <a:latin typeface="Calibri"/>
                <a:ea typeface="Calibri"/>
                <a:cs typeface="Calibri"/>
                <a:sym typeface="Calibri"/>
              </a:rPr>
              <a:t>Definition des zu erreichenden </a:t>
            </a:r>
            <a:r>
              <a:rPr kumimoji="0" lang="de" sz="2133" b="1" i="0" u="none" strike="noStrike" kern="0" cap="none" spc="0" normalizeH="0" baseline="0" noProof="0">
                <a:ln>
                  <a:noFill/>
                </a:ln>
                <a:solidFill>
                  <a:srgbClr val="44546A"/>
                </a:solidFill>
                <a:effectLst/>
                <a:uLnTx/>
                <a:uFillTx/>
                <a:latin typeface="Calibri"/>
                <a:ea typeface="Calibri"/>
                <a:cs typeface="Calibri"/>
                <a:sym typeface="Calibri"/>
              </a:rPr>
              <a:t>Modal Split</a:t>
            </a:r>
            <a:endParaRPr kumimoji="0" sz="2133" b="1" i="0" u="none" strike="noStrike" kern="0" cap="none" spc="0" normalizeH="0" baseline="0" noProof="0">
              <a:ln>
                <a:noFill/>
              </a:ln>
              <a:solidFill>
                <a:srgbClr val="44546A"/>
              </a:solidFill>
              <a:effectLst/>
              <a:uLnTx/>
              <a:uFillTx/>
              <a:latin typeface="Calibri"/>
              <a:ea typeface="Calibri"/>
              <a:cs typeface="Calibri"/>
              <a:sym typeface="Calibri"/>
            </a:endParaRPr>
          </a:p>
          <a:p>
            <a:pPr marL="609585" marR="0" lvl="0" indent="-423323" algn="l" defTabSz="914400" rtl="0" eaLnBrk="1" fontAlgn="auto" latinLnBrk="0" hangingPunct="0">
              <a:lnSpc>
                <a:spcPct val="115000"/>
              </a:lnSpc>
              <a:spcBef>
                <a:spcPts val="0"/>
              </a:spcBef>
              <a:spcAft>
                <a:spcPts val="0"/>
              </a:spcAft>
              <a:buClr>
                <a:srgbClr val="44546A"/>
              </a:buClr>
              <a:buSzPts val="1400"/>
              <a:buFont typeface="Calibri"/>
              <a:buChar char="⇾"/>
              <a:tabLst/>
              <a:defRPr/>
            </a:pPr>
            <a:r>
              <a:rPr kumimoji="0" lang="de" sz="2133" b="1" i="0" u="none" strike="noStrike" kern="0" cap="none" spc="0" normalizeH="0" baseline="0" noProof="0">
                <a:ln>
                  <a:noFill/>
                </a:ln>
                <a:solidFill>
                  <a:srgbClr val="44546A"/>
                </a:solidFill>
                <a:effectLst/>
                <a:uLnTx/>
                <a:uFillTx/>
                <a:latin typeface="Calibri"/>
                <a:ea typeface="Calibri"/>
                <a:cs typeface="Calibri"/>
                <a:sym typeface="Calibri"/>
              </a:rPr>
              <a:t>Optimierung der Erreichbarkeit im Ort</a:t>
            </a:r>
            <a:r>
              <a:rPr kumimoji="0" lang="de" sz="2133" b="0" i="0" u="none" strike="noStrike" kern="0" cap="none" spc="0" normalizeH="0" baseline="0" noProof="0">
                <a:ln>
                  <a:noFill/>
                </a:ln>
                <a:solidFill>
                  <a:srgbClr val="44546A"/>
                </a:solidFill>
                <a:effectLst/>
                <a:uLnTx/>
                <a:uFillTx/>
                <a:latin typeface="Calibri"/>
                <a:ea typeface="Calibri"/>
                <a:cs typeface="Calibri"/>
                <a:sym typeface="Calibri"/>
              </a:rPr>
              <a:t>: Verkürzung der Wege zwischen Wohnen, Arbeiten, Bildung, Versorgung, Erholung… </a:t>
            </a:r>
            <a:endParaRPr kumimoji="0" sz="2133" b="0" i="0" u="none" strike="noStrike" kern="0" cap="none" spc="0" normalizeH="0" baseline="0" noProof="0">
              <a:ln>
                <a:noFill/>
              </a:ln>
              <a:solidFill>
                <a:srgbClr val="44546A"/>
              </a:solidFill>
              <a:effectLst/>
              <a:uLnTx/>
              <a:uFillTx/>
              <a:latin typeface="Calibri"/>
              <a:ea typeface="Calibri"/>
              <a:cs typeface="Calibri"/>
              <a:sym typeface="Calibri"/>
            </a:endParaRPr>
          </a:p>
          <a:p>
            <a:pPr marL="609585" marR="0" lvl="0" indent="-423323" algn="l" defTabSz="914400" rtl="0" eaLnBrk="1" fontAlgn="auto" latinLnBrk="0" hangingPunct="0">
              <a:lnSpc>
                <a:spcPct val="115000"/>
              </a:lnSpc>
              <a:spcBef>
                <a:spcPts val="0"/>
              </a:spcBef>
              <a:spcAft>
                <a:spcPts val="0"/>
              </a:spcAft>
              <a:buClr>
                <a:srgbClr val="44546A"/>
              </a:buClr>
              <a:buSzPts val="1400"/>
              <a:buFont typeface="Calibri"/>
              <a:buChar char="⇾"/>
              <a:tabLst/>
              <a:defRPr/>
            </a:pPr>
            <a:r>
              <a:rPr kumimoji="0" lang="de" sz="2133" b="1" i="0" u="none" strike="noStrike" kern="0" cap="none" spc="0" normalizeH="0" baseline="0" noProof="0">
                <a:ln>
                  <a:noFill/>
                </a:ln>
                <a:solidFill>
                  <a:srgbClr val="44546A"/>
                </a:solidFill>
                <a:effectLst/>
                <a:uLnTx/>
                <a:uFillTx/>
                <a:latin typeface="Calibri"/>
                <a:ea typeface="Calibri"/>
                <a:cs typeface="Calibri"/>
                <a:sym typeface="Calibri"/>
              </a:rPr>
              <a:t>Öffentlicher Verkehr ÖV</a:t>
            </a:r>
            <a:r>
              <a:rPr kumimoji="0" lang="de" sz="2133" b="0" i="0" u="none" strike="noStrike" kern="0" cap="none" spc="0" normalizeH="0" baseline="0" noProof="0">
                <a:ln>
                  <a:noFill/>
                </a:ln>
                <a:solidFill>
                  <a:srgbClr val="44546A"/>
                </a:solidFill>
                <a:effectLst/>
                <a:uLnTx/>
                <a:uFillTx/>
                <a:latin typeface="Calibri"/>
                <a:ea typeface="Calibri"/>
                <a:cs typeface="Calibri"/>
                <a:sym typeface="Calibri"/>
              </a:rPr>
              <a:t>: Netzausbau mit Verdichtung der Haltestellen</a:t>
            </a:r>
            <a:endParaRPr kumimoji="0" sz="2133" b="0" i="0" u="none" strike="noStrike" kern="0" cap="none" spc="0" normalizeH="0" baseline="0" noProof="0">
              <a:ln>
                <a:noFill/>
              </a:ln>
              <a:solidFill>
                <a:srgbClr val="44546A"/>
              </a:solidFill>
              <a:effectLst/>
              <a:uLnTx/>
              <a:uFillTx/>
              <a:latin typeface="Calibri"/>
              <a:ea typeface="Calibri"/>
              <a:cs typeface="Calibri"/>
              <a:sym typeface="Calibri"/>
            </a:endParaRPr>
          </a:p>
        </p:txBody>
      </p:sp>
      <p:pic>
        <p:nvPicPr>
          <p:cNvPr id="809" name="Google Shape;809;g2931c504eb9_7_653"/>
          <p:cNvPicPr preferRelativeResize="0"/>
          <p:nvPr/>
        </p:nvPicPr>
        <p:blipFill rotWithShape="1">
          <a:blip r:embed="rId3">
            <a:alphaModFix/>
          </a:blip>
          <a:srcRect/>
          <a:stretch/>
        </p:blipFill>
        <p:spPr>
          <a:xfrm>
            <a:off x="11251213" y="6444617"/>
            <a:ext cx="783588" cy="163849"/>
          </a:xfrm>
          <a:prstGeom prst="rect">
            <a:avLst/>
          </a:prstGeom>
          <a:noFill/>
          <a:ln>
            <a:noFill/>
          </a:ln>
        </p:spPr>
      </p:pic>
      <p:pic>
        <p:nvPicPr>
          <p:cNvPr id="810" name="Google Shape;810;g2931c504eb9_7_653"/>
          <p:cNvPicPr preferRelativeResize="0"/>
          <p:nvPr/>
        </p:nvPicPr>
        <p:blipFill rotWithShape="1">
          <a:blip r:embed="rId4">
            <a:alphaModFix/>
          </a:blip>
          <a:srcRect/>
          <a:stretch/>
        </p:blipFill>
        <p:spPr>
          <a:xfrm>
            <a:off x="8082733" y="1961600"/>
            <a:ext cx="3952067" cy="3636803"/>
          </a:xfrm>
          <a:prstGeom prst="rect">
            <a:avLst/>
          </a:prstGeom>
          <a:noFill/>
          <a:ln>
            <a:noFill/>
          </a:ln>
        </p:spPr>
      </p:pic>
      <p:pic>
        <p:nvPicPr>
          <p:cNvPr id="812" name="Google Shape;812;g2931c504eb9_7_653"/>
          <p:cNvPicPr preferRelativeResize="0"/>
          <p:nvPr/>
        </p:nvPicPr>
        <p:blipFill>
          <a:blip r:embed="rId5">
            <a:alphaModFix/>
          </a:blip>
          <a:stretch>
            <a:fillRect/>
          </a:stretch>
        </p:blipFill>
        <p:spPr>
          <a:xfrm>
            <a:off x="10497567" y="202800"/>
            <a:ext cx="1643067" cy="2063368"/>
          </a:xfrm>
          <a:prstGeom prst="rect">
            <a:avLst/>
          </a:prstGeom>
          <a:noFill/>
          <a:ln>
            <a:noFill/>
          </a:ln>
        </p:spPr>
      </p:pic>
      <p:sp>
        <p:nvSpPr>
          <p:cNvPr id="2" name="Textfeld 1">
            <a:extLst>
              <a:ext uri="{FF2B5EF4-FFF2-40B4-BE49-F238E27FC236}">
                <a16:creationId xmlns:a16="http://schemas.microsoft.com/office/drawing/2014/main" id="{EAAC1098-197E-C943-5F6B-D73D27DA4232}"/>
              </a:ext>
            </a:extLst>
          </p:cNvPr>
          <p:cNvSpPr txBox="1"/>
          <p:nvPr/>
        </p:nvSpPr>
        <p:spPr>
          <a:xfrm>
            <a:off x="7833534" y="5673155"/>
            <a:ext cx="3863167" cy="379656"/>
          </a:xfrm>
          <a:prstGeom prst="rect">
            <a:avLst/>
          </a:prstGeom>
          <a:noFill/>
        </p:spPr>
        <p:txBody>
          <a:bodyPr wrap="square">
            <a:spAutoFit/>
          </a:bodyPr>
          <a:lstStyle/>
          <a:p>
            <a:pPr marL="0" marR="0" lvl="0" indent="0" algn="l" defTabSz="914400" rtl="0" eaLnBrk="1" fontAlgn="auto" latinLnBrk="0" hangingPunct="0">
              <a:lnSpc>
                <a:spcPct val="100000"/>
              </a:lnSpc>
              <a:spcBef>
                <a:spcPts val="0"/>
              </a:spcBef>
              <a:spcAft>
                <a:spcPts val="0"/>
              </a:spcAft>
              <a:buClr>
                <a:srgbClr val="000000"/>
              </a:buClr>
              <a:buSzPts val="2200"/>
              <a:buFontTx/>
              <a:buNone/>
              <a:tabLst/>
              <a:defRPr/>
            </a:pPr>
            <a:r>
              <a:rPr kumimoji="0" lang="de-DE" sz="1867" b="0" i="0" u="none" strike="noStrike" kern="0" cap="none" spc="0" normalizeH="0" baseline="0" noProof="0" dirty="0">
                <a:ln>
                  <a:noFill/>
                </a:ln>
                <a:solidFill>
                  <a:srgbClr val="70AD47">
                    <a:lumMod val="50000"/>
                  </a:srgbClr>
                </a:solidFill>
                <a:effectLst/>
                <a:uLnTx/>
                <a:uFillTx/>
                <a:latin typeface="Calibri"/>
                <a:ea typeface="Calibri"/>
                <a:cs typeface="Calibri"/>
                <a:sym typeface="Calibri"/>
              </a:rPr>
              <a:t>Modalsplit- zwischengemeindlich</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Titel 1"/>
          <p:cNvSpPr txBox="1">
            <a:spLocks noGrp="1"/>
          </p:cNvSpPr>
          <p:nvPr>
            <p:ph type="title"/>
          </p:nvPr>
        </p:nvSpPr>
        <p:spPr>
          <a:xfrm>
            <a:off x="839247" y="1985534"/>
            <a:ext cx="9144001" cy="2886931"/>
          </a:xfrm>
          <a:prstGeom prst="rect">
            <a:avLst/>
          </a:prstGeom>
        </p:spPr>
        <p:txBody>
          <a:bodyPr/>
          <a:lstStyle/>
          <a:p>
            <a:pPr defTabSz="768095">
              <a:defRPr sz="4956"/>
            </a:pPr>
            <a:r>
              <a:t>Das Gemeindeentwicklungs-programm (GProRL)</a:t>
            </a:r>
            <a:br/>
            <a:br/>
            <a:r>
              <a:rPr sz="3275"/>
              <a:t>Mehr als nur eine Siedlungsgrenze</a:t>
            </a:r>
          </a:p>
        </p:txBody>
      </p:sp>
    </p:spTree>
  </p:cSld>
  <p:clrMapOvr>
    <a:masterClrMapping/>
  </p:clrMapOvr>
  <p:transition spd="med"/>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816"/>
        <p:cNvGrpSpPr/>
        <p:nvPr/>
      </p:nvGrpSpPr>
      <p:grpSpPr>
        <a:xfrm>
          <a:off x="0" y="0"/>
          <a:ext cx="0" cy="0"/>
          <a:chOff x="0" y="0"/>
          <a:chExt cx="0" cy="0"/>
        </a:xfrm>
      </p:grpSpPr>
      <p:sp>
        <p:nvSpPr>
          <p:cNvPr id="817" name="Google Shape;817;g2931c504eb9_7_663"/>
          <p:cNvSpPr txBox="1">
            <a:spLocks noGrp="1"/>
          </p:cNvSpPr>
          <p:nvPr>
            <p:ph type="sldNum" idx="12"/>
          </p:nvPr>
        </p:nvSpPr>
        <p:spPr>
          <a:xfrm>
            <a:off x="11409045" y="6333135"/>
            <a:ext cx="731600" cy="524800"/>
          </a:xfrm>
          <a:prstGeom prst="rect">
            <a:avLst/>
          </a:prstGeom>
          <a:noFill/>
          <a:ln>
            <a:noFill/>
          </a:ln>
        </p:spPr>
        <p:txBody>
          <a:bodyPr spcFirstLastPara="1" vert="horz" wrap="square" lIns="121900" tIns="121900" rIns="121900" bIns="121900" rtlCol="0" anchor="ctr" anchorCtr="0">
            <a:noAutofit/>
          </a:bodyPr>
          <a:lstStyle/>
          <a:p>
            <a:pPr marL="0" marR="0" lvl="0" indent="0" algn="l" defTabSz="914400" rtl="0" eaLnBrk="1" fontAlgn="auto" latinLnBrk="0" hangingPunct="0">
              <a:lnSpc>
                <a:spcPct val="100000"/>
              </a:lnSpc>
              <a:spcBef>
                <a:spcPts val="0"/>
              </a:spcBef>
              <a:spcAft>
                <a:spcPts val="0"/>
              </a:spcAft>
              <a:buClr>
                <a:srgbClr val="000000"/>
              </a:buClr>
              <a:buSzPts val="700"/>
              <a:buFont typeface="Arial"/>
              <a:buNone/>
              <a:tabLst/>
              <a:defRPr/>
            </a:pPr>
            <a:fld id="{00000000-1234-1234-1234-123412341234}" type="slidenum">
              <a:rPr kumimoji="0" lang="de" sz="933" b="0" i="0" u="none" strike="noStrike" kern="0" cap="none" spc="0" normalizeH="0" baseline="0" noProof="0">
                <a:ln>
                  <a:noFill/>
                </a:ln>
                <a:solidFill>
                  <a:prstClr val="white"/>
                </a:solidFill>
                <a:effectLst/>
                <a:uLnTx/>
                <a:uFillTx/>
                <a:latin typeface="Arial"/>
                <a:cs typeface="Arial"/>
                <a:sym typeface="Arial"/>
              </a:rPr>
              <a:pPr marL="0" marR="0" lvl="0" indent="0" algn="l" defTabSz="914400" rtl="0" eaLnBrk="1" fontAlgn="auto" latinLnBrk="0" hangingPunct="0">
                <a:lnSpc>
                  <a:spcPct val="100000"/>
                </a:lnSpc>
                <a:spcBef>
                  <a:spcPts val="0"/>
                </a:spcBef>
                <a:spcAft>
                  <a:spcPts val="0"/>
                </a:spcAft>
                <a:buClr>
                  <a:srgbClr val="000000"/>
                </a:buClr>
                <a:buSzPts val="700"/>
                <a:buFont typeface="Arial"/>
                <a:buNone/>
                <a:tabLst/>
                <a:defRPr/>
              </a:pPr>
              <a:t>50</a:t>
            </a:fld>
            <a:endParaRPr kumimoji="0" sz="933" b="0" i="0" u="none" strike="noStrike" kern="0" cap="none" spc="0" normalizeH="0" baseline="0" noProof="0">
              <a:ln>
                <a:noFill/>
              </a:ln>
              <a:solidFill>
                <a:prstClr val="white"/>
              </a:solidFill>
              <a:effectLst/>
              <a:uLnTx/>
              <a:uFillTx/>
              <a:latin typeface="Arial"/>
              <a:cs typeface="Arial"/>
              <a:sym typeface="Arial"/>
            </a:endParaRPr>
          </a:p>
        </p:txBody>
      </p:sp>
      <p:sp>
        <p:nvSpPr>
          <p:cNvPr id="818" name="Google Shape;818;g2931c504eb9_7_663"/>
          <p:cNvSpPr txBox="1">
            <a:spLocks noGrp="1"/>
          </p:cNvSpPr>
          <p:nvPr>
            <p:ph type="sldNum" idx="4294967295"/>
          </p:nvPr>
        </p:nvSpPr>
        <p:spPr>
          <a:xfrm>
            <a:off x="1" y="6333067"/>
            <a:ext cx="732367" cy="524933"/>
          </a:xfrm>
          <a:prstGeom prst="rect">
            <a:avLst/>
          </a:prstGeom>
          <a:noFill/>
          <a:ln>
            <a:noFill/>
          </a:ln>
        </p:spPr>
        <p:txBody>
          <a:bodyPr spcFirstLastPara="1" vert="horz" wrap="square" lIns="121900" tIns="121900" rIns="121900" bIns="121900" rtlCol="0" anchor="t" anchorCtr="0">
            <a:noAutofit/>
          </a:bodyPr>
          <a:lstStyle/>
          <a:p>
            <a:pPr marL="0" marR="0" lvl="0" indent="0" algn="l" defTabSz="914400" rtl="0" eaLnBrk="1" fontAlgn="auto" latinLnBrk="0" hangingPunct="0">
              <a:lnSpc>
                <a:spcPct val="100000"/>
              </a:lnSpc>
              <a:spcBef>
                <a:spcPts val="0"/>
              </a:spcBef>
              <a:spcAft>
                <a:spcPts val="0"/>
              </a:spcAft>
              <a:buClrTx/>
              <a:buSzPts val="700"/>
              <a:buFontTx/>
              <a:buNone/>
              <a:tabLst/>
              <a:defRPr/>
            </a:pPr>
            <a:fld id="{00000000-1234-1234-1234-123412341234}" type="slidenum">
              <a:rPr kumimoji="0" lang="de" sz="1200" b="0" i="0" u="none" strike="noStrike" kern="0" cap="none" spc="0" normalizeH="0" baseline="0" noProof="0">
                <a:ln>
                  <a:noFill/>
                </a:ln>
                <a:solidFill>
                  <a:prstClr val="black">
                    <a:tint val="75000"/>
                  </a:prstClr>
                </a:solidFill>
                <a:effectLst/>
                <a:uLnTx/>
                <a:uFillTx/>
                <a:latin typeface="Arial Nova Light"/>
                <a:sym typeface="Arial Nova Light"/>
              </a:rPr>
              <a:pPr marL="0" marR="0" lvl="0" indent="0" algn="l" defTabSz="914400" rtl="0" eaLnBrk="1" fontAlgn="auto" latinLnBrk="0" hangingPunct="0">
                <a:lnSpc>
                  <a:spcPct val="100000"/>
                </a:lnSpc>
                <a:spcBef>
                  <a:spcPts val="0"/>
                </a:spcBef>
                <a:spcAft>
                  <a:spcPts val="0"/>
                </a:spcAft>
                <a:buClrTx/>
                <a:buSzPts val="700"/>
                <a:buFontTx/>
                <a:buNone/>
                <a:tabLst/>
                <a:defRPr/>
              </a:pPr>
              <a:t>50</a:t>
            </a:fld>
            <a:endParaRPr kumimoji="0" sz="1200" b="0" i="0" u="none" strike="noStrike" kern="0" cap="none" spc="0" normalizeH="0" baseline="0" noProof="0">
              <a:ln>
                <a:noFill/>
              </a:ln>
              <a:solidFill>
                <a:prstClr val="black">
                  <a:tint val="75000"/>
                </a:prstClr>
              </a:solidFill>
              <a:effectLst/>
              <a:uLnTx/>
              <a:uFillTx/>
              <a:latin typeface="Arial Nova Light"/>
              <a:sym typeface="Arial Nova Light"/>
            </a:endParaRPr>
          </a:p>
        </p:txBody>
      </p:sp>
      <p:sp>
        <p:nvSpPr>
          <p:cNvPr id="819" name="Google Shape;819;g2931c504eb9_7_663"/>
          <p:cNvSpPr txBox="1"/>
          <p:nvPr/>
        </p:nvSpPr>
        <p:spPr>
          <a:xfrm>
            <a:off x="313533" y="413820"/>
            <a:ext cx="11462800" cy="763600"/>
          </a:xfrm>
          <a:prstGeom prst="rect">
            <a:avLst/>
          </a:prstGeom>
          <a:noFill/>
          <a:ln>
            <a:noFill/>
          </a:ln>
        </p:spPr>
        <p:txBody>
          <a:bodyPr spcFirstLastPara="1" wrap="square" lIns="121900" tIns="121900" rIns="121900" bIns="121900" anchor="t" anchorCtr="0">
            <a:normAutofit/>
          </a:bodyPr>
          <a:lstStyle/>
          <a:p>
            <a:pPr marL="0" marR="0" lvl="0" indent="0" algn="l" defTabSz="914400" rtl="0" eaLnBrk="1" fontAlgn="auto" latinLnBrk="0" hangingPunct="0">
              <a:lnSpc>
                <a:spcPct val="100000"/>
              </a:lnSpc>
              <a:spcBef>
                <a:spcPts val="0"/>
              </a:spcBef>
              <a:spcAft>
                <a:spcPts val="0"/>
              </a:spcAft>
              <a:buClr>
                <a:srgbClr val="000000"/>
              </a:buClr>
              <a:buSzPts val="2200"/>
              <a:buFontTx/>
              <a:buNone/>
              <a:tabLst/>
              <a:defRPr/>
            </a:pPr>
            <a:r>
              <a:rPr kumimoji="0" lang="de" sz="2933" b="0" i="0" u="none" strike="noStrike" kern="0" cap="none" spc="0" normalizeH="0" baseline="0" noProof="0" dirty="0">
                <a:ln>
                  <a:noFill/>
                </a:ln>
                <a:solidFill>
                  <a:prstClr val="black"/>
                </a:solidFill>
                <a:effectLst/>
                <a:uLnTx/>
                <a:uFillTx/>
                <a:latin typeface="Calibri"/>
                <a:ea typeface="Calibri"/>
                <a:cs typeface="Calibri"/>
                <a:sym typeface="Calibri"/>
              </a:rPr>
              <a:t>Schritte zum Mobilitätskonzept – Programmatischer Teil</a:t>
            </a:r>
            <a:endParaRPr kumimoji="0" sz="2933" b="0" i="0" u="none" strike="noStrike" kern="0" cap="none" spc="0" normalizeH="0" baseline="0" noProof="0" dirty="0">
              <a:ln>
                <a:noFill/>
              </a:ln>
              <a:solidFill>
                <a:prstClr val="black"/>
              </a:solidFill>
              <a:effectLst/>
              <a:uLnTx/>
              <a:uFillTx/>
              <a:latin typeface="Calibri"/>
              <a:ea typeface="Calibri"/>
              <a:cs typeface="Calibri"/>
              <a:sym typeface="Calibri"/>
            </a:endParaRPr>
          </a:p>
        </p:txBody>
      </p:sp>
      <p:sp>
        <p:nvSpPr>
          <p:cNvPr id="820" name="Google Shape;820;g2931c504eb9_7_663"/>
          <p:cNvSpPr txBox="1"/>
          <p:nvPr/>
        </p:nvSpPr>
        <p:spPr>
          <a:xfrm>
            <a:off x="238472" y="1787179"/>
            <a:ext cx="7010825" cy="3510000"/>
          </a:xfrm>
          <a:prstGeom prst="rect">
            <a:avLst/>
          </a:prstGeom>
          <a:noFill/>
          <a:ln>
            <a:noFill/>
          </a:ln>
        </p:spPr>
        <p:txBody>
          <a:bodyPr spcFirstLastPara="1" wrap="square" lIns="121900" tIns="121900" rIns="121900" bIns="121900" anchor="t" anchorCtr="0">
            <a:noAutofit/>
          </a:bodyPr>
          <a:lstStyle/>
          <a:p>
            <a:pPr marL="609585" marR="0" lvl="0" indent="-423323" algn="l" defTabSz="914400" rtl="0" eaLnBrk="1" fontAlgn="auto" latinLnBrk="0" hangingPunct="0">
              <a:lnSpc>
                <a:spcPct val="115000"/>
              </a:lnSpc>
              <a:spcBef>
                <a:spcPts val="0"/>
              </a:spcBef>
              <a:spcAft>
                <a:spcPts val="0"/>
              </a:spcAft>
              <a:buClr>
                <a:srgbClr val="44546A"/>
              </a:buClr>
              <a:buSzPts val="1400"/>
              <a:buFont typeface="Calibri"/>
              <a:buChar char="⇾"/>
              <a:tabLst/>
              <a:defRPr/>
            </a:pPr>
            <a:r>
              <a:rPr kumimoji="0" lang="de" sz="2133" b="1" i="0" u="none" strike="noStrike" kern="0" cap="none" spc="0" normalizeH="0" baseline="0" noProof="0" dirty="0">
                <a:ln>
                  <a:noFill/>
                </a:ln>
                <a:solidFill>
                  <a:srgbClr val="44546A"/>
                </a:solidFill>
                <a:effectLst/>
                <a:uLnTx/>
                <a:uFillTx/>
                <a:latin typeface="Calibri"/>
                <a:ea typeface="Calibri"/>
                <a:cs typeface="Calibri"/>
                <a:sym typeface="Calibri"/>
              </a:rPr>
              <a:t>Fuß- und Radmobilität</a:t>
            </a:r>
            <a:r>
              <a:rPr kumimoji="0" lang="de" sz="2133" b="0" i="0" u="none" strike="noStrike" kern="0" cap="none" spc="0" normalizeH="0" baseline="0" noProof="0" dirty="0">
                <a:ln>
                  <a:noFill/>
                </a:ln>
                <a:solidFill>
                  <a:srgbClr val="44546A"/>
                </a:solidFill>
                <a:effectLst/>
                <a:uLnTx/>
                <a:uFillTx/>
                <a:latin typeface="Calibri"/>
                <a:ea typeface="Calibri"/>
                <a:cs typeface="Calibri"/>
                <a:sym typeface="Calibri"/>
              </a:rPr>
              <a:t>: Verbesserung des Netzes samt Haltestellen, Sicherung von Gefahrenstellen, neue Ladestationen, Radabstellanlagen</a:t>
            </a:r>
            <a:endParaRPr kumimoji="0" sz="2133" b="0" i="0" u="none" strike="noStrike" kern="0" cap="none" spc="0" normalizeH="0" baseline="0" noProof="0" dirty="0">
              <a:ln>
                <a:noFill/>
              </a:ln>
              <a:solidFill>
                <a:srgbClr val="44546A"/>
              </a:solidFill>
              <a:effectLst/>
              <a:uLnTx/>
              <a:uFillTx/>
              <a:latin typeface="Calibri"/>
              <a:ea typeface="Calibri"/>
              <a:cs typeface="Calibri"/>
              <a:sym typeface="Calibri"/>
            </a:endParaRPr>
          </a:p>
          <a:p>
            <a:pPr marL="609585" marR="0" lvl="0" indent="-423323" algn="l" defTabSz="914400" rtl="0" eaLnBrk="1" fontAlgn="auto" latinLnBrk="0" hangingPunct="0">
              <a:lnSpc>
                <a:spcPct val="115000"/>
              </a:lnSpc>
              <a:spcBef>
                <a:spcPts val="0"/>
              </a:spcBef>
              <a:spcAft>
                <a:spcPts val="0"/>
              </a:spcAft>
              <a:buClr>
                <a:srgbClr val="44546A"/>
              </a:buClr>
              <a:buSzPts val="1400"/>
              <a:buFont typeface="Calibri"/>
              <a:buChar char="⇾"/>
              <a:tabLst/>
              <a:defRPr/>
            </a:pPr>
            <a:r>
              <a:rPr kumimoji="0" lang="de" sz="2133" b="1" i="0" u="none" strike="noStrike" kern="0" cap="none" spc="0" normalizeH="0" baseline="0" noProof="0" dirty="0">
                <a:ln>
                  <a:noFill/>
                </a:ln>
                <a:solidFill>
                  <a:srgbClr val="44546A"/>
                </a:solidFill>
                <a:effectLst/>
                <a:uLnTx/>
                <a:uFillTx/>
                <a:latin typeface="Calibri"/>
                <a:ea typeface="Calibri"/>
                <a:cs typeface="Calibri"/>
                <a:sym typeface="Calibri"/>
              </a:rPr>
              <a:t>Motorisierter Individualverkehr (MIV)</a:t>
            </a:r>
            <a:r>
              <a:rPr kumimoji="0" lang="de" sz="2133" b="0" i="0" u="none" strike="noStrike" kern="0" cap="none" spc="0" normalizeH="0" baseline="0" noProof="0" dirty="0">
                <a:ln>
                  <a:noFill/>
                </a:ln>
                <a:solidFill>
                  <a:srgbClr val="44546A"/>
                </a:solidFill>
                <a:effectLst/>
                <a:uLnTx/>
                <a:uFillTx/>
                <a:latin typeface="Calibri"/>
                <a:ea typeface="Calibri"/>
                <a:cs typeface="Calibri"/>
                <a:sym typeface="Calibri"/>
              </a:rPr>
              <a:t>: Reduktion des lokalen Verkehrs, neue Seilbahn mit MOB Zentrum, Umstieg auf E- Mobilität, Neuordnung Parkraum</a:t>
            </a:r>
            <a:endParaRPr kumimoji="0" sz="2133" b="0" i="0" u="none" strike="noStrike" kern="0" cap="none" spc="0" normalizeH="0" baseline="0" noProof="0" dirty="0">
              <a:ln>
                <a:noFill/>
              </a:ln>
              <a:solidFill>
                <a:srgbClr val="44546A"/>
              </a:solidFill>
              <a:effectLst/>
              <a:uLnTx/>
              <a:uFillTx/>
              <a:latin typeface="Calibri"/>
              <a:ea typeface="Calibri"/>
              <a:cs typeface="Calibri"/>
              <a:sym typeface="Calibri"/>
            </a:endParaRPr>
          </a:p>
          <a:p>
            <a:pPr marL="609585" marR="0" lvl="0" indent="-423323" algn="l" defTabSz="914400" rtl="0" eaLnBrk="1" fontAlgn="auto" latinLnBrk="0" hangingPunct="0">
              <a:lnSpc>
                <a:spcPct val="115000"/>
              </a:lnSpc>
              <a:spcBef>
                <a:spcPts val="0"/>
              </a:spcBef>
              <a:spcAft>
                <a:spcPts val="0"/>
              </a:spcAft>
              <a:buClr>
                <a:srgbClr val="44546A"/>
              </a:buClr>
              <a:buSzPts val="1400"/>
              <a:buFont typeface="Calibri"/>
              <a:buChar char="⇾"/>
              <a:tabLst/>
              <a:defRPr/>
            </a:pPr>
            <a:r>
              <a:rPr kumimoji="0" lang="de" sz="2133" b="1" i="0" u="none" strike="noStrike" kern="0" cap="none" spc="0" normalizeH="0" baseline="0" noProof="0" dirty="0">
                <a:ln>
                  <a:noFill/>
                </a:ln>
                <a:solidFill>
                  <a:srgbClr val="44546A"/>
                </a:solidFill>
                <a:effectLst/>
                <a:uLnTx/>
                <a:uFillTx/>
                <a:latin typeface="Calibri"/>
                <a:ea typeface="Calibri"/>
                <a:cs typeface="Calibri"/>
                <a:sym typeface="Calibri"/>
              </a:rPr>
              <a:t>Neuordnung der öffentlichen Räume</a:t>
            </a:r>
            <a:r>
              <a:rPr kumimoji="0" lang="de" sz="2133" b="0" i="0" u="none" strike="noStrike" kern="0" cap="none" spc="0" normalizeH="0" baseline="0" noProof="0" dirty="0">
                <a:ln>
                  <a:noFill/>
                </a:ln>
                <a:solidFill>
                  <a:srgbClr val="44546A"/>
                </a:solidFill>
                <a:effectLst/>
                <a:uLnTx/>
                <a:uFillTx/>
                <a:latin typeface="Calibri"/>
                <a:ea typeface="Calibri"/>
                <a:cs typeface="Calibri"/>
                <a:sym typeface="Calibri"/>
              </a:rPr>
              <a:t>: “weniger” Parkplätze ist mehr Platz für Aufenthalt im öffentlichen Raum (Fußgänger, Marktplatz, Grünflächen…)</a:t>
            </a:r>
            <a:endParaRPr kumimoji="0" sz="2133" b="0" i="0" u="none" strike="noStrike" kern="0" cap="none" spc="0" normalizeH="0" baseline="0" noProof="0" dirty="0">
              <a:ln>
                <a:noFill/>
              </a:ln>
              <a:solidFill>
                <a:srgbClr val="44546A"/>
              </a:solidFill>
              <a:effectLst/>
              <a:uLnTx/>
              <a:uFillTx/>
              <a:latin typeface="Calibri"/>
              <a:ea typeface="Calibri"/>
              <a:cs typeface="Calibri"/>
              <a:sym typeface="Calibri"/>
            </a:endParaRPr>
          </a:p>
        </p:txBody>
      </p:sp>
      <p:pic>
        <p:nvPicPr>
          <p:cNvPr id="822" name="Google Shape;822;g2931c504eb9_7_663"/>
          <p:cNvPicPr preferRelativeResize="0"/>
          <p:nvPr/>
        </p:nvPicPr>
        <p:blipFill rotWithShape="1">
          <a:blip r:embed="rId3">
            <a:alphaModFix/>
          </a:blip>
          <a:srcRect/>
          <a:stretch/>
        </p:blipFill>
        <p:spPr>
          <a:xfrm>
            <a:off x="11251213" y="6444617"/>
            <a:ext cx="783588" cy="163849"/>
          </a:xfrm>
          <a:prstGeom prst="rect">
            <a:avLst/>
          </a:prstGeom>
          <a:noFill/>
          <a:ln>
            <a:noFill/>
          </a:ln>
        </p:spPr>
      </p:pic>
      <p:pic>
        <p:nvPicPr>
          <p:cNvPr id="3" name="Grafik 2">
            <a:extLst>
              <a:ext uri="{FF2B5EF4-FFF2-40B4-BE49-F238E27FC236}">
                <a16:creationId xmlns:a16="http://schemas.microsoft.com/office/drawing/2014/main" id="{B220C36E-BA83-AAA0-7D3B-A44EE50C97E5}"/>
              </a:ext>
            </a:extLst>
          </p:cNvPr>
          <p:cNvPicPr>
            <a:picLocks noChangeAspect="1"/>
          </p:cNvPicPr>
          <p:nvPr/>
        </p:nvPicPr>
        <p:blipFill>
          <a:blip r:embed="rId4"/>
          <a:stretch>
            <a:fillRect/>
          </a:stretch>
        </p:blipFill>
        <p:spPr>
          <a:xfrm>
            <a:off x="7249297" y="963388"/>
            <a:ext cx="4942703" cy="3079061"/>
          </a:xfrm>
          <a:prstGeom prst="rect">
            <a:avLst/>
          </a:prstGeom>
        </p:spPr>
      </p:pic>
      <p:pic>
        <p:nvPicPr>
          <p:cNvPr id="4" name="Grafik 3">
            <a:extLst>
              <a:ext uri="{FF2B5EF4-FFF2-40B4-BE49-F238E27FC236}">
                <a16:creationId xmlns:a16="http://schemas.microsoft.com/office/drawing/2014/main" id="{4DBFF8B4-A964-DDD3-3381-F8391A8CC2DF}"/>
              </a:ext>
            </a:extLst>
          </p:cNvPr>
          <p:cNvPicPr>
            <a:picLocks noChangeAspect="1"/>
          </p:cNvPicPr>
          <p:nvPr/>
        </p:nvPicPr>
        <p:blipFill>
          <a:blip r:embed="rId5"/>
          <a:stretch>
            <a:fillRect/>
          </a:stretch>
        </p:blipFill>
        <p:spPr>
          <a:xfrm>
            <a:off x="7246670" y="4042448"/>
            <a:ext cx="4888179" cy="2606001"/>
          </a:xfrm>
          <a:prstGeom prst="rect">
            <a:avLst/>
          </a:prstGeom>
        </p:spPr>
      </p:pic>
      <p:sp>
        <p:nvSpPr>
          <p:cNvPr id="5" name="Textfeld 4">
            <a:extLst>
              <a:ext uri="{FF2B5EF4-FFF2-40B4-BE49-F238E27FC236}">
                <a16:creationId xmlns:a16="http://schemas.microsoft.com/office/drawing/2014/main" id="{11F35F85-1B3F-8A39-EBB3-85221CE8D9E7}"/>
              </a:ext>
            </a:extLst>
          </p:cNvPr>
          <p:cNvSpPr txBox="1"/>
          <p:nvPr/>
        </p:nvSpPr>
        <p:spPr>
          <a:xfrm>
            <a:off x="9515198" y="4069351"/>
            <a:ext cx="2676802" cy="230832"/>
          </a:xfrm>
          <a:prstGeom prst="rect">
            <a:avLst/>
          </a:prstGeom>
          <a:noFill/>
        </p:spPr>
        <p:txBody>
          <a:bodyPr wrap="square" rtlCol="0">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de-DE" sz="900" b="0" i="0" u="none" strike="noStrike" kern="0" cap="none" spc="0" normalizeH="0" baseline="0" noProof="0" dirty="0" err="1">
                <a:ln>
                  <a:noFill/>
                </a:ln>
                <a:solidFill>
                  <a:srgbClr val="000000"/>
                </a:solidFill>
                <a:effectLst/>
                <a:uLnTx/>
                <a:uFillTx/>
                <a:latin typeface="Arial Nova Light"/>
                <a:sym typeface="Arial Nova Light"/>
              </a:rPr>
              <a:t>Quelle:driendl.at</a:t>
            </a:r>
            <a:r>
              <a:rPr kumimoji="0" lang="de-DE" sz="900" b="0" i="0" u="none" strike="noStrike" kern="0" cap="none" spc="0" normalizeH="0" baseline="0" noProof="0" dirty="0">
                <a:ln>
                  <a:noFill/>
                </a:ln>
                <a:solidFill>
                  <a:srgbClr val="000000"/>
                </a:solidFill>
                <a:effectLst/>
                <a:uLnTx/>
                <a:uFillTx/>
                <a:latin typeface="Arial Nova Light"/>
                <a:sym typeface="Arial Nova Light"/>
              </a:rPr>
              <a:t>/en/</a:t>
            </a:r>
            <a:r>
              <a:rPr kumimoji="0" lang="de-DE" sz="900" b="0" i="0" u="none" strike="noStrike" kern="0" cap="none" spc="0" normalizeH="0" baseline="0" noProof="0" dirty="0" err="1">
                <a:ln>
                  <a:noFill/>
                </a:ln>
                <a:solidFill>
                  <a:srgbClr val="000000"/>
                </a:solidFill>
                <a:effectLst/>
                <a:uLnTx/>
                <a:uFillTx/>
                <a:latin typeface="Arial Nova Light"/>
                <a:sym typeface="Arial Nova Light"/>
              </a:rPr>
              <a:t>projects</a:t>
            </a:r>
            <a:r>
              <a:rPr kumimoji="0" lang="de-DE" sz="900" b="0" i="0" u="none" strike="noStrike" kern="0" cap="none" spc="0" normalizeH="0" baseline="0" noProof="0" dirty="0">
                <a:ln>
                  <a:noFill/>
                </a:ln>
                <a:solidFill>
                  <a:srgbClr val="000000"/>
                </a:solidFill>
                <a:effectLst/>
                <a:uLnTx/>
                <a:uFillTx/>
                <a:latin typeface="Arial Nova Light"/>
                <a:sym typeface="Arial Nova Light"/>
              </a:rPr>
              <a:t>/</a:t>
            </a:r>
            <a:r>
              <a:rPr kumimoji="0" lang="de-DE" sz="900" b="0" i="0" u="none" strike="noStrike" kern="0" cap="none" spc="0" normalizeH="0" baseline="0" noProof="0" dirty="0" err="1">
                <a:ln>
                  <a:noFill/>
                </a:ln>
                <a:solidFill>
                  <a:srgbClr val="000000"/>
                </a:solidFill>
                <a:effectLst/>
                <a:uLnTx/>
                <a:uFillTx/>
                <a:latin typeface="Arial Nova Light"/>
                <a:sym typeface="Arial Nova Light"/>
              </a:rPr>
              <a:t>muhlbach</a:t>
            </a:r>
            <a:r>
              <a:rPr kumimoji="0" lang="de-DE" sz="900" b="0" i="0" u="none" strike="noStrike" kern="0" cap="none" spc="0" normalizeH="0" baseline="0" noProof="0" dirty="0">
                <a:ln>
                  <a:noFill/>
                </a:ln>
                <a:solidFill>
                  <a:srgbClr val="000000"/>
                </a:solidFill>
                <a:effectLst/>
                <a:uLnTx/>
                <a:uFillTx/>
                <a:latin typeface="Arial Nova Light"/>
                <a:sym typeface="Arial Nova Light"/>
              </a:rPr>
              <a:t>-modern-ii </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440" name="Object 2" descr="Object 2"/>
          <p:cNvPicPr>
            <a:picLocks noChangeAspect="1"/>
          </p:cNvPicPr>
          <p:nvPr/>
        </p:nvPicPr>
        <p:blipFill>
          <a:blip r:embed="rId2"/>
          <a:stretch>
            <a:fillRect/>
          </a:stretch>
        </p:blipFill>
        <p:spPr>
          <a:xfrm>
            <a:off x="206605" y="0"/>
            <a:ext cx="5268798" cy="6866133"/>
          </a:xfrm>
          <a:prstGeom prst="rect">
            <a:avLst/>
          </a:prstGeom>
          <a:ln w="12700">
            <a:miter lim="400000"/>
          </a:ln>
        </p:spPr>
      </p:pic>
      <p:sp>
        <p:nvSpPr>
          <p:cNvPr id="441" name="Title 1"/>
          <p:cNvSpPr txBox="1">
            <a:spLocks noGrp="1"/>
          </p:cNvSpPr>
          <p:nvPr>
            <p:ph type="title" idx="4294967295"/>
          </p:nvPr>
        </p:nvSpPr>
        <p:spPr>
          <a:xfrm>
            <a:off x="5572125" y="541338"/>
            <a:ext cx="6619875" cy="3262312"/>
          </a:xfrm>
          <a:prstGeom prst="rect">
            <a:avLst/>
          </a:prstGeom>
        </p:spPr>
        <p:txBody>
          <a:bodyPr>
            <a:normAutofit/>
          </a:bodyPr>
          <a:lstStyle>
            <a:lvl1pPr>
              <a:defRPr>
                <a:solidFill>
                  <a:srgbClr val="000000"/>
                </a:solidFill>
              </a:defRPr>
            </a:lvl1pPr>
          </a:lstStyle>
          <a:p>
            <a:pPr>
              <a:defRPr>
                <a:effectLst/>
              </a:defRPr>
            </a:pPr>
            <a:r>
              <a:rPr sz="5900" b="1" cap="small" dirty="0" err="1">
                <a:latin typeface="Arial Nova"/>
              </a:rPr>
              <a:t>Tourismus</a:t>
            </a:r>
            <a:br>
              <a:rPr lang="de-AT" sz="5900" b="1" cap="small" dirty="0">
                <a:latin typeface="Arial Nova"/>
              </a:rPr>
            </a:br>
            <a:br>
              <a:rPr lang="de-AT" sz="2800" dirty="0"/>
            </a:br>
            <a:r>
              <a:rPr lang="de-AT" sz="2800" dirty="0">
                <a:latin typeface="Arial Nova" panose="020B0504020202020204" pitchFamily="34" charset="0"/>
              </a:rPr>
              <a:t>Dr. Alois Kronbichler</a:t>
            </a:r>
            <a:endParaRPr dirty="0">
              <a:latin typeface="Arial Nova" panose="020B0504020202020204" pitchFamily="34" charset="0"/>
            </a:endParaRPr>
          </a:p>
        </p:txBody>
      </p:sp>
      <p:sp>
        <p:nvSpPr>
          <p:cNvPr id="442" name="Content Placeholder 6"/>
          <p:cNvSpPr txBox="1"/>
          <p:nvPr/>
        </p:nvSpPr>
        <p:spPr>
          <a:xfrm rot="16200000">
            <a:off x="-1422488" y="4639974"/>
            <a:ext cx="3051582" cy="21844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9" rIns="45719" anchor="ctr">
            <a:spAutoFit/>
          </a:bodyPr>
          <a:lstStyle>
            <a:lvl1pPr>
              <a:lnSpc>
                <a:spcPct val="90000"/>
              </a:lnSpc>
              <a:spcBef>
                <a:spcPts val="1000"/>
              </a:spcBef>
              <a:defRPr sz="800">
                <a:solidFill>
                  <a:srgbClr val="737373"/>
                </a:solidFill>
              </a:defRPr>
            </a:lvl1pPr>
          </a:lstStyle>
          <a:p>
            <a:r>
              <a:t>Much, Natters | Land Tirol / Lukas Schmied</a:t>
            </a:r>
          </a:p>
        </p:txBody>
      </p:sp>
      <p:pic>
        <p:nvPicPr>
          <p:cNvPr id="2" name="Grafik 1">
            <a:extLst>
              <a:ext uri="{FF2B5EF4-FFF2-40B4-BE49-F238E27FC236}">
                <a16:creationId xmlns:a16="http://schemas.microsoft.com/office/drawing/2014/main" id="{4148A663-FD44-B0E2-5774-BF8C2FE1A13B}"/>
              </a:ext>
            </a:extLst>
          </p:cNvPr>
          <p:cNvPicPr>
            <a:picLocks noChangeAspect="1"/>
          </p:cNvPicPr>
          <p:nvPr/>
        </p:nvPicPr>
        <p:blipFill rotWithShape="1">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l="10028" t="36526" r="9622" b="34466"/>
          <a:stretch/>
        </p:blipFill>
        <p:spPr>
          <a:xfrm>
            <a:off x="5610645" y="3151084"/>
            <a:ext cx="3960009" cy="396000"/>
          </a:xfrm>
          <a:prstGeom prst="rect">
            <a:avLst/>
          </a:prstGeom>
        </p:spPr>
      </p:pic>
      <p:pic>
        <p:nvPicPr>
          <p:cNvPr id="4" name="Grafik 3">
            <a:extLst>
              <a:ext uri="{FF2B5EF4-FFF2-40B4-BE49-F238E27FC236}">
                <a16:creationId xmlns:a16="http://schemas.microsoft.com/office/drawing/2014/main" id="{46F687A7-EDB2-4867-8182-B61DC3DAC8A1}"/>
              </a:ext>
            </a:extLst>
          </p:cNvPr>
          <p:cNvPicPr>
            <a:picLocks noChangeAspect="1"/>
          </p:cNvPicPr>
          <p:nvPr/>
        </p:nvPicPr>
        <p:blipFill>
          <a:blip r:embed="rId5"/>
          <a:stretch>
            <a:fillRect/>
          </a:stretch>
        </p:blipFill>
        <p:spPr>
          <a:xfrm>
            <a:off x="10553700" y="6408933"/>
            <a:ext cx="1638300" cy="457200"/>
          </a:xfrm>
          <a:prstGeom prst="rect">
            <a:avLst/>
          </a:prstGeom>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912283" y="1962301"/>
            <a:ext cx="6407716" cy="1218795"/>
          </a:xfrm>
        </p:spPr>
        <p:txBody>
          <a:bodyPr/>
          <a:lstStyle/>
          <a:p>
            <a:r>
              <a:rPr lang="de-DE" sz="2400" dirty="0"/>
              <a:t>Gemeindeentwicklungsprogramm Raum und Landschaft – Gemeinde Mühlbach. </a:t>
            </a:r>
            <a:br>
              <a:rPr lang="de-DE" sz="2400" dirty="0"/>
            </a:br>
            <a:r>
              <a:rPr lang="de-DE" sz="2133" dirty="0"/>
              <a:t>Programm für die Entwicklung des Tourismus.</a:t>
            </a:r>
            <a:br>
              <a:rPr lang="de-DE" sz="2133" dirty="0"/>
            </a:br>
            <a:r>
              <a:rPr lang="de-DE" sz="1867" dirty="0"/>
              <a:t>1. Bürgerversammlung am 27. Februar 2024</a:t>
            </a:r>
            <a:endParaRPr lang="de-AT" sz="2400" dirty="0"/>
          </a:p>
        </p:txBody>
      </p:sp>
      <p:sp>
        <p:nvSpPr>
          <p:cNvPr id="3" name="Textplatzhalter 2"/>
          <p:cNvSpPr>
            <a:spLocks noGrp="1"/>
          </p:cNvSpPr>
          <p:nvPr>
            <p:ph type="body" sz="quarter" idx="11"/>
          </p:nvPr>
        </p:nvSpPr>
        <p:spPr/>
        <p:txBody>
          <a:bodyPr/>
          <a:lstStyle/>
          <a:p>
            <a:r>
              <a:rPr lang="de-AT" dirty="0"/>
              <a:t>27. Februar 2024		      Alois </a:t>
            </a:r>
            <a:r>
              <a:rPr lang="de-AT" dirty="0" err="1"/>
              <a:t>Kronbichler</a:t>
            </a:r>
            <a:r>
              <a:rPr lang="de-AT" dirty="0"/>
              <a:t> </a:t>
            </a:r>
          </a:p>
        </p:txBody>
      </p:sp>
      <p:sp>
        <p:nvSpPr>
          <p:cNvPr id="6" name="Textplatzhalter 5"/>
          <p:cNvSpPr>
            <a:spLocks noGrp="1"/>
          </p:cNvSpPr>
          <p:nvPr>
            <p:ph type="body" sz="quarter" idx="13"/>
          </p:nvPr>
        </p:nvSpPr>
        <p:spPr/>
        <p:txBody>
          <a:bodyPr/>
          <a:lstStyle/>
          <a:p>
            <a:pPr>
              <a:lnSpc>
                <a:spcPts val="1867"/>
              </a:lnSpc>
              <a:spcBef>
                <a:spcPts val="0"/>
              </a:spcBef>
            </a:pPr>
            <a:r>
              <a:rPr lang="de-DE" dirty="0"/>
              <a:t>Marktgemeinde Mühlbach</a:t>
            </a:r>
          </a:p>
          <a:p>
            <a:pPr>
              <a:lnSpc>
                <a:spcPts val="1867"/>
              </a:lnSpc>
              <a:spcBef>
                <a:spcPts val="0"/>
              </a:spcBef>
            </a:pPr>
            <a:r>
              <a:rPr lang="de-DE" dirty="0"/>
              <a:t>Katharina-Lanz-Straße 47</a:t>
            </a:r>
          </a:p>
          <a:p>
            <a:pPr>
              <a:lnSpc>
                <a:spcPts val="1867"/>
              </a:lnSpc>
              <a:spcBef>
                <a:spcPts val="0"/>
              </a:spcBef>
            </a:pPr>
            <a:r>
              <a:rPr lang="de-DE" dirty="0"/>
              <a:t>39037 Mühlbach</a:t>
            </a:r>
          </a:p>
          <a:p>
            <a:pPr>
              <a:lnSpc>
                <a:spcPts val="1867"/>
              </a:lnSpc>
              <a:spcBef>
                <a:spcPts val="0"/>
              </a:spcBef>
            </a:pPr>
            <a:r>
              <a:rPr lang="de-DE" dirty="0"/>
              <a:t>Tel. +39 0472 84 94 46</a:t>
            </a:r>
          </a:p>
          <a:p>
            <a:pPr>
              <a:lnSpc>
                <a:spcPts val="1867"/>
              </a:lnSpc>
              <a:spcBef>
                <a:spcPts val="0"/>
              </a:spcBef>
            </a:pPr>
            <a:r>
              <a:rPr lang="de-DE" dirty="0">
                <a:hlinkClick r:id="rId3"/>
              </a:rPr>
              <a:t>info@muehlbach.it</a:t>
            </a:r>
            <a:endParaRPr lang="de-DE" dirty="0"/>
          </a:p>
          <a:p>
            <a:pPr>
              <a:lnSpc>
                <a:spcPts val="1867"/>
              </a:lnSpc>
              <a:spcBef>
                <a:spcPts val="0"/>
              </a:spcBef>
            </a:pPr>
            <a:r>
              <a:rPr lang="de-DE" dirty="0">
                <a:hlinkClick r:id="rId4"/>
              </a:rPr>
              <a:t>https://www.muehlbach.it/</a:t>
            </a:r>
            <a:r>
              <a:rPr lang="de-DE" dirty="0"/>
              <a:t> </a:t>
            </a:r>
            <a:endParaRPr lang="de-AT" dirty="0"/>
          </a:p>
        </p:txBody>
      </p:sp>
      <p:sp>
        <p:nvSpPr>
          <p:cNvPr id="7" name="Textplatzhalter 6"/>
          <p:cNvSpPr>
            <a:spLocks noGrp="1"/>
          </p:cNvSpPr>
          <p:nvPr>
            <p:ph type="body" sz="quarter" idx="14"/>
          </p:nvPr>
        </p:nvSpPr>
        <p:spPr/>
        <p:txBody>
          <a:bodyPr/>
          <a:lstStyle/>
          <a:p>
            <a:pPr>
              <a:lnSpc>
                <a:spcPts val="1867"/>
              </a:lnSpc>
              <a:spcBef>
                <a:spcPts val="0"/>
              </a:spcBef>
            </a:pPr>
            <a:r>
              <a:rPr lang="de-AT"/>
              <a:t>Kohl </a:t>
            </a:r>
            <a:r>
              <a:rPr lang="de-AT">
                <a:sym typeface="Wingdings 3" panose="05040102010807070707" pitchFamily="18" charset="2"/>
              </a:rPr>
              <a:t></a:t>
            </a:r>
            <a:r>
              <a:rPr lang="de-AT"/>
              <a:t> Partner Südtirol	</a:t>
            </a:r>
          </a:p>
          <a:p>
            <a:pPr>
              <a:lnSpc>
                <a:spcPts val="1867"/>
              </a:lnSpc>
              <a:spcBef>
                <a:spcPts val="0"/>
              </a:spcBef>
            </a:pPr>
            <a:r>
              <a:rPr lang="de-AT"/>
              <a:t>Ulrich-von-Taufers-Str. 14</a:t>
            </a:r>
          </a:p>
          <a:p>
            <a:pPr>
              <a:lnSpc>
                <a:spcPts val="1867"/>
              </a:lnSpc>
              <a:spcBef>
                <a:spcPts val="0"/>
              </a:spcBef>
            </a:pPr>
            <a:r>
              <a:rPr lang="de-AT"/>
              <a:t>39030 Gais 		</a:t>
            </a:r>
          </a:p>
          <a:p>
            <a:pPr>
              <a:lnSpc>
                <a:spcPts val="1867"/>
              </a:lnSpc>
              <a:spcBef>
                <a:spcPts val="0"/>
              </a:spcBef>
            </a:pPr>
            <a:r>
              <a:rPr lang="de-AT"/>
              <a:t>Tel. +39 04 74 50 41 00</a:t>
            </a:r>
          </a:p>
          <a:p>
            <a:pPr>
              <a:lnSpc>
                <a:spcPts val="1867"/>
              </a:lnSpc>
              <a:spcBef>
                <a:spcPts val="0"/>
              </a:spcBef>
            </a:pPr>
            <a:r>
              <a:rPr lang="de-AT">
                <a:hlinkClick r:id="rId5"/>
              </a:rPr>
              <a:t>suedtirol@kohl-partner.it</a:t>
            </a:r>
            <a:r>
              <a:rPr lang="de-AT"/>
              <a:t>  </a:t>
            </a:r>
          </a:p>
          <a:p>
            <a:pPr>
              <a:lnSpc>
                <a:spcPts val="1867"/>
              </a:lnSpc>
              <a:spcBef>
                <a:spcPts val="0"/>
              </a:spcBef>
            </a:pPr>
            <a:r>
              <a:rPr lang="de-AT">
                <a:hlinkClick r:id="rId6"/>
              </a:rPr>
              <a:t>www.kohl-partner.it</a:t>
            </a:r>
            <a:r>
              <a:rPr lang="de-AT"/>
              <a:t>  </a:t>
            </a:r>
          </a:p>
          <a:p>
            <a:endParaRPr lang="de-AT"/>
          </a:p>
        </p:txBody>
      </p:sp>
      <p:sp>
        <p:nvSpPr>
          <p:cNvPr id="8" name="Textplatzhalter 7"/>
          <p:cNvSpPr>
            <a:spLocks noGrp="1"/>
          </p:cNvSpPr>
          <p:nvPr>
            <p:ph type="body" sz="quarter" idx="16"/>
          </p:nvPr>
        </p:nvSpPr>
        <p:spPr/>
        <p:txBody>
          <a:bodyPr/>
          <a:lstStyle/>
          <a:p>
            <a:r>
              <a:rPr lang="de-AT"/>
              <a:t>Auftraggeber</a:t>
            </a:r>
          </a:p>
        </p:txBody>
      </p:sp>
      <p:sp>
        <p:nvSpPr>
          <p:cNvPr id="9" name="Textplatzhalter 8"/>
          <p:cNvSpPr>
            <a:spLocks noGrp="1"/>
          </p:cNvSpPr>
          <p:nvPr>
            <p:ph type="body" sz="quarter" idx="17"/>
          </p:nvPr>
        </p:nvSpPr>
        <p:spPr/>
        <p:txBody>
          <a:bodyPr/>
          <a:lstStyle/>
          <a:p>
            <a:r>
              <a:rPr lang="de-AT"/>
              <a:t>Ausführung und Bericht </a:t>
            </a:r>
          </a:p>
        </p:txBody>
      </p:sp>
      <p:sp>
        <p:nvSpPr>
          <p:cNvPr id="14" name="Textfeld 13">
            <a:extLst>
              <a:ext uri="{FF2B5EF4-FFF2-40B4-BE49-F238E27FC236}">
                <a16:creationId xmlns:a16="http://schemas.microsoft.com/office/drawing/2014/main" id="{E5A26FA4-4410-F4F9-BD88-C0BFA7B61622}"/>
              </a:ext>
            </a:extLst>
          </p:cNvPr>
          <p:cNvSpPr txBox="1"/>
          <p:nvPr/>
        </p:nvSpPr>
        <p:spPr>
          <a:xfrm>
            <a:off x="8490919" y="5523812"/>
            <a:ext cx="3317965" cy="215444"/>
          </a:xfrm>
          <a:prstGeom prst="rect">
            <a:avLst/>
          </a:prstGeom>
          <a:noFill/>
        </p:spPr>
        <p:txBody>
          <a:bodyPr wrap="square" rtlCol="0">
            <a:spAutoFit/>
          </a:bodyPr>
          <a:lstStyle/>
          <a:p>
            <a:pPr algn="r" defTabSz="914377" hangingPunct="1"/>
            <a:r>
              <a:rPr lang="de-DE" sz="800" kern="1200" dirty="0">
                <a:solidFill>
                  <a:srgbClr val="FFFFFF"/>
                </a:solidFill>
                <a:latin typeface="Arial" panose="020B0604020202020204"/>
                <a:ea typeface="+mn-ea"/>
                <a:cs typeface="+mn-cs"/>
              </a:rPr>
              <a:t>Bildquelle: https://www.meransen.bz/muehlbach/</a:t>
            </a:r>
          </a:p>
        </p:txBody>
      </p:sp>
      <p:pic>
        <p:nvPicPr>
          <p:cNvPr id="4" name="Grafik 3">
            <a:extLst>
              <a:ext uri="{FF2B5EF4-FFF2-40B4-BE49-F238E27FC236}">
                <a16:creationId xmlns:a16="http://schemas.microsoft.com/office/drawing/2014/main" id="{2A7DDB44-C474-AB47-6671-8BBE948CAC41}"/>
              </a:ext>
            </a:extLst>
          </p:cNvPr>
          <p:cNvPicPr>
            <a:picLocks noChangeAspect="1"/>
          </p:cNvPicPr>
          <p:nvPr/>
        </p:nvPicPr>
        <p:blipFill>
          <a:blip r:embed="rId7"/>
          <a:stretch>
            <a:fillRect/>
          </a:stretch>
        </p:blipFill>
        <p:spPr>
          <a:xfrm>
            <a:off x="11080196" y="5877984"/>
            <a:ext cx="728689" cy="853933"/>
          </a:xfrm>
          <a:prstGeom prst="rect">
            <a:avLst/>
          </a:prstGeom>
        </p:spPr>
      </p:pic>
      <p:sp>
        <p:nvSpPr>
          <p:cNvPr id="13" name="Textfeld 12">
            <a:extLst>
              <a:ext uri="{FF2B5EF4-FFF2-40B4-BE49-F238E27FC236}">
                <a16:creationId xmlns:a16="http://schemas.microsoft.com/office/drawing/2014/main" id="{D9DDB6BB-1076-9FE7-0923-B3C3AF54D93D}"/>
              </a:ext>
            </a:extLst>
          </p:cNvPr>
          <p:cNvSpPr txBox="1"/>
          <p:nvPr/>
        </p:nvSpPr>
        <p:spPr>
          <a:xfrm>
            <a:off x="9472487" y="5223616"/>
            <a:ext cx="3482176" cy="215444"/>
          </a:xfrm>
          <a:prstGeom prst="rect">
            <a:avLst/>
          </a:prstGeom>
          <a:noFill/>
        </p:spPr>
        <p:txBody>
          <a:bodyPr wrap="square" rtlCol="0">
            <a:spAutoFit/>
          </a:bodyPr>
          <a:lstStyle/>
          <a:p>
            <a:pPr defTabSz="914377" hangingPunct="1"/>
            <a:r>
              <a:rPr lang="de-DE" sz="800" kern="1200" dirty="0">
                <a:solidFill>
                  <a:srgbClr val="FFFFFF"/>
                </a:solidFill>
                <a:latin typeface="Arial" panose="020B0604020202020204"/>
                <a:ea typeface="+mn-ea"/>
                <a:cs typeface="+mn-cs"/>
              </a:rPr>
              <a:t>Bildquelle: https://www.meransen.bz/muehlbach/</a:t>
            </a:r>
          </a:p>
        </p:txBody>
      </p:sp>
      <p:pic>
        <p:nvPicPr>
          <p:cNvPr id="21" name="Bildplatzhalter 20">
            <a:extLst>
              <a:ext uri="{FF2B5EF4-FFF2-40B4-BE49-F238E27FC236}">
                <a16:creationId xmlns:a16="http://schemas.microsoft.com/office/drawing/2014/main" id="{ECA06A70-F1D1-13B3-BB89-DF0E04EDECF9}"/>
              </a:ext>
            </a:extLst>
          </p:cNvPr>
          <p:cNvPicPr>
            <a:picLocks noGrp="1" noChangeAspect="1"/>
          </p:cNvPicPr>
          <p:nvPr>
            <p:ph type="pic" sz="quarter" idx="15"/>
          </p:nvPr>
        </p:nvPicPr>
        <p:blipFill>
          <a:blip r:embed="rId8"/>
          <a:srcRect l="10822" r="10822"/>
          <a:stretch>
            <a:fillRect/>
          </a:stretch>
        </p:blipFill>
        <p:spPr>
          <a:prstGeom prst="rect">
            <a:avLst/>
          </a:prstGeom>
        </p:spPr>
      </p:pic>
      <p:sp>
        <p:nvSpPr>
          <p:cNvPr id="22" name="Textfeld 21">
            <a:extLst>
              <a:ext uri="{FF2B5EF4-FFF2-40B4-BE49-F238E27FC236}">
                <a16:creationId xmlns:a16="http://schemas.microsoft.com/office/drawing/2014/main" id="{E8004C9B-285F-54AD-5059-E976E4D29322}"/>
              </a:ext>
            </a:extLst>
          </p:cNvPr>
          <p:cNvSpPr txBox="1"/>
          <p:nvPr/>
        </p:nvSpPr>
        <p:spPr>
          <a:xfrm>
            <a:off x="7618221" y="5523812"/>
            <a:ext cx="4488884" cy="215444"/>
          </a:xfrm>
          <a:prstGeom prst="rect">
            <a:avLst/>
          </a:prstGeom>
          <a:noFill/>
        </p:spPr>
        <p:txBody>
          <a:bodyPr wrap="square" rtlCol="0">
            <a:spAutoFit/>
          </a:bodyPr>
          <a:lstStyle/>
          <a:p>
            <a:pPr defTabSz="914377" hangingPunct="1"/>
            <a:r>
              <a:rPr lang="de-DE" sz="800" kern="1200" dirty="0">
                <a:solidFill>
                  <a:srgbClr val="FFFFFF"/>
                </a:solidFill>
                <a:latin typeface="Arial" panose="020B0604020202020204"/>
                <a:ea typeface="+mn-ea"/>
                <a:cs typeface="+mn-cs"/>
              </a:rPr>
              <a:t>Bildquelle: https://www.vivosuedtirol.com/urlaubsregionen/gitschberg-jochtal/muehlbach/</a:t>
            </a:r>
          </a:p>
        </p:txBody>
      </p:sp>
    </p:spTree>
    <p:extLst>
      <p:ext uri="{BB962C8B-B14F-4D97-AF65-F5344CB8AC3E}">
        <p14:creationId xmlns:p14="http://schemas.microsoft.com/office/powerpoint/2010/main" val="222327125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p:txBody>
          <a:bodyPr/>
          <a:lstStyle/>
          <a:p>
            <a:r>
              <a:rPr lang="de-DE"/>
              <a:t>Unsere Tätigkeitsfelder.</a:t>
            </a:r>
            <a:endParaRPr lang="de-AT"/>
          </a:p>
        </p:txBody>
      </p:sp>
      <p:sp>
        <p:nvSpPr>
          <p:cNvPr id="6" name="Textplatzhalter 5"/>
          <p:cNvSpPr>
            <a:spLocks noGrp="1"/>
          </p:cNvSpPr>
          <p:nvPr>
            <p:ph type="body" sz="quarter" idx="16"/>
          </p:nvPr>
        </p:nvSpPr>
        <p:spPr/>
        <p:txBody>
          <a:bodyPr/>
          <a:lstStyle/>
          <a:p>
            <a:r>
              <a:rPr lang="de-DE"/>
              <a:t>Kohl </a:t>
            </a:r>
            <a:r>
              <a:rPr lang="de-DE">
                <a:sym typeface="Wingdings 3" panose="05040102010807070707" pitchFamily="18" charset="2"/>
              </a:rPr>
              <a:t>&gt; </a:t>
            </a:r>
            <a:r>
              <a:rPr lang="de-DE"/>
              <a:t>Partner fördert den Erfolg touristischer Leistungsträger im Alpenraum. Seit über 40 Jahren.</a:t>
            </a:r>
            <a:endParaRPr lang="de-AT"/>
          </a:p>
        </p:txBody>
      </p:sp>
    </p:spTree>
    <p:extLst>
      <p:ext uri="{BB962C8B-B14F-4D97-AF65-F5344CB8AC3E}">
        <p14:creationId xmlns:p14="http://schemas.microsoft.com/office/powerpoint/2010/main" val="61542863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3F9D95A-5EFA-423E-A82B-771535240760}"/>
              </a:ext>
            </a:extLst>
          </p:cNvPr>
          <p:cNvSpPr>
            <a:spLocks noGrp="1"/>
          </p:cNvSpPr>
          <p:nvPr>
            <p:ph type="title"/>
          </p:nvPr>
        </p:nvSpPr>
        <p:spPr>
          <a:xfrm>
            <a:off x="912285" y="1507068"/>
            <a:ext cx="7920567" cy="443198"/>
          </a:xfrm>
        </p:spPr>
        <p:txBody>
          <a:bodyPr/>
          <a:lstStyle/>
          <a:p>
            <a:endParaRPr lang="de-DE"/>
          </a:p>
        </p:txBody>
      </p:sp>
      <p:sp>
        <p:nvSpPr>
          <p:cNvPr id="3" name="Inhaltsplatzhalter 2">
            <a:extLst>
              <a:ext uri="{FF2B5EF4-FFF2-40B4-BE49-F238E27FC236}">
                <a16:creationId xmlns:a16="http://schemas.microsoft.com/office/drawing/2014/main" id="{02B344F1-A242-477A-B99A-3CE12C2D709A}"/>
              </a:ext>
            </a:extLst>
          </p:cNvPr>
          <p:cNvSpPr>
            <a:spLocks noGrp="1"/>
          </p:cNvSpPr>
          <p:nvPr>
            <p:ph idx="1"/>
          </p:nvPr>
        </p:nvSpPr>
        <p:spPr/>
        <p:txBody>
          <a:bodyPr/>
          <a:lstStyle/>
          <a:p>
            <a:endParaRPr lang="de-DE"/>
          </a:p>
        </p:txBody>
      </p:sp>
      <p:sp>
        <p:nvSpPr>
          <p:cNvPr id="4" name="Foliennummernplatzhalter 3">
            <a:extLst>
              <a:ext uri="{FF2B5EF4-FFF2-40B4-BE49-F238E27FC236}">
                <a16:creationId xmlns:a16="http://schemas.microsoft.com/office/drawing/2014/main" id="{52395137-AF3B-4DFD-A0F2-FE0AEB0D259F}"/>
              </a:ext>
            </a:extLst>
          </p:cNvPr>
          <p:cNvSpPr>
            <a:spLocks noGrp="1"/>
          </p:cNvSpPr>
          <p:nvPr>
            <p:ph type="sldNum" sz="quarter" idx="12"/>
          </p:nvPr>
        </p:nvSpPr>
        <p:spPr/>
        <p:txBody>
          <a:bodyPr/>
          <a:lstStyle/>
          <a:p>
            <a:pPr>
              <a:defRPr/>
            </a:pPr>
            <a:fld id="{10396067-85EB-4C96-BB71-16F07715E0F4}" type="slidenum">
              <a:rPr lang="de-DE">
                <a:solidFill>
                  <a:srgbClr val="000000">
                    <a:lumMod val="50000"/>
                    <a:lumOff val="50000"/>
                  </a:srgbClr>
                </a:solidFill>
                <a:latin typeface="Arial" panose="020B0604020202020204"/>
              </a:rPr>
              <a:pPr>
                <a:defRPr/>
              </a:pPr>
              <a:t>54</a:t>
            </a:fld>
            <a:endParaRPr lang="de-DE">
              <a:solidFill>
                <a:srgbClr val="000000">
                  <a:lumMod val="50000"/>
                  <a:lumOff val="50000"/>
                </a:srgbClr>
              </a:solidFill>
              <a:latin typeface="Arial" panose="020B0604020202020204"/>
            </a:endParaRPr>
          </a:p>
        </p:txBody>
      </p:sp>
      <p:pic>
        <p:nvPicPr>
          <p:cNvPr id="5" name="Grafik 4">
            <a:extLst>
              <a:ext uri="{FF2B5EF4-FFF2-40B4-BE49-F238E27FC236}">
                <a16:creationId xmlns:a16="http://schemas.microsoft.com/office/drawing/2014/main" id="{0D482708-3335-48FA-A210-F637D58041B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200" y="-27000"/>
            <a:ext cx="12493600" cy="6984000"/>
          </a:xfrm>
          <a:prstGeom prst="rect">
            <a:avLst/>
          </a:prstGeom>
        </p:spPr>
      </p:pic>
      <p:pic>
        <p:nvPicPr>
          <p:cNvPr id="6" name="wer_wird_million_r_soundtracks_8_32_000_500_000_-6808709129564571475">
            <a:hlinkClick r:id="" action="ppaction://media"/>
            <a:extLst>
              <a:ext uri="{FF2B5EF4-FFF2-40B4-BE49-F238E27FC236}">
                <a16:creationId xmlns:a16="http://schemas.microsoft.com/office/drawing/2014/main" id="{BDE4AB28-2208-4E6D-AC29-21A274A7CA0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01400" y="6070496"/>
            <a:ext cx="609600" cy="609600"/>
          </a:xfrm>
          <a:prstGeom prst="rect">
            <a:avLst/>
          </a:prstGeom>
        </p:spPr>
      </p:pic>
      <p:sp>
        <p:nvSpPr>
          <p:cNvPr id="7" name="Rechteck 6">
            <a:extLst>
              <a:ext uri="{FF2B5EF4-FFF2-40B4-BE49-F238E27FC236}">
                <a16:creationId xmlns:a16="http://schemas.microsoft.com/office/drawing/2014/main" id="{3ED388D2-48A2-4F48-93B5-F5CEFDDFB120}"/>
              </a:ext>
            </a:extLst>
          </p:cNvPr>
          <p:cNvSpPr/>
          <p:nvPr/>
        </p:nvSpPr>
        <p:spPr>
          <a:xfrm>
            <a:off x="2451268" y="5214447"/>
            <a:ext cx="3174971" cy="369332"/>
          </a:xfrm>
          <a:prstGeom prst="rect">
            <a:avLst/>
          </a:prstGeom>
        </p:spPr>
        <p:txBody>
          <a:bodyPr wrap="square">
            <a:spAutoFit/>
          </a:bodyPr>
          <a:lstStyle/>
          <a:p>
            <a:pPr defTabSz="914377" hangingPunct="1">
              <a:defRPr/>
            </a:pPr>
            <a:r>
              <a:rPr lang="de-DE" b="1" kern="1200">
                <a:solidFill>
                  <a:srgbClr val="FFFFFF"/>
                </a:solidFill>
                <a:latin typeface="Arial" panose="020B0604020202020204" pitchFamily="34" charset="0"/>
                <a:ea typeface="+mn-ea"/>
                <a:cs typeface="Arial" panose="020B0604020202020204" pitchFamily="34" charset="0"/>
              </a:rPr>
              <a:t>A</a:t>
            </a:r>
            <a:r>
              <a:rPr lang="de-DE" kern="1200">
                <a:solidFill>
                  <a:srgbClr val="FFFFFF"/>
                </a:solidFill>
                <a:latin typeface="Arial" panose="020B0604020202020204" pitchFamily="34" charset="0"/>
                <a:ea typeface="+mn-ea"/>
                <a:cs typeface="Arial" panose="020B0604020202020204" pitchFamily="34" charset="0"/>
              </a:rPr>
              <a:t> 	3.922</a:t>
            </a:r>
          </a:p>
        </p:txBody>
      </p:sp>
      <p:sp>
        <p:nvSpPr>
          <p:cNvPr id="8" name="Rechteck 7">
            <a:extLst>
              <a:ext uri="{FF2B5EF4-FFF2-40B4-BE49-F238E27FC236}">
                <a16:creationId xmlns:a16="http://schemas.microsoft.com/office/drawing/2014/main" id="{012EF3BB-B686-4D73-991C-8A29FF87ACB7}"/>
              </a:ext>
            </a:extLst>
          </p:cNvPr>
          <p:cNvSpPr/>
          <p:nvPr/>
        </p:nvSpPr>
        <p:spPr>
          <a:xfrm>
            <a:off x="6509175" y="5202697"/>
            <a:ext cx="3174971" cy="369332"/>
          </a:xfrm>
          <a:prstGeom prst="rect">
            <a:avLst/>
          </a:prstGeom>
        </p:spPr>
        <p:txBody>
          <a:bodyPr wrap="square">
            <a:spAutoFit/>
          </a:bodyPr>
          <a:lstStyle/>
          <a:p>
            <a:pPr defTabSz="914377" hangingPunct="1">
              <a:defRPr/>
            </a:pPr>
            <a:r>
              <a:rPr lang="de-DE" b="1" kern="1200">
                <a:solidFill>
                  <a:srgbClr val="FFFFFF"/>
                </a:solidFill>
                <a:latin typeface="Arial" panose="020B0604020202020204" pitchFamily="34" charset="0"/>
                <a:ea typeface="+mn-ea"/>
                <a:cs typeface="Arial" panose="020B0604020202020204" pitchFamily="34" charset="0"/>
              </a:rPr>
              <a:t>B          </a:t>
            </a:r>
            <a:r>
              <a:rPr lang="de-DE" kern="1200">
                <a:solidFill>
                  <a:srgbClr val="FFFFFF"/>
                </a:solidFill>
                <a:latin typeface="Arial" panose="020B0604020202020204" pitchFamily="34" charset="0"/>
                <a:ea typeface="+mn-ea"/>
                <a:cs typeface="Arial" panose="020B0604020202020204" pitchFamily="34" charset="0"/>
              </a:rPr>
              <a:t> 	11.716</a:t>
            </a:r>
          </a:p>
        </p:txBody>
      </p:sp>
      <p:sp>
        <p:nvSpPr>
          <p:cNvPr id="9" name="Rechteck 8">
            <a:extLst>
              <a:ext uri="{FF2B5EF4-FFF2-40B4-BE49-F238E27FC236}">
                <a16:creationId xmlns:a16="http://schemas.microsoft.com/office/drawing/2014/main" id="{17C2845B-743C-45D6-A6F4-8370115C686D}"/>
              </a:ext>
            </a:extLst>
          </p:cNvPr>
          <p:cNvSpPr/>
          <p:nvPr/>
        </p:nvSpPr>
        <p:spPr>
          <a:xfrm>
            <a:off x="2451268" y="6093000"/>
            <a:ext cx="1685077" cy="369332"/>
          </a:xfrm>
          <a:prstGeom prst="rect">
            <a:avLst/>
          </a:prstGeom>
        </p:spPr>
        <p:txBody>
          <a:bodyPr wrap="none">
            <a:spAutoFit/>
          </a:bodyPr>
          <a:lstStyle/>
          <a:p>
            <a:pPr defTabSz="914377" hangingPunct="1">
              <a:defRPr/>
            </a:pPr>
            <a:r>
              <a:rPr lang="de-DE" b="1" kern="1200">
                <a:solidFill>
                  <a:srgbClr val="FFFFFF"/>
                </a:solidFill>
                <a:latin typeface="Arial" panose="020B0604020202020204" pitchFamily="34" charset="0"/>
                <a:ea typeface="+mn-ea"/>
                <a:cs typeface="Arial" panose="020B0604020202020204" pitchFamily="34" charset="0"/>
              </a:rPr>
              <a:t>C</a:t>
            </a:r>
            <a:r>
              <a:rPr lang="de-DE" kern="1200">
                <a:solidFill>
                  <a:srgbClr val="FFFFFF"/>
                </a:solidFill>
                <a:latin typeface="Arial" panose="020B0604020202020204" pitchFamily="34" charset="0"/>
                <a:ea typeface="+mn-ea"/>
                <a:cs typeface="Arial" panose="020B0604020202020204" pitchFamily="34" charset="0"/>
              </a:rPr>
              <a:t> 	7.794</a:t>
            </a:r>
          </a:p>
        </p:txBody>
      </p:sp>
      <p:sp>
        <p:nvSpPr>
          <p:cNvPr id="10" name="Rechteck 9">
            <a:extLst>
              <a:ext uri="{FF2B5EF4-FFF2-40B4-BE49-F238E27FC236}">
                <a16:creationId xmlns:a16="http://schemas.microsoft.com/office/drawing/2014/main" id="{BB737F03-0E0F-404F-ABA4-99DE10EB8ECF}"/>
              </a:ext>
            </a:extLst>
          </p:cNvPr>
          <p:cNvSpPr/>
          <p:nvPr/>
        </p:nvSpPr>
        <p:spPr>
          <a:xfrm>
            <a:off x="6516655" y="6099191"/>
            <a:ext cx="3174971" cy="369332"/>
          </a:xfrm>
          <a:prstGeom prst="rect">
            <a:avLst/>
          </a:prstGeom>
        </p:spPr>
        <p:txBody>
          <a:bodyPr wrap="square">
            <a:spAutoFit/>
          </a:bodyPr>
          <a:lstStyle/>
          <a:p>
            <a:pPr defTabSz="914377" hangingPunct="1">
              <a:defRPr/>
            </a:pPr>
            <a:r>
              <a:rPr lang="de-DE" b="1" kern="1200">
                <a:solidFill>
                  <a:srgbClr val="FFFFFF"/>
                </a:solidFill>
                <a:latin typeface="Arial" panose="020B0604020202020204" pitchFamily="34" charset="0"/>
                <a:ea typeface="+mn-ea"/>
                <a:cs typeface="Arial" panose="020B0604020202020204" pitchFamily="34" charset="0"/>
              </a:rPr>
              <a:t>D</a:t>
            </a:r>
            <a:r>
              <a:rPr lang="de-DE" kern="1200">
                <a:solidFill>
                  <a:srgbClr val="FFFFFF"/>
                </a:solidFill>
                <a:latin typeface="Arial" panose="020B0604020202020204" pitchFamily="34" charset="0"/>
                <a:ea typeface="+mn-ea"/>
                <a:cs typeface="Arial" panose="020B0604020202020204" pitchFamily="34" charset="0"/>
              </a:rPr>
              <a:t> 	13.587</a:t>
            </a:r>
          </a:p>
        </p:txBody>
      </p:sp>
      <p:sp>
        <p:nvSpPr>
          <p:cNvPr id="11" name="Textplatzhalter 4">
            <a:extLst>
              <a:ext uri="{FF2B5EF4-FFF2-40B4-BE49-F238E27FC236}">
                <a16:creationId xmlns:a16="http://schemas.microsoft.com/office/drawing/2014/main" id="{14F8AF84-6D8F-4F0B-92A0-48C6696D4AAC}"/>
              </a:ext>
            </a:extLst>
          </p:cNvPr>
          <p:cNvSpPr txBox="1">
            <a:spLocks/>
          </p:cNvSpPr>
          <p:nvPr/>
        </p:nvSpPr>
        <p:spPr>
          <a:xfrm>
            <a:off x="1875571" y="676682"/>
            <a:ext cx="5638800" cy="2862071"/>
          </a:xfrm>
          <a:prstGeom prst="rect">
            <a:avLst/>
          </a:prstGeom>
        </p:spPr>
        <p:txBody>
          <a:bodyPr vert="horz" lIns="91440" tIns="45720" rIns="91440" bIns="45720" rtlCol="0" anchor="ctr"/>
          <a:lstStyle>
            <a:defPPr>
              <a:defRPr lang="de-DE"/>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defTabSz="1219170">
              <a:defRPr/>
            </a:pPr>
            <a:r>
              <a:rPr lang="de-DE" sz="3000">
                <a:solidFill>
                  <a:srgbClr val="FFFFFF"/>
                </a:solidFill>
                <a:latin typeface="Arial" panose="020B0604020202020204" pitchFamily="34" charset="0"/>
                <a:cs typeface="Arial" panose="020B0604020202020204" pitchFamily="34" charset="0"/>
              </a:rPr>
              <a:t>Wie viele Beherbergungsbetriebe hatte Südtirol im Januar 2023?</a:t>
            </a:r>
          </a:p>
        </p:txBody>
      </p:sp>
      <p:sp>
        <p:nvSpPr>
          <p:cNvPr id="12" name="Rechteck 11">
            <a:extLst>
              <a:ext uri="{FF2B5EF4-FFF2-40B4-BE49-F238E27FC236}">
                <a16:creationId xmlns:a16="http://schemas.microsoft.com/office/drawing/2014/main" id="{EE84F693-408D-90A0-7CEE-20287EB0E418}"/>
              </a:ext>
            </a:extLst>
          </p:cNvPr>
          <p:cNvSpPr/>
          <p:nvPr/>
        </p:nvSpPr>
        <p:spPr>
          <a:xfrm>
            <a:off x="192000" y="6181320"/>
            <a:ext cx="792000" cy="676681"/>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77" hangingPunct="1">
              <a:defRPr/>
            </a:pPr>
            <a:endParaRPr lang="de-DE" kern="1200">
              <a:solidFill>
                <a:srgbClr val="FFFFFF"/>
              </a:solidFill>
              <a:latin typeface="Arial" panose="020B0604020202020204"/>
            </a:endParaRPr>
          </a:p>
        </p:txBody>
      </p:sp>
    </p:spTree>
    <p:extLst>
      <p:ext uri="{BB962C8B-B14F-4D97-AF65-F5344CB8AC3E}">
        <p14:creationId xmlns:p14="http://schemas.microsoft.com/office/powerpoint/2010/main" val="300914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0000"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23" repeatCount="indefinite" fill="hold" display="0">
                  <p:stCondLst>
                    <p:cond delay="indefinite"/>
                  </p:stCondLst>
                  <p:endCondLst>
                    <p:cond evt="onStopAudio" delay="0">
                      <p:tgtEl>
                        <p:sldTgt/>
                      </p:tgtEl>
                    </p:cond>
                  </p:endCondLst>
                </p:cTn>
                <p:tgtEl>
                  <p:spTgt spid="6"/>
                </p:tgtEl>
              </p:cMediaNode>
            </p:audio>
          </p:childTnLst>
        </p:cTn>
      </p:par>
    </p:tnLst>
    <p:bldLst>
      <p:bldP spid="7" grpId="0"/>
      <p:bldP spid="8" grpId="0"/>
      <p:bldP spid="9" grpId="0"/>
      <p:bldP spid="10"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a:extLst>
              <a:ext uri="{FF2B5EF4-FFF2-40B4-BE49-F238E27FC236}">
                <a16:creationId xmlns:a16="http://schemas.microsoft.com/office/drawing/2014/main" id="{1A10BCDC-8690-F954-886C-41350874885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200" y="-27000"/>
            <a:ext cx="12493600" cy="6984000"/>
          </a:xfrm>
          <a:prstGeom prst="rect">
            <a:avLst/>
          </a:prstGeom>
        </p:spPr>
      </p:pic>
      <p:sp>
        <p:nvSpPr>
          <p:cNvPr id="2" name="Titel 1">
            <a:extLst>
              <a:ext uri="{FF2B5EF4-FFF2-40B4-BE49-F238E27FC236}">
                <a16:creationId xmlns:a16="http://schemas.microsoft.com/office/drawing/2014/main" id="{93F9D95A-5EFA-423E-A82B-771535240760}"/>
              </a:ext>
            </a:extLst>
          </p:cNvPr>
          <p:cNvSpPr>
            <a:spLocks noGrp="1"/>
          </p:cNvSpPr>
          <p:nvPr>
            <p:ph type="title"/>
          </p:nvPr>
        </p:nvSpPr>
        <p:spPr>
          <a:xfrm>
            <a:off x="912285" y="1507068"/>
            <a:ext cx="7920567" cy="443198"/>
          </a:xfrm>
        </p:spPr>
        <p:txBody>
          <a:bodyPr/>
          <a:lstStyle/>
          <a:p>
            <a:endParaRPr lang="de-DE"/>
          </a:p>
        </p:txBody>
      </p:sp>
      <p:sp>
        <p:nvSpPr>
          <p:cNvPr id="4" name="Foliennummernplatzhalter 3">
            <a:extLst>
              <a:ext uri="{FF2B5EF4-FFF2-40B4-BE49-F238E27FC236}">
                <a16:creationId xmlns:a16="http://schemas.microsoft.com/office/drawing/2014/main" id="{52395137-AF3B-4DFD-A0F2-FE0AEB0D259F}"/>
              </a:ext>
            </a:extLst>
          </p:cNvPr>
          <p:cNvSpPr>
            <a:spLocks noGrp="1"/>
          </p:cNvSpPr>
          <p:nvPr>
            <p:ph type="sldNum" sz="quarter" idx="12"/>
          </p:nvPr>
        </p:nvSpPr>
        <p:spPr/>
        <p:txBody>
          <a:bodyPr/>
          <a:lstStyle/>
          <a:p>
            <a:pPr>
              <a:defRPr/>
            </a:pPr>
            <a:fld id="{10396067-85EB-4C96-BB71-16F07715E0F4}" type="slidenum">
              <a:rPr lang="de-DE">
                <a:solidFill>
                  <a:srgbClr val="000000">
                    <a:lumMod val="50000"/>
                    <a:lumOff val="50000"/>
                  </a:srgbClr>
                </a:solidFill>
                <a:latin typeface="Arial" panose="020B0604020202020204"/>
              </a:rPr>
              <a:pPr>
                <a:defRPr/>
              </a:pPr>
              <a:t>55</a:t>
            </a:fld>
            <a:endParaRPr lang="de-DE">
              <a:solidFill>
                <a:srgbClr val="000000">
                  <a:lumMod val="50000"/>
                  <a:lumOff val="50000"/>
                </a:srgbClr>
              </a:solidFill>
              <a:latin typeface="Arial" panose="020B0604020202020204"/>
            </a:endParaRPr>
          </a:p>
        </p:txBody>
      </p:sp>
      <p:sp>
        <p:nvSpPr>
          <p:cNvPr id="7" name="Rechteck 6">
            <a:extLst>
              <a:ext uri="{FF2B5EF4-FFF2-40B4-BE49-F238E27FC236}">
                <a16:creationId xmlns:a16="http://schemas.microsoft.com/office/drawing/2014/main" id="{3ED388D2-48A2-4F48-93B5-F5CEFDDFB120}"/>
              </a:ext>
            </a:extLst>
          </p:cNvPr>
          <p:cNvSpPr/>
          <p:nvPr/>
        </p:nvSpPr>
        <p:spPr>
          <a:xfrm>
            <a:off x="2455863" y="5212392"/>
            <a:ext cx="3174971" cy="369332"/>
          </a:xfrm>
          <a:prstGeom prst="rect">
            <a:avLst/>
          </a:prstGeom>
        </p:spPr>
        <p:txBody>
          <a:bodyPr wrap="square">
            <a:spAutoFit/>
          </a:bodyPr>
          <a:lstStyle/>
          <a:p>
            <a:pPr defTabSz="914377" hangingPunct="1">
              <a:defRPr/>
            </a:pPr>
            <a:r>
              <a:rPr lang="de-DE" b="1" kern="1200">
                <a:solidFill>
                  <a:srgbClr val="FFFFFF"/>
                </a:solidFill>
                <a:latin typeface="Arial" panose="020B0604020202020204" pitchFamily="34" charset="0"/>
                <a:ea typeface="+mn-ea"/>
                <a:cs typeface="Arial" panose="020B0604020202020204" pitchFamily="34" charset="0"/>
              </a:rPr>
              <a:t>A</a:t>
            </a:r>
            <a:r>
              <a:rPr lang="de-DE" kern="1200">
                <a:solidFill>
                  <a:srgbClr val="FFFFFF"/>
                </a:solidFill>
                <a:latin typeface="Arial" panose="020B0604020202020204" pitchFamily="34" charset="0"/>
                <a:ea typeface="+mn-ea"/>
                <a:cs typeface="Arial" panose="020B0604020202020204" pitchFamily="34" charset="0"/>
              </a:rPr>
              <a:t> 	3.922</a:t>
            </a:r>
          </a:p>
        </p:txBody>
      </p:sp>
      <p:sp>
        <p:nvSpPr>
          <p:cNvPr id="8" name="Rechteck 7">
            <a:extLst>
              <a:ext uri="{FF2B5EF4-FFF2-40B4-BE49-F238E27FC236}">
                <a16:creationId xmlns:a16="http://schemas.microsoft.com/office/drawing/2014/main" id="{012EF3BB-B686-4D73-991C-8A29FF87ACB7}"/>
              </a:ext>
            </a:extLst>
          </p:cNvPr>
          <p:cNvSpPr/>
          <p:nvPr/>
        </p:nvSpPr>
        <p:spPr>
          <a:xfrm>
            <a:off x="6511311" y="5206727"/>
            <a:ext cx="1800558" cy="369332"/>
          </a:xfrm>
          <a:prstGeom prst="rect">
            <a:avLst/>
          </a:prstGeom>
        </p:spPr>
        <p:txBody>
          <a:bodyPr wrap="none">
            <a:spAutoFit/>
          </a:bodyPr>
          <a:lstStyle/>
          <a:p>
            <a:pPr defTabSz="914377" hangingPunct="1">
              <a:defRPr/>
            </a:pPr>
            <a:r>
              <a:rPr lang="de-DE" b="1" kern="1200">
                <a:solidFill>
                  <a:srgbClr val="00B050"/>
                </a:solidFill>
                <a:latin typeface="Arial" panose="020B0604020202020204" pitchFamily="34" charset="0"/>
                <a:ea typeface="+mn-ea"/>
                <a:cs typeface="Arial" panose="020B0604020202020204" pitchFamily="34" charset="0"/>
              </a:rPr>
              <a:t>B</a:t>
            </a:r>
            <a:r>
              <a:rPr lang="de-DE" kern="1200">
                <a:solidFill>
                  <a:srgbClr val="FFFFFF"/>
                </a:solidFill>
                <a:latin typeface="Arial" panose="020B0604020202020204" pitchFamily="34" charset="0"/>
                <a:ea typeface="+mn-ea"/>
                <a:cs typeface="Arial" panose="020B0604020202020204" pitchFamily="34" charset="0"/>
              </a:rPr>
              <a:t> 	</a:t>
            </a:r>
            <a:r>
              <a:rPr lang="de-DE" b="1" kern="1200">
                <a:solidFill>
                  <a:srgbClr val="00B050"/>
                </a:solidFill>
                <a:latin typeface="Arial" panose="020B0604020202020204" pitchFamily="34" charset="0"/>
                <a:ea typeface="+mn-ea"/>
                <a:cs typeface="Arial" panose="020B0604020202020204" pitchFamily="34" charset="0"/>
              </a:rPr>
              <a:t>11.716</a:t>
            </a:r>
          </a:p>
        </p:txBody>
      </p:sp>
      <p:sp>
        <p:nvSpPr>
          <p:cNvPr id="9" name="Rechteck 8">
            <a:extLst>
              <a:ext uri="{FF2B5EF4-FFF2-40B4-BE49-F238E27FC236}">
                <a16:creationId xmlns:a16="http://schemas.microsoft.com/office/drawing/2014/main" id="{17C2845B-743C-45D6-A6F4-8370115C686D}"/>
              </a:ext>
            </a:extLst>
          </p:cNvPr>
          <p:cNvSpPr/>
          <p:nvPr/>
        </p:nvSpPr>
        <p:spPr>
          <a:xfrm>
            <a:off x="2458366" y="6093000"/>
            <a:ext cx="1685077" cy="369332"/>
          </a:xfrm>
          <a:prstGeom prst="rect">
            <a:avLst/>
          </a:prstGeom>
        </p:spPr>
        <p:txBody>
          <a:bodyPr wrap="none">
            <a:spAutoFit/>
          </a:bodyPr>
          <a:lstStyle/>
          <a:p>
            <a:pPr defTabSz="914377" hangingPunct="1">
              <a:defRPr/>
            </a:pPr>
            <a:r>
              <a:rPr lang="de-DE" b="1" kern="1200">
                <a:solidFill>
                  <a:srgbClr val="FFFFFF"/>
                </a:solidFill>
                <a:latin typeface="Arial" panose="020B0604020202020204" pitchFamily="34" charset="0"/>
                <a:ea typeface="+mn-ea"/>
                <a:cs typeface="Arial" panose="020B0604020202020204" pitchFamily="34" charset="0"/>
              </a:rPr>
              <a:t>C</a:t>
            </a:r>
            <a:r>
              <a:rPr lang="de-DE" kern="1200">
                <a:solidFill>
                  <a:srgbClr val="FFFFFF"/>
                </a:solidFill>
                <a:latin typeface="Arial" panose="020B0604020202020204" pitchFamily="34" charset="0"/>
                <a:ea typeface="+mn-ea"/>
                <a:cs typeface="Arial" panose="020B0604020202020204" pitchFamily="34" charset="0"/>
              </a:rPr>
              <a:t> 	7.794</a:t>
            </a:r>
          </a:p>
        </p:txBody>
      </p:sp>
      <p:pic>
        <p:nvPicPr>
          <p:cNvPr id="12" name="wer_wird_million_r_soundtracks_4_50_500_antwort_richtig_-51664110649942288">
            <a:hlinkClick r:id="" action="ppaction://media"/>
            <a:extLst>
              <a:ext uri="{FF2B5EF4-FFF2-40B4-BE49-F238E27FC236}">
                <a16:creationId xmlns:a16="http://schemas.microsoft.com/office/drawing/2014/main" id="{AF2BF30F-9C60-4E8F-A13F-EF5170E8DC5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12675" y="6070496"/>
            <a:ext cx="609600" cy="609600"/>
          </a:xfrm>
          <a:prstGeom prst="rect">
            <a:avLst/>
          </a:prstGeom>
        </p:spPr>
      </p:pic>
      <p:sp>
        <p:nvSpPr>
          <p:cNvPr id="15" name="Rechteck 14">
            <a:extLst>
              <a:ext uri="{FF2B5EF4-FFF2-40B4-BE49-F238E27FC236}">
                <a16:creationId xmlns:a16="http://schemas.microsoft.com/office/drawing/2014/main" id="{B0580864-18E7-49F9-BD7F-FFFF1A92844F}"/>
              </a:ext>
            </a:extLst>
          </p:cNvPr>
          <p:cNvSpPr/>
          <p:nvPr/>
        </p:nvSpPr>
        <p:spPr>
          <a:xfrm>
            <a:off x="6518792" y="6097904"/>
            <a:ext cx="3174971" cy="369332"/>
          </a:xfrm>
          <a:prstGeom prst="rect">
            <a:avLst/>
          </a:prstGeom>
        </p:spPr>
        <p:txBody>
          <a:bodyPr wrap="square">
            <a:spAutoFit/>
          </a:bodyPr>
          <a:lstStyle/>
          <a:p>
            <a:pPr defTabSz="914377" hangingPunct="1">
              <a:defRPr/>
            </a:pPr>
            <a:r>
              <a:rPr lang="de-DE" b="1" kern="1200">
                <a:solidFill>
                  <a:srgbClr val="FFFFFF"/>
                </a:solidFill>
                <a:latin typeface="Arial" panose="020B0604020202020204" pitchFamily="34" charset="0"/>
                <a:ea typeface="+mn-ea"/>
                <a:cs typeface="Arial" panose="020B0604020202020204" pitchFamily="34" charset="0"/>
              </a:rPr>
              <a:t>D</a:t>
            </a:r>
            <a:r>
              <a:rPr lang="de-DE" kern="1200">
                <a:solidFill>
                  <a:srgbClr val="FFFFFF"/>
                </a:solidFill>
                <a:latin typeface="Arial" panose="020B0604020202020204" pitchFamily="34" charset="0"/>
                <a:ea typeface="+mn-ea"/>
                <a:cs typeface="Arial" panose="020B0604020202020204" pitchFamily="34" charset="0"/>
              </a:rPr>
              <a:t> 	13.587</a:t>
            </a:r>
          </a:p>
        </p:txBody>
      </p:sp>
      <p:sp>
        <p:nvSpPr>
          <p:cNvPr id="14" name="Textfeld 13">
            <a:extLst>
              <a:ext uri="{FF2B5EF4-FFF2-40B4-BE49-F238E27FC236}">
                <a16:creationId xmlns:a16="http://schemas.microsoft.com/office/drawing/2014/main" id="{E6A2241A-D1F8-4A30-A7B4-00FA406D4A09}"/>
              </a:ext>
            </a:extLst>
          </p:cNvPr>
          <p:cNvSpPr txBox="1">
            <a:spLocks/>
          </p:cNvSpPr>
          <p:nvPr/>
        </p:nvSpPr>
        <p:spPr>
          <a:xfrm>
            <a:off x="1459765" y="3004452"/>
            <a:ext cx="9404503" cy="960533"/>
          </a:xfrm>
          <a:prstGeom prst="rect">
            <a:avLst/>
          </a:prstGeom>
          <a:solidFill>
            <a:srgbClr val="7F6000"/>
          </a:solidFill>
        </p:spPr>
        <p:txBody>
          <a:bodyPr wrap="square" rtlCol="0" anchor="ctr" anchorCtr="0">
            <a:noAutofit/>
          </a:bodyPr>
          <a:lstStyle/>
          <a:p>
            <a:pPr algn="ctr" defTabSz="914377" hangingPunct="1">
              <a:defRPr/>
            </a:pPr>
            <a:r>
              <a:rPr lang="de-DE" sz="2800" b="1" kern="1200">
                <a:solidFill>
                  <a:srgbClr val="FFFFFF"/>
                </a:solidFill>
                <a:latin typeface="Arial" panose="020B0604020202020204"/>
                <a:ea typeface="+mn-ea"/>
                <a:cs typeface="+mn-cs"/>
              </a:rPr>
              <a:t>3.922 Betriebe gewerblicher Art</a:t>
            </a:r>
          </a:p>
          <a:p>
            <a:pPr algn="ctr" defTabSz="914377" hangingPunct="1">
              <a:defRPr/>
            </a:pPr>
            <a:r>
              <a:rPr lang="de-DE" sz="2800" b="1" kern="1200">
                <a:solidFill>
                  <a:srgbClr val="FFFFFF"/>
                </a:solidFill>
                <a:latin typeface="Arial" panose="020B0604020202020204"/>
                <a:ea typeface="+mn-ea"/>
                <a:cs typeface="+mn-cs"/>
              </a:rPr>
              <a:t>7.794 Betriebe nicht gewerblicher Art</a:t>
            </a:r>
            <a:endParaRPr lang="de-DE" sz="2800" b="1" kern="1200">
              <a:solidFill>
                <a:srgbClr val="FFFFFF"/>
              </a:solidFill>
              <a:latin typeface="Arial" panose="020B0604020202020204" pitchFamily="34" charset="0"/>
              <a:ea typeface="+mn-ea"/>
              <a:cs typeface="Arial" panose="020B0604020202020204" pitchFamily="34" charset="0"/>
            </a:endParaRPr>
          </a:p>
        </p:txBody>
      </p:sp>
      <p:sp>
        <p:nvSpPr>
          <p:cNvPr id="17" name="Textplatzhalter 4">
            <a:extLst>
              <a:ext uri="{FF2B5EF4-FFF2-40B4-BE49-F238E27FC236}">
                <a16:creationId xmlns:a16="http://schemas.microsoft.com/office/drawing/2014/main" id="{14F8AF84-6D8F-4F0B-92A0-48C6696D4AAC}"/>
              </a:ext>
            </a:extLst>
          </p:cNvPr>
          <p:cNvSpPr txBox="1">
            <a:spLocks/>
          </p:cNvSpPr>
          <p:nvPr/>
        </p:nvSpPr>
        <p:spPr>
          <a:xfrm>
            <a:off x="1875571" y="676682"/>
            <a:ext cx="5638800" cy="2862071"/>
          </a:xfrm>
          <a:prstGeom prst="rect">
            <a:avLst/>
          </a:prstGeom>
        </p:spPr>
        <p:txBody>
          <a:bodyPr vert="horz" lIns="91440" tIns="45720" rIns="91440" bIns="45720" rtlCol="0" anchor="ctr"/>
          <a:lstStyle>
            <a:defPPr>
              <a:defRPr lang="de-DE"/>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defTabSz="1219170">
              <a:defRPr/>
            </a:pPr>
            <a:r>
              <a:rPr lang="de-DE" sz="3000">
                <a:solidFill>
                  <a:srgbClr val="FFFFFF"/>
                </a:solidFill>
                <a:latin typeface="Arial" panose="020B0604020202020204" pitchFamily="34" charset="0"/>
                <a:cs typeface="Arial" panose="020B0604020202020204" pitchFamily="34" charset="0"/>
              </a:rPr>
              <a:t>Wie viele Beherbergungsbetriebe hatte Südtirol im Januar 2023?</a:t>
            </a:r>
          </a:p>
        </p:txBody>
      </p:sp>
      <p:sp>
        <p:nvSpPr>
          <p:cNvPr id="10" name="Rechteck 9">
            <a:extLst>
              <a:ext uri="{FF2B5EF4-FFF2-40B4-BE49-F238E27FC236}">
                <a16:creationId xmlns:a16="http://schemas.microsoft.com/office/drawing/2014/main" id="{372A6D6E-6735-2020-51D8-024B77C3EE9A}"/>
              </a:ext>
            </a:extLst>
          </p:cNvPr>
          <p:cNvSpPr/>
          <p:nvPr/>
        </p:nvSpPr>
        <p:spPr>
          <a:xfrm>
            <a:off x="192000" y="6181320"/>
            <a:ext cx="792000" cy="676681"/>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77" hangingPunct="1">
              <a:defRPr/>
            </a:pPr>
            <a:endParaRPr lang="de-DE" kern="1200">
              <a:solidFill>
                <a:srgbClr val="FFFFFF"/>
              </a:solidFill>
              <a:latin typeface="Arial" panose="020B0604020202020204"/>
            </a:endParaRPr>
          </a:p>
        </p:txBody>
      </p:sp>
    </p:spTree>
    <p:extLst>
      <p:ext uri="{BB962C8B-B14F-4D97-AF65-F5344CB8AC3E}">
        <p14:creationId xmlns:p14="http://schemas.microsoft.com/office/powerpoint/2010/main" val="4183662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15" fill="hold"/>
                                        <p:tgtEl>
                                          <p:spTgt spid="1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11" fill="hold" display="0">
                  <p:stCondLst>
                    <p:cond delay="indefinite"/>
                  </p:stCondLst>
                  <p:endCondLst>
                    <p:cond evt="onStopAudio" delay="0">
                      <p:tgtEl>
                        <p:sldTgt/>
                      </p:tgtEl>
                    </p:cond>
                  </p:endCondLst>
                </p:cTn>
                <p:tgtEl>
                  <p:spTgt spid="12"/>
                </p:tgtEl>
              </p:cMediaNode>
            </p:audio>
          </p:childTnLst>
        </p:cTn>
      </p:par>
    </p:tnLst>
    <p:bldLst>
      <p:bldP spid="14"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rafik 10">
            <a:extLst>
              <a:ext uri="{FF2B5EF4-FFF2-40B4-BE49-F238E27FC236}">
                <a16:creationId xmlns:a16="http://schemas.microsoft.com/office/drawing/2014/main" id="{22E2FE7D-34D4-7ECE-DE40-99C8D9167B9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200" y="-27000"/>
            <a:ext cx="12493600" cy="6984000"/>
          </a:xfrm>
          <a:prstGeom prst="rect">
            <a:avLst/>
          </a:prstGeom>
        </p:spPr>
      </p:pic>
      <p:sp>
        <p:nvSpPr>
          <p:cNvPr id="2" name="Titel 1">
            <a:extLst>
              <a:ext uri="{FF2B5EF4-FFF2-40B4-BE49-F238E27FC236}">
                <a16:creationId xmlns:a16="http://schemas.microsoft.com/office/drawing/2014/main" id="{93F9D95A-5EFA-423E-A82B-771535240760}"/>
              </a:ext>
            </a:extLst>
          </p:cNvPr>
          <p:cNvSpPr>
            <a:spLocks noGrp="1"/>
          </p:cNvSpPr>
          <p:nvPr>
            <p:ph type="title"/>
          </p:nvPr>
        </p:nvSpPr>
        <p:spPr>
          <a:xfrm>
            <a:off x="912285" y="1507068"/>
            <a:ext cx="7920567" cy="443198"/>
          </a:xfrm>
        </p:spPr>
        <p:txBody>
          <a:bodyPr/>
          <a:lstStyle/>
          <a:p>
            <a:endParaRPr lang="de-DE"/>
          </a:p>
        </p:txBody>
      </p:sp>
      <p:sp>
        <p:nvSpPr>
          <p:cNvPr id="3" name="Inhaltsplatzhalter 2">
            <a:extLst>
              <a:ext uri="{FF2B5EF4-FFF2-40B4-BE49-F238E27FC236}">
                <a16:creationId xmlns:a16="http://schemas.microsoft.com/office/drawing/2014/main" id="{02B344F1-A242-477A-B99A-3CE12C2D709A}"/>
              </a:ext>
            </a:extLst>
          </p:cNvPr>
          <p:cNvSpPr>
            <a:spLocks noGrp="1"/>
          </p:cNvSpPr>
          <p:nvPr>
            <p:ph idx="1"/>
          </p:nvPr>
        </p:nvSpPr>
        <p:spPr/>
        <p:txBody>
          <a:bodyPr/>
          <a:lstStyle/>
          <a:p>
            <a:endParaRPr lang="de-DE"/>
          </a:p>
        </p:txBody>
      </p:sp>
      <p:sp>
        <p:nvSpPr>
          <p:cNvPr id="4" name="Foliennummernplatzhalter 3">
            <a:extLst>
              <a:ext uri="{FF2B5EF4-FFF2-40B4-BE49-F238E27FC236}">
                <a16:creationId xmlns:a16="http://schemas.microsoft.com/office/drawing/2014/main" id="{52395137-AF3B-4DFD-A0F2-FE0AEB0D259F}"/>
              </a:ext>
            </a:extLst>
          </p:cNvPr>
          <p:cNvSpPr>
            <a:spLocks noGrp="1"/>
          </p:cNvSpPr>
          <p:nvPr>
            <p:ph type="sldNum" sz="quarter" idx="12"/>
          </p:nvPr>
        </p:nvSpPr>
        <p:spPr/>
        <p:txBody>
          <a:bodyPr/>
          <a:lstStyle/>
          <a:p>
            <a:pPr>
              <a:defRPr/>
            </a:pPr>
            <a:fld id="{10396067-85EB-4C96-BB71-16F07715E0F4}" type="slidenum">
              <a:rPr lang="de-DE">
                <a:solidFill>
                  <a:srgbClr val="000000">
                    <a:lumMod val="50000"/>
                    <a:lumOff val="50000"/>
                  </a:srgbClr>
                </a:solidFill>
                <a:latin typeface="Arial" panose="020B0604020202020204"/>
              </a:rPr>
              <a:pPr>
                <a:defRPr/>
              </a:pPr>
              <a:t>56</a:t>
            </a:fld>
            <a:endParaRPr lang="de-DE">
              <a:solidFill>
                <a:srgbClr val="000000">
                  <a:lumMod val="50000"/>
                  <a:lumOff val="50000"/>
                </a:srgbClr>
              </a:solidFill>
              <a:latin typeface="Arial" panose="020B0604020202020204"/>
            </a:endParaRPr>
          </a:p>
        </p:txBody>
      </p:sp>
      <p:sp>
        <p:nvSpPr>
          <p:cNvPr id="7" name="Rechteck 6">
            <a:extLst>
              <a:ext uri="{FF2B5EF4-FFF2-40B4-BE49-F238E27FC236}">
                <a16:creationId xmlns:a16="http://schemas.microsoft.com/office/drawing/2014/main" id="{3ED388D2-48A2-4F48-93B5-F5CEFDDFB120}"/>
              </a:ext>
            </a:extLst>
          </p:cNvPr>
          <p:cNvSpPr/>
          <p:nvPr/>
        </p:nvSpPr>
        <p:spPr>
          <a:xfrm>
            <a:off x="2455155" y="5229000"/>
            <a:ext cx="3174971" cy="369332"/>
          </a:xfrm>
          <a:prstGeom prst="rect">
            <a:avLst/>
          </a:prstGeom>
        </p:spPr>
        <p:txBody>
          <a:bodyPr wrap="square">
            <a:spAutoFit/>
          </a:bodyPr>
          <a:lstStyle/>
          <a:p>
            <a:pPr defTabSz="914377" hangingPunct="1">
              <a:defRPr/>
            </a:pPr>
            <a:r>
              <a:rPr lang="de-DE" b="1" kern="1200">
                <a:solidFill>
                  <a:srgbClr val="FFFFFF"/>
                </a:solidFill>
                <a:latin typeface="Arial" panose="020B0604020202020204" pitchFamily="34" charset="0"/>
                <a:ea typeface="+mn-ea"/>
                <a:cs typeface="Arial" panose="020B0604020202020204" pitchFamily="34" charset="0"/>
              </a:rPr>
              <a:t>A</a:t>
            </a:r>
            <a:r>
              <a:rPr lang="de-DE" kern="1200">
                <a:solidFill>
                  <a:srgbClr val="FFFFFF"/>
                </a:solidFill>
                <a:latin typeface="Arial" panose="020B0604020202020204" pitchFamily="34" charset="0"/>
                <a:ea typeface="+mn-ea"/>
                <a:cs typeface="Arial" panose="020B0604020202020204" pitchFamily="34" charset="0"/>
              </a:rPr>
              <a:t> 	106</a:t>
            </a:r>
          </a:p>
        </p:txBody>
      </p:sp>
      <p:sp>
        <p:nvSpPr>
          <p:cNvPr id="8" name="Rechteck 7">
            <a:extLst>
              <a:ext uri="{FF2B5EF4-FFF2-40B4-BE49-F238E27FC236}">
                <a16:creationId xmlns:a16="http://schemas.microsoft.com/office/drawing/2014/main" id="{012EF3BB-B686-4D73-991C-8A29FF87ACB7}"/>
              </a:ext>
            </a:extLst>
          </p:cNvPr>
          <p:cNvSpPr/>
          <p:nvPr/>
        </p:nvSpPr>
        <p:spPr>
          <a:xfrm>
            <a:off x="6515232" y="5229000"/>
            <a:ext cx="3174971" cy="369332"/>
          </a:xfrm>
          <a:prstGeom prst="rect">
            <a:avLst/>
          </a:prstGeom>
        </p:spPr>
        <p:txBody>
          <a:bodyPr wrap="square">
            <a:spAutoFit/>
          </a:bodyPr>
          <a:lstStyle/>
          <a:p>
            <a:pPr defTabSz="914377" hangingPunct="1">
              <a:defRPr/>
            </a:pPr>
            <a:r>
              <a:rPr lang="de-DE" b="1" kern="1200">
                <a:solidFill>
                  <a:srgbClr val="FFFFFF"/>
                </a:solidFill>
                <a:latin typeface="Arial" panose="020B0604020202020204" pitchFamily="34" charset="0"/>
                <a:ea typeface="+mn-ea"/>
                <a:cs typeface="Arial" panose="020B0604020202020204" pitchFamily="34" charset="0"/>
              </a:rPr>
              <a:t>B</a:t>
            </a:r>
            <a:r>
              <a:rPr lang="de-DE" kern="1200">
                <a:solidFill>
                  <a:srgbClr val="FFFFFF"/>
                </a:solidFill>
                <a:latin typeface="Arial" panose="020B0604020202020204" pitchFamily="34" charset="0"/>
                <a:ea typeface="+mn-ea"/>
                <a:cs typeface="Arial" panose="020B0604020202020204" pitchFamily="34" charset="0"/>
              </a:rPr>
              <a:t> 	715</a:t>
            </a:r>
          </a:p>
        </p:txBody>
      </p:sp>
      <p:sp>
        <p:nvSpPr>
          <p:cNvPr id="9" name="Rechteck 8">
            <a:extLst>
              <a:ext uri="{FF2B5EF4-FFF2-40B4-BE49-F238E27FC236}">
                <a16:creationId xmlns:a16="http://schemas.microsoft.com/office/drawing/2014/main" id="{17C2845B-743C-45D6-A6F4-8370115C686D}"/>
              </a:ext>
            </a:extLst>
          </p:cNvPr>
          <p:cNvSpPr/>
          <p:nvPr/>
        </p:nvSpPr>
        <p:spPr>
          <a:xfrm>
            <a:off x="2472253" y="6093201"/>
            <a:ext cx="1492716" cy="369332"/>
          </a:xfrm>
          <a:prstGeom prst="rect">
            <a:avLst/>
          </a:prstGeom>
        </p:spPr>
        <p:txBody>
          <a:bodyPr wrap="none">
            <a:spAutoFit/>
          </a:bodyPr>
          <a:lstStyle/>
          <a:p>
            <a:pPr defTabSz="914377" hangingPunct="1">
              <a:defRPr/>
            </a:pPr>
            <a:r>
              <a:rPr lang="de-DE" b="1" kern="1200">
                <a:solidFill>
                  <a:srgbClr val="FFFFFF"/>
                </a:solidFill>
                <a:latin typeface="Arial" panose="020B0604020202020204" pitchFamily="34" charset="0"/>
                <a:ea typeface="+mn-ea"/>
                <a:cs typeface="Arial" panose="020B0604020202020204" pitchFamily="34" charset="0"/>
              </a:rPr>
              <a:t>C</a:t>
            </a:r>
            <a:r>
              <a:rPr lang="de-DE" kern="1200">
                <a:solidFill>
                  <a:srgbClr val="FFFFFF"/>
                </a:solidFill>
                <a:latin typeface="Arial" panose="020B0604020202020204" pitchFamily="34" charset="0"/>
                <a:ea typeface="+mn-ea"/>
                <a:cs typeface="Arial" panose="020B0604020202020204" pitchFamily="34" charset="0"/>
              </a:rPr>
              <a:t> 	191</a:t>
            </a:r>
          </a:p>
        </p:txBody>
      </p:sp>
      <p:sp>
        <p:nvSpPr>
          <p:cNvPr id="10" name="Rechteck 9">
            <a:extLst>
              <a:ext uri="{FF2B5EF4-FFF2-40B4-BE49-F238E27FC236}">
                <a16:creationId xmlns:a16="http://schemas.microsoft.com/office/drawing/2014/main" id="{BB737F03-0E0F-404F-ABA4-99DE10EB8ECF}"/>
              </a:ext>
            </a:extLst>
          </p:cNvPr>
          <p:cNvSpPr/>
          <p:nvPr/>
        </p:nvSpPr>
        <p:spPr>
          <a:xfrm>
            <a:off x="6515231" y="6093000"/>
            <a:ext cx="3174971" cy="369332"/>
          </a:xfrm>
          <a:prstGeom prst="rect">
            <a:avLst/>
          </a:prstGeom>
        </p:spPr>
        <p:txBody>
          <a:bodyPr wrap="square">
            <a:spAutoFit/>
          </a:bodyPr>
          <a:lstStyle/>
          <a:p>
            <a:pPr defTabSz="914377" hangingPunct="1">
              <a:defRPr/>
            </a:pPr>
            <a:r>
              <a:rPr lang="de-DE" b="1" kern="1200">
                <a:solidFill>
                  <a:srgbClr val="FFFFFF"/>
                </a:solidFill>
                <a:latin typeface="Arial" panose="020B0604020202020204" pitchFamily="34" charset="0"/>
                <a:ea typeface="+mn-ea"/>
                <a:cs typeface="Arial" panose="020B0604020202020204" pitchFamily="34" charset="0"/>
              </a:rPr>
              <a:t>D</a:t>
            </a:r>
            <a:r>
              <a:rPr lang="de-DE" kern="1200">
                <a:solidFill>
                  <a:srgbClr val="FFFFFF"/>
                </a:solidFill>
                <a:latin typeface="Arial" panose="020B0604020202020204" pitchFamily="34" charset="0"/>
                <a:ea typeface="+mn-ea"/>
                <a:cs typeface="Arial" panose="020B0604020202020204" pitchFamily="34" charset="0"/>
              </a:rPr>
              <a:t> 	353</a:t>
            </a:r>
          </a:p>
        </p:txBody>
      </p:sp>
      <p:pic>
        <p:nvPicPr>
          <p:cNvPr id="12" name="wer_wird_million_r_soundtracks_5_1_000_16_000_-3928158384571803761">
            <a:hlinkClick r:id="" action="ppaction://media"/>
            <a:extLst>
              <a:ext uri="{FF2B5EF4-FFF2-40B4-BE49-F238E27FC236}">
                <a16:creationId xmlns:a16="http://schemas.microsoft.com/office/drawing/2014/main" id="{48C8922D-9D8F-4825-9961-637D6458B63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8388" y="6113463"/>
            <a:ext cx="609600" cy="609600"/>
          </a:xfrm>
          <a:prstGeom prst="rect">
            <a:avLst/>
          </a:prstGeom>
        </p:spPr>
      </p:pic>
      <p:sp>
        <p:nvSpPr>
          <p:cNvPr id="13" name="Textplatzhalter 4">
            <a:extLst>
              <a:ext uri="{FF2B5EF4-FFF2-40B4-BE49-F238E27FC236}">
                <a16:creationId xmlns:a16="http://schemas.microsoft.com/office/drawing/2014/main" id="{14F8AF84-6D8F-4F0B-92A0-48C6696D4AAC}"/>
              </a:ext>
            </a:extLst>
          </p:cNvPr>
          <p:cNvSpPr txBox="1">
            <a:spLocks/>
          </p:cNvSpPr>
          <p:nvPr/>
        </p:nvSpPr>
        <p:spPr>
          <a:xfrm>
            <a:off x="1875571" y="676682"/>
            <a:ext cx="5638800" cy="2862071"/>
          </a:xfrm>
          <a:prstGeom prst="rect">
            <a:avLst/>
          </a:prstGeom>
        </p:spPr>
        <p:txBody>
          <a:bodyPr vert="horz" lIns="91440" tIns="45720" rIns="91440" bIns="45720" rtlCol="0" anchor="ctr"/>
          <a:lstStyle>
            <a:defPPr>
              <a:defRPr lang="de-DE"/>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defTabSz="1219170">
              <a:defRPr/>
            </a:pPr>
            <a:r>
              <a:rPr lang="de-DE" sz="3000">
                <a:solidFill>
                  <a:srgbClr val="FFFFFF"/>
                </a:solidFill>
                <a:latin typeface="Arial" panose="020B0604020202020204" pitchFamily="34" charset="0"/>
                <a:cs typeface="Arial" panose="020B0604020202020204" pitchFamily="34" charset="0"/>
              </a:rPr>
              <a:t>Wie viele Betriebe in Südtirol hatten im Januar 2023 mehr als 120 Betten?</a:t>
            </a:r>
          </a:p>
        </p:txBody>
      </p:sp>
      <p:sp>
        <p:nvSpPr>
          <p:cNvPr id="14" name="Rechteck 13">
            <a:extLst>
              <a:ext uri="{FF2B5EF4-FFF2-40B4-BE49-F238E27FC236}">
                <a16:creationId xmlns:a16="http://schemas.microsoft.com/office/drawing/2014/main" id="{8044F0C2-F8E8-D84C-CA24-CFAB65900940}"/>
              </a:ext>
            </a:extLst>
          </p:cNvPr>
          <p:cNvSpPr/>
          <p:nvPr/>
        </p:nvSpPr>
        <p:spPr>
          <a:xfrm>
            <a:off x="192000" y="6181320"/>
            <a:ext cx="792000" cy="676681"/>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77" hangingPunct="1">
              <a:defRPr/>
            </a:pPr>
            <a:endParaRPr lang="de-DE" kern="1200">
              <a:solidFill>
                <a:srgbClr val="FFFFFF"/>
              </a:solidFill>
              <a:latin typeface="Arial" panose="020B0604020202020204"/>
            </a:endParaRPr>
          </a:p>
        </p:txBody>
      </p:sp>
    </p:spTree>
    <p:extLst>
      <p:ext uri="{BB962C8B-B14F-4D97-AF65-F5344CB8AC3E}">
        <p14:creationId xmlns:p14="http://schemas.microsoft.com/office/powerpoint/2010/main" val="801178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0000" fill="hold"/>
                                        <p:tgtEl>
                                          <p:spTgt spid="1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23" repeatCount="indefinite" fill="hold" display="0">
                  <p:stCondLst>
                    <p:cond delay="indefinite"/>
                  </p:stCondLst>
                  <p:endCondLst>
                    <p:cond evt="onStopAudio" delay="0">
                      <p:tgtEl>
                        <p:sldTgt/>
                      </p:tgtEl>
                    </p:cond>
                  </p:endCondLst>
                </p:cTn>
                <p:tgtEl>
                  <p:spTgt spid="12"/>
                </p:tgtEl>
              </p:cMediaNode>
            </p:audio>
          </p:childTnLst>
        </p:cTn>
      </p:par>
    </p:tnLst>
    <p:bldLst>
      <p:bldP spid="7" grpId="0"/>
      <p:bldP spid="8" grpId="0"/>
      <p:bldP spid="9" grpId="0"/>
      <p:bldP spid="10"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rafik 10">
            <a:extLst>
              <a:ext uri="{FF2B5EF4-FFF2-40B4-BE49-F238E27FC236}">
                <a16:creationId xmlns:a16="http://schemas.microsoft.com/office/drawing/2014/main" id="{76AAFAB8-1EFE-66F9-09E9-FE75945B40D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200" y="-27000"/>
            <a:ext cx="12493600" cy="6984000"/>
          </a:xfrm>
          <a:prstGeom prst="rect">
            <a:avLst/>
          </a:prstGeom>
        </p:spPr>
      </p:pic>
      <p:sp>
        <p:nvSpPr>
          <p:cNvPr id="2" name="Titel 1">
            <a:extLst>
              <a:ext uri="{FF2B5EF4-FFF2-40B4-BE49-F238E27FC236}">
                <a16:creationId xmlns:a16="http://schemas.microsoft.com/office/drawing/2014/main" id="{93F9D95A-5EFA-423E-A82B-771535240760}"/>
              </a:ext>
            </a:extLst>
          </p:cNvPr>
          <p:cNvSpPr>
            <a:spLocks noGrp="1"/>
          </p:cNvSpPr>
          <p:nvPr>
            <p:ph type="title"/>
          </p:nvPr>
        </p:nvSpPr>
        <p:spPr>
          <a:xfrm>
            <a:off x="912285" y="1507068"/>
            <a:ext cx="7920567" cy="443198"/>
          </a:xfrm>
        </p:spPr>
        <p:txBody>
          <a:bodyPr/>
          <a:lstStyle/>
          <a:p>
            <a:endParaRPr lang="de-DE"/>
          </a:p>
        </p:txBody>
      </p:sp>
      <p:sp>
        <p:nvSpPr>
          <p:cNvPr id="3" name="Inhaltsplatzhalter 2">
            <a:extLst>
              <a:ext uri="{FF2B5EF4-FFF2-40B4-BE49-F238E27FC236}">
                <a16:creationId xmlns:a16="http://schemas.microsoft.com/office/drawing/2014/main" id="{02B344F1-A242-477A-B99A-3CE12C2D709A}"/>
              </a:ext>
            </a:extLst>
          </p:cNvPr>
          <p:cNvSpPr>
            <a:spLocks noGrp="1"/>
          </p:cNvSpPr>
          <p:nvPr>
            <p:ph idx="1"/>
          </p:nvPr>
        </p:nvSpPr>
        <p:spPr/>
        <p:txBody>
          <a:bodyPr/>
          <a:lstStyle/>
          <a:p>
            <a:endParaRPr lang="de-DE"/>
          </a:p>
        </p:txBody>
      </p:sp>
      <p:sp>
        <p:nvSpPr>
          <p:cNvPr id="4" name="Foliennummernplatzhalter 3">
            <a:extLst>
              <a:ext uri="{FF2B5EF4-FFF2-40B4-BE49-F238E27FC236}">
                <a16:creationId xmlns:a16="http://schemas.microsoft.com/office/drawing/2014/main" id="{52395137-AF3B-4DFD-A0F2-FE0AEB0D259F}"/>
              </a:ext>
            </a:extLst>
          </p:cNvPr>
          <p:cNvSpPr>
            <a:spLocks noGrp="1"/>
          </p:cNvSpPr>
          <p:nvPr>
            <p:ph type="sldNum" sz="quarter" idx="12"/>
          </p:nvPr>
        </p:nvSpPr>
        <p:spPr/>
        <p:txBody>
          <a:bodyPr/>
          <a:lstStyle/>
          <a:p>
            <a:pPr>
              <a:defRPr/>
            </a:pPr>
            <a:fld id="{10396067-85EB-4C96-BB71-16F07715E0F4}" type="slidenum">
              <a:rPr lang="de-DE">
                <a:solidFill>
                  <a:srgbClr val="000000">
                    <a:lumMod val="50000"/>
                    <a:lumOff val="50000"/>
                  </a:srgbClr>
                </a:solidFill>
                <a:latin typeface="Arial" panose="020B0604020202020204"/>
              </a:rPr>
              <a:pPr>
                <a:defRPr/>
              </a:pPr>
              <a:t>57</a:t>
            </a:fld>
            <a:endParaRPr lang="de-DE">
              <a:solidFill>
                <a:srgbClr val="000000">
                  <a:lumMod val="50000"/>
                  <a:lumOff val="50000"/>
                </a:srgbClr>
              </a:solidFill>
              <a:latin typeface="Arial" panose="020B0604020202020204"/>
            </a:endParaRPr>
          </a:p>
        </p:txBody>
      </p:sp>
      <p:sp>
        <p:nvSpPr>
          <p:cNvPr id="7" name="Rechteck 6">
            <a:extLst>
              <a:ext uri="{FF2B5EF4-FFF2-40B4-BE49-F238E27FC236}">
                <a16:creationId xmlns:a16="http://schemas.microsoft.com/office/drawing/2014/main" id="{3ED388D2-48A2-4F48-93B5-F5CEFDDFB120}"/>
              </a:ext>
            </a:extLst>
          </p:cNvPr>
          <p:cNvSpPr/>
          <p:nvPr/>
        </p:nvSpPr>
        <p:spPr>
          <a:xfrm>
            <a:off x="2465037" y="5209683"/>
            <a:ext cx="3174971" cy="369332"/>
          </a:xfrm>
          <a:prstGeom prst="rect">
            <a:avLst/>
          </a:prstGeom>
        </p:spPr>
        <p:txBody>
          <a:bodyPr wrap="square">
            <a:spAutoFit/>
          </a:bodyPr>
          <a:lstStyle/>
          <a:p>
            <a:pPr defTabSz="914377" hangingPunct="1">
              <a:defRPr/>
            </a:pPr>
            <a:r>
              <a:rPr lang="de-DE" b="1" kern="1200">
                <a:solidFill>
                  <a:srgbClr val="00B050"/>
                </a:solidFill>
                <a:latin typeface="Arial" panose="020B0604020202020204" pitchFamily="34" charset="0"/>
                <a:ea typeface="+mn-ea"/>
                <a:cs typeface="Arial" panose="020B0604020202020204" pitchFamily="34" charset="0"/>
              </a:rPr>
              <a:t>A</a:t>
            </a:r>
            <a:r>
              <a:rPr lang="de-DE" kern="1200">
                <a:solidFill>
                  <a:srgbClr val="FFFFFF"/>
                </a:solidFill>
                <a:latin typeface="Arial" panose="020B0604020202020204" pitchFamily="34" charset="0"/>
                <a:ea typeface="+mn-ea"/>
                <a:cs typeface="Arial" panose="020B0604020202020204" pitchFamily="34" charset="0"/>
              </a:rPr>
              <a:t> 	</a:t>
            </a:r>
            <a:r>
              <a:rPr lang="de-DE" b="1" kern="1200">
                <a:solidFill>
                  <a:srgbClr val="00B050"/>
                </a:solidFill>
                <a:latin typeface="Arial" panose="020B0604020202020204" pitchFamily="34" charset="0"/>
                <a:ea typeface="+mn-ea"/>
                <a:cs typeface="Arial" panose="020B0604020202020204" pitchFamily="34" charset="0"/>
              </a:rPr>
              <a:t>106</a:t>
            </a:r>
          </a:p>
        </p:txBody>
      </p:sp>
      <p:sp>
        <p:nvSpPr>
          <p:cNvPr id="8" name="Rechteck 7">
            <a:extLst>
              <a:ext uri="{FF2B5EF4-FFF2-40B4-BE49-F238E27FC236}">
                <a16:creationId xmlns:a16="http://schemas.microsoft.com/office/drawing/2014/main" id="{012EF3BB-B686-4D73-991C-8A29FF87ACB7}"/>
              </a:ext>
            </a:extLst>
          </p:cNvPr>
          <p:cNvSpPr/>
          <p:nvPr/>
        </p:nvSpPr>
        <p:spPr>
          <a:xfrm>
            <a:off x="6511683" y="5224643"/>
            <a:ext cx="3174971" cy="369332"/>
          </a:xfrm>
          <a:prstGeom prst="rect">
            <a:avLst/>
          </a:prstGeom>
        </p:spPr>
        <p:txBody>
          <a:bodyPr wrap="square">
            <a:spAutoFit/>
          </a:bodyPr>
          <a:lstStyle/>
          <a:p>
            <a:pPr defTabSz="914377" hangingPunct="1">
              <a:defRPr/>
            </a:pPr>
            <a:r>
              <a:rPr lang="de-DE" b="1" kern="1200">
                <a:solidFill>
                  <a:srgbClr val="FFFFFF"/>
                </a:solidFill>
                <a:latin typeface="Arial" panose="020B0604020202020204" pitchFamily="34" charset="0"/>
                <a:ea typeface="+mn-ea"/>
                <a:cs typeface="Arial" panose="020B0604020202020204" pitchFamily="34" charset="0"/>
              </a:rPr>
              <a:t>B</a:t>
            </a:r>
            <a:r>
              <a:rPr lang="de-DE" kern="1200">
                <a:solidFill>
                  <a:srgbClr val="FFFFFF"/>
                </a:solidFill>
                <a:latin typeface="Arial" panose="020B0604020202020204" pitchFamily="34" charset="0"/>
                <a:ea typeface="+mn-ea"/>
                <a:cs typeface="Arial" panose="020B0604020202020204" pitchFamily="34" charset="0"/>
              </a:rPr>
              <a:t> 	715</a:t>
            </a:r>
          </a:p>
        </p:txBody>
      </p:sp>
      <p:sp>
        <p:nvSpPr>
          <p:cNvPr id="9" name="Rechteck 8">
            <a:extLst>
              <a:ext uri="{FF2B5EF4-FFF2-40B4-BE49-F238E27FC236}">
                <a16:creationId xmlns:a16="http://schemas.microsoft.com/office/drawing/2014/main" id="{17C2845B-743C-45D6-A6F4-8370115C686D}"/>
              </a:ext>
            </a:extLst>
          </p:cNvPr>
          <p:cNvSpPr/>
          <p:nvPr/>
        </p:nvSpPr>
        <p:spPr>
          <a:xfrm>
            <a:off x="2470015" y="6093000"/>
            <a:ext cx="1492716" cy="369332"/>
          </a:xfrm>
          <a:prstGeom prst="rect">
            <a:avLst/>
          </a:prstGeom>
        </p:spPr>
        <p:txBody>
          <a:bodyPr wrap="none">
            <a:spAutoFit/>
          </a:bodyPr>
          <a:lstStyle/>
          <a:p>
            <a:pPr defTabSz="914377" hangingPunct="1">
              <a:defRPr/>
            </a:pPr>
            <a:r>
              <a:rPr lang="de-DE" b="1" kern="1200">
                <a:solidFill>
                  <a:srgbClr val="FFFFFF"/>
                </a:solidFill>
                <a:latin typeface="Arial" panose="020B0604020202020204" pitchFamily="34" charset="0"/>
                <a:ea typeface="+mn-ea"/>
                <a:cs typeface="Arial" panose="020B0604020202020204" pitchFamily="34" charset="0"/>
              </a:rPr>
              <a:t>C</a:t>
            </a:r>
            <a:r>
              <a:rPr lang="de-DE" kern="1200">
                <a:solidFill>
                  <a:srgbClr val="FFFFFF"/>
                </a:solidFill>
                <a:latin typeface="Arial" panose="020B0604020202020204" pitchFamily="34" charset="0"/>
                <a:ea typeface="+mn-ea"/>
                <a:cs typeface="Arial" panose="020B0604020202020204" pitchFamily="34" charset="0"/>
              </a:rPr>
              <a:t> 	191</a:t>
            </a:r>
          </a:p>
        </p:txBody>
      </p:sp>
      <p:sp>
        <p:nvSpPr>
          <p:cNvPr id="10" name="Rechteck 9">
            <a:extLst>
              <a:ext uri="{FF2B5EF4-FFF2-40B4-BE49-F238E27FC236}">
                <a16:creationId xmlns:a16="http://schemas.microsoft.com/office/drawing/2014/main" id="{BB737F03-0E0F-404F-ABA4-99DE10EB8ECF}"/>
              </a:ext>
            </a:extLst>
          </p:cNvPr>
          <p:cNvSpPr/>
          <p:nvPr/>
        </p:nvSpPr>
        <p:spPr>
          <a:xfrm>
            <a:off x="6509616" y="6093000"/>
            <a:ext cx="3174971" cy="369332"/>
          </a:xfrm>
          <a:prstGeom prst="rect">
            <a:avLst/>
          </a:prstGeom>
        </p:spPr>
        <p:txBody>
          <a:bodyPr wrap="square">
            <a:spAutoFit/>
          </a:bodyPr>
          <a:lstStyle/>
          <a:p>
            <a:pPr defTabSz="914377" hangingPunct="1">
              <a:defRPr/>
            </a:pPr>
            <a:r>
              <a:rPr lang="de-DE" b="1" kern="1200">
                <a:solidFill>
                  <a:srgbClr val="FFFFFF"/>
                </a:solidFill>
                <a:latin typeface="Arial" panose="020B0604020202020204" pitchFamily="34" charset="0"/>
                <a:ea typeface="+mn-ea"/>
                <a:cs typeface="Arial" panose="020B0604020202020204" pitchFamily="34" charset="0"/>
              </a:rPr>
              <a:t>D</a:t>
            </a:r>
            <a:r>
              <a:rPr lang="de-DE" kern="1200">
                <a:solidFill>
                  <a:srgbClr val="FFFFFF"/>
                </a:solidFill>
                <a:latin typeface="Arial" panose="020B0604020202020204" pitchFamily="34" charset="0"/>
                <a:ea typeface="+mn-ea"/>
                <a:cs typeface="Arial" panose="020B0604020202020204" pitchFamily="34" charset="0"/>
              </a:rPr>
              <a:t> 	353</a:t>
            </a:r>
          </a:p>
        </p:txBody>
      </p:sp>
      <p:pic>
        <p:nvPicPr>
          <p:cNvPr id="13" name="wer_wird_million_r_soundtracks_4_50_500_antwort_richtig_-51664110649942288">
            <a:hlinkClick r:id="" action="ppaction://media"/>
            <a:extLst>
              <a:ext uri="{FF2B5EF4-FFF2-40B4-BE49-F238E27FC236}">
                <a16:creationId xmlns:a16="http://schemas.microsoft.com/office/drawing/2014/main" id="{C7548D70-6CE4-44F3-98B7-644997E4A26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12675" y="6070496"/>
            <a:ext cx="609600" cy="609600"/>
          </a:xfrm>
          <a:prstGeom prst="rect">
            <a:avLst/>
          </a:prstGeom>
        </p:spPr>
      </p:pic>
      <p:sp>
        <p:nvSpPr>
          <p:cNvPr id="14" name="Textplatzhalter 4">
            <a:extLst>
              <a:ext uri="{FF2B5EF4-FFF2-40B4-BE49-F238E27FC236}">
                <a16:creationId xmlns:a16="http://schemas.microsoft.com/office/drawing/2014/main" id="{14F8AF84-6D8F-4F0B-92A0-48C6696D4AAC}"/>
              </a:ext>
            </a:extLst>
          </p:cNvPr>
          <p:cNvSpPr txBox="1">
            <a:spLocks/>
          </p:cNvSpPr>
          <p:nvPr/>
        </p:nvSpPr>
        <p:spPr>
          <a:xfrm>
            <a:off x="1875571" y="676682"/>
            <a:ext cx="5638800" cy="2862071"/>
          </a:xfrm>
          <a:prstGeom prst="rect">
            <a:avLst/>
          </a:prstGeom>
        </p:spPr>
        <p:txBody>
          <a:bodyPr vert="horz" lIns="91440" tIns="45720" rIns="91440" bIns="45720" rtlCol="0" anchor="ctr"/>
          <a:lstStyle>
            <a:defPPr>
              <a:defRPr lang="de-DE"/>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defTabSz="1219170">
              <a:defRPr/>
            </a:pPr>
            <a:r>
              <a:rPr lang="de-DE" sz="3000">
                <a:solidFill>
                  <a:srgbClr val="FFFFFF"/>
                </a:solidFill>
                <a:latin typeface="Arial" panose="020B0604020202020204" pitchFamily="34" charset="0"/>
                <a:cs typeface="Arial" panose="020B0604020202020204" pitchFamily="34" charset="0"/>
              </a:rPr>
              <a:t>Wie viele Betriebe in Südtirol hatten im Januar 2023 mehr als 120 Betten?</a:t>
            </a:r>
          </a:p>
        </p:txBody>
      </p:sp>
      <p:sp>
        <p:nvSpPr>
          <p:cNvPr id="16" name="Textfeld 15">
            <a:extLst>
              <a:ext uri="{FF2B5EF4-FFF2-40B4-BE49-F238E27FC236}">
                <a16:creationId xmlns:a16="http://schemas.microsoft.com/office/drawing/2014/main" id="{E6A2241A-D1F8-4A30-A7B4-00FA406D4A09}"/>
              </a:ext>
            </a:extLst>
          </p:cNvPr>
          <p:cNvSpPr txBox="1">
            <a:spLocks/>
          </p:cNvSpPr>
          <p:nvPr/>
        </p:nvSpPr>
        <p:spPr>
          <a:xfrm>
            <a:off x="1488001" y="980017"/>
            <a:ext cx="9404503" cy="3744983"/>
          </a:xfrm>
          <a:prstGeom prst="rect">
            <a:avLst/>
          </a:prstGeom>
          <a:solidFill>
            <a:srgbClr val="7F6000"/>
          </a:solidFill>
        </p:spPr>
        <p:txBody>
          <a:bodyPr wrap="square" rtlCol="0" anchor="ctr" anchorCtr="0">
            <a:noAutofit/>
          </a:bodyPr>
          <a:lstStyle/>
          <a:p>
            <a:pPr algn="ctr" defTabSz="914377" hangingPunct="1">
              <a:defRPr/>
            </a:pPr>
            <a:r>
              <a:rPr lang="de-DE" sz="2800" b="1" kern="1200">
                <a:solidFill>
                  <a:srgbClr val="FFFFFF"/>
                </a:solidFill>
                <a:latin typeface="Arial" panose="020B0604020202020204"/>
                <a:ea typeface="+mn-ea"/>
                <a:cs typeface="+mn-cs"/>
              </a:rPr>
              <a:t>106 oder 2,7% der gewerblichen Betriebe</a:t>
            </a:r>
          </a:p>
          <a:p>
            <a:pPr algn="ctr" defTabSz="914377" hangingPunct="1">
              <a:defRPr/>
            </a:pPr>
            <a:r>
              <a:rPr lang="de-DE" sz="2800" b="1" kern="1200">
                <a:solidFill>
                  <a:srgbClr val="FFFFFF"/>
                </a:solidFill>
                <a:latin typeface="Arial" panose="020B0604020202020204"/>
                <a:ea typeface="+mn-ea"/>
                <a:cs typeface="+mn-cs"/>
              </a:rPr>
              <a:t>191 oder 4,9% haben mehr als 100 Betten</a:t>
            </a:r>
          </a:p>
          <a:p>
            <a:pPr algn="ctr" defTabSz="914377" hangingPunct="1">
              <a:defRPr/>
            </a:pPr>
            <a:r>
              <a:rPr lang="de-DE" sz="2800" b="1" kern="1200">
                <a:solidFill>
                  <a:srgbClr val="FFFFFF"/>
                </a:solidFill>
                <a:latin typeface="Arial" panose="020B0604020202020204"/>
                <a:ea typeface="+mn-ea"/>
                <a:cs typeface="+mn-cs"/>
              </a:rPr>
              <a:t>353 oder 9,1% haben mehr als 80 Betten</a:t>
            </a:r>
          </a:p>
          <a:p>
            <a:pPr algn="ctr" defTabSz="914377" hangingPunct="1">
              <a:defRPr/>
            </a:pPr>
            <a:r>
              <a:rPr lang="de-DE" sz="2800" b="1" kern="1200">
                <a:solidFill>
                  <a:srgbClr val="FFFFFF"/>
                </a:solidFill>
                <a:latin typeface="Arial" panose="020B0604020202020204"/>
                <a:ea typeface="+mn-ea"/>
                <a:cs typeface="+mn-cs"/>
              </a:rPr>
              <a:t>715 oder 18,6% haben mehr als 60 Betten</a:t>
            </a:r>
          </a:p>
          <a:p>
            <a:pPr algn="ctr" defTabSz="914377" hangingPunct="1">
              <a:defRPr/>
            </a:pPr>
            <a:r>
              <a:rPr lang="de-DE" sz="2800" b="1" kern="1200">
                <a:solidFill>
                  <a:srgbClr val="FFFFFF"/>
                </a:solidFill>
                <a:latin typeface="Arial" panose="020B0604020202020204"/>
                <a:ea typeface="+mn-ea"/>
                <a:cs typeface="+mn-cs"/>
              </a:rPr>
              <a:t>über 2350 Betriebe bzw. mehr als 62% haben weniger als 40 Betten!  </a:t>
            </a:r>
          </a:p>
        </p:txBody>
      </p:sp>
      <p:sp>
        <p:nvSpPr>
          <p:cNvPr id="12" name="Rechteck 11">
            <a:extLst>
              <a:ext uri="{FF2B5EF4-FFF2-40B4-BE49-F238E27FC236}">
                <a16:creationId xmlns:a16="http://schemas.microsoft.com/office/drawing/2014/main" id="{5A72955C-2595-7FCA-8791-3A458903B18F}"/>
              </a:ext>
            </a:extLst>
          </p:cNvPr>
          <p:cNvSpPr/>
          <p:nvPr/>
        </p:nvSpPr>
        <p:spPr>
          <a:xfrm>
            <a:off x="192000" y="6181320"/>
            <a:ext cx="792000" cy="676681"/>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77" hangingPunct="1">
              <a:defRPr/>
            </a:pPr>
            <a:endParaRPr lang="de-DE" kern="1200">
              <a:solidFill>
                <a:srgbClr val="FFFFFF"/>
              </a:solidFill>
              <a:latin typeface="Arial" panose="020B0604020202020204"/>
            </a:endParaRPr>
          </a:p>
        </p:txBody>
      </p:sp>
    </p:spTree>
    <p:extLst>
      <p:ext uri="{BB962C8B-B14F-4D97-AF65-F5344CB8AC3E}">
        <p14:creationId xmlns:p14="http://schemas.microsoft.com/office/powerpoint/2010/main" val="3349323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15" fill="hold"/>
                                        <p:tgtEl>
                                          <p:spTgt spid="1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11" fill="hold" display="0">
                  <p:stCondLst>
                    <p:cond delay="indefinite"/>
                  </p:stCondLst>
                  <p:endCondLst>
                    <p:cond evt="onStopAudio" delay="0">
                      <p:tgtEl>
                        <p:sldTgt/>
                      </p:tgtEl>
                    </p:cond>
                  </p:endCondLst>
                </p:cTn>
                <p:tgtEl>
                  <p:spTgt spid="13"/>
                </p:tgtEl>
              </p:cMediaNode>
            </p:audio>
          </p:childTnLst>
        </p:cTn>
      </p:par>
    </p:tnLst>
    <p:bldLst>
      <p:bldP spid="16"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Grafik 11">
            <a:extLst>
              <a:ext uri="{FF2B5EF4-FFF2-40B4-BE49-F238E27FC236}">
                <a16:creationId xmlns:a16="http://schemas.microsoft.com/office/drawing/2014/main" id="{503F72DE-D31C-C7F4-271B-032EACDDB51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200" y="-27000"/>
            <a:ext cx="12493600" cy="6984000"/>
          </a:xfrm>
          <a:prstGeom prst="rect">
            <a:avLst/>
          </a:prstGeom>
        </p:spPr>
      </p:pic>
      <p:sp>
        <p:nvSpPr>
          <p:cNvPr id="2" name="Titel 1">
            <a:extLst>
              <a:ext uri="{FF2B5EF4-FFF2-40B4-BE49-F238E27FC236}">
                <a16:creationId xmlns:a16="http://schemas.microsoft.com/office/drawing/2014/main" id="{93F9D95A-5EFA-423E-A82B-771535240760}"/>
              </a:ext>
            </a:extLst>
          </p:cNvPr>
          <p:cNvSpPr>
            <a:spLocks noGrp="1"/>
          </p:cNvSpPr>
          <p:nvPr>
            <p:ph type="title"/>
          </p:nvPr>
        </p:nvSpPr>
        <p:spPr>
          <a:xfrm>
            <a:off x="912285" y="1507068"/>
            <a:ext cx="7920567" cy="443198"/>
          </a:xfrm>
        </p:spPr>
        <p:txBody>
          <a:bodyPr/>
          <a:lstStyle/>
          <a:p>
            <a:endParaRPr lang="de-DE"/>
          </a:p>
        </p:txBody>
      </p:sp>
      <p:sp>
        <p:nvSpPr>
          <p:cNvPr id="3" name="Inhaltsplatzhalter 2">
            <a:extLst>
              <a:ext uri="{FF2B5EF4-FFF2-40B4-BE49-F238E27FC236}">
                <a16:creationId xmlns:a16="http://schemas.microsoft.com/office/drawing/2014/main" id="{02B344F1-A242-477A-B99A-3CE12C2D709A}"/>
              </a:ext>
            </a:extLst>
          </p:cNvPr>
          <p:cNvSpPr>
            <a:spLocks noGrp="1"/>
          </p:cNvSpPr>
          <p:nvPr>
            <p:ph idx="1"/>
          </p:nvPr>
        </p:nvSpPr>
        <p:spPr/>
        <p:txBody>
          <a:bodyPr/>
          <a:lstStyle/>
          <a:p>
            <a:endParaRPr lang="de-DE"/>
          </a:p>
        </p:txBody>
      </p:sp>
      <p:sp>
        <p:nvSpPr>
          <p:cNvPr id="4" name="Foliennummernplatzhalter 3">
            <a:extLst>
              <a:ext uri="{FF2B5EF4-FFF2-40B4-BE49-F238E27FC236}">
                <a16:creationId xmlns:a16="http://schemas.microsoft.com/office/drawing/2014/main" id="{52395137-AF3B-4DFD-A0F2-FE0AEB0D259F}"/>
              </a:ext>
            </a:extLst>
          </p:cNvPr>
          <p:cNvSpPr>
            <a:spLocks noGrp="1"/>
          </p:cNvSpPr>
          <p:nvPr>
            <p:ph type="sldNum" sz="quarter" idx="12"/>
          </p:nvPr>
        </p:nvSpPr>
        <p:spPr/>
        <p:txBody>
          <a:bodyPr/>
          <a:lstStyle/>
          <a:p>
            <a:pPr>
              <a:defRPr/>
            </a:pPr>
            <a:fld id="{10396067-85EB-4C96-BB71-16F07715E0F4}" type="slidenum">
              <a:rPr lang="de-DE">
                <a:solidFill>
                  <a:srgbClr val="000000">
                    <a:lumMod val="50000"/>
                    <a:lumOff val="50000"/>
                  </a:srgbClr>
                </a:solidFill>
                <a:latin typeface="Arial" panose="020B0604020202020204"/>
              </a:rPr>
              <a:pPr>
                <a:defRPr/>
              </a:pPr>
              <a:t>58</a:t>
            </a:fld>
            <a:endParaRPr lang="de-DE">
              <a:solidFill>
                <a:srgbClr val="000000">
                  <a:lumMod val="50000"/>
                  <a:lumOff val="50000"/>
                </a:srgbClr>
              </a:solidFill>
              <a:latin typeface="Arial" panose="020B0604020202020204"/>
            </a:endParaRPr>
          </a:p>
        </p:txBody>
      </p:sp>
      <p:pic>
        <p:nvPicPr>
          <p:cNvPr id="6" name="wer_wird_million_r_soundtracks_8_32_000_500_000_-6808709129564571475">
            <a:hlinkClick r:id="" action="ppaction://media"/>
            <a:extLst>
              <a:ext uri="{FF2B5EF4-FFF2-40B4-BE49-F238E27FC236}">
                <a16:creationId xmlns:a16="http://schemas.microsoft.com/office/drawing/2014/main" id="{BDE4AB28-2208-4E6D-AC29-21A274A7CA0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01400" y="6070496"/>
            <a:ext cx="609600" cy="609600"/>
          </a:xfrm>
          <a:prstGeom prst="rect">
            <a:avLst/>
          </a:prstGeom>
        </p:spPr>
      </p:pic>
      <p:sp>
        <p:nvSpPr>
          <p:cNvPr id="7" name="Rechteck 6">
            <a:extLst>
              <a:ext uri="{FF2B5EF4-FFF2-40B4-BE49-F238E27FC236}">
                <a16:creationId xmlns:a16="http://schemas.microsoft.com/office/drawing/2014/main" id="{3ED388D2-48A2-4F48-93B5-F5CEFDDFB120}"/>
              </a:ext>
            </a:extLst>
          </p:cNvPr>
          <p:cNvSpPr/>
          <p:nvPr/>
        </p:nvSpPr>
        <p:spPr>
          <a:xfrm>
            <a:off x="2477931" y="5208360"/>
            <a:ext cx="3174971" cy="369332"/>
          </a:xfrm>
          <a:prstGeom prst="rect">
            <a:avLst/>
          </a:prstGeom>
        </p:spPr>
        <p:txBody>
          <a:bodyPr wrap="square">
            <a:spAutoFit/>
          </a:bodyPr>
          <a:lstStyle/>
          <a:p>
            <a:pPr defTabSz="914377" hangingPunct="1">
              <a:defRPr/>
            </a:pPr>
            <a:r>
              <a:rPr lang="de-DE" b="1" kern="1200">
                <a:solidFill>
                  <a:srgbClr val="FFFFFF"/>
                </a:solidFill>
                <a:latin typeface="Arial" panose="020B0604020202020204" pitchFamily="34" charset="0"/>
                <a:ea typeface="+mn-ea"/>
                <a:cs typeface="Arial" panose="020B0604020202020204" pitchFamily="34" charset="0"/>
              </a:rPr>
              <a:t>A</a:t>
            </a:r>
            <a:r>
              <a:rPr lang="de-DE" kern="1200">
                <a:solidFill>
                  <a:srgbClr val="FFFFFF"/>
                </a:solidFill>
                <a:latin typeface="Arial" panose="020B0604020202020204" pitchFamily="34" charset="0"/>
                <a:ea typeface="+mn-ea"/>
                <a:cs typeface="Arial" panose="020B0604020202020204" pitchFamily="34" charset="0"/>
              </a:rPr>
              <a:t> 	Portugal	</a:t>
            </a:r>
          </a:p>
        </p:txBody>
      </p:sp>
      <p:sp>
        <p:nvSpPr>
          <p:cNvPr id="8" name="Rechteck 7">
            <a:extLst>
              <a:ext uri="{FF2B5EF4-FFF2-40B4-BE49-F238E27FC236}">
                <a16:creationId xmlns:a16="http://schemas.microsoft.com/office/drawing/2014/main" id="{012EF3BB-B686-4D73-991C-8A29FF87ACB7}"/>
              </a:ext>
            </a:extLst>
          </p:cNvPr>
          <p:cNvSpPr/>
          <p:nvPr/>
        </p:nvSpPr>
        <p:spPr>
          <a:xfrm>
            <a:off x="6501152" y="5217385"/>
            <a:ext cx="3174971" cy="369332"/>
          </a:xfrm>
          <a:prstGeom prst="rect">
            <a:avLst/>
          </a:prstGeom>
        </p:spPr>
        <p:txBody>
          <a:bodyPr wrap="square">
            <a:spAutoFit/>
          </a:bodyPr>
          <a:lstStyle/>
          <a:p>
            <a:pPr defTabSz="914377" hangingPunct="1">
              <a:defRPr/>
            </a:pPr>
            <a:r>
              <a:rPr lang="de-DE" b="1" kern="1200">
                <a:solidFill>
                  <a:srgbClr val="FFFFFF"/>
                </a:solidFill>
                <a:latin typeface="Arial" panose="020B0604020202020204" pitchFamily="34" charset="0"/>
                <a:ea typeface="+mn-ea"/>
                <a:cs typeface="Arial" panose="020B0604020202020204" pitchFamily="34" charset="0"/>
              </a:rPr>
              <a:t>B</a:t>
            </a:r>
            <a:r>
              <a:rPr lang="de-DE" kern="1200">
                <a:solidFill>
                  <a:srgbClr val="FFFFFF"/>
                </a:solidFill>
                <a:latin typeface="Arial" panose="020B0604020202020204" pitchFamily="34" charset="0"/>
                <a:ea typeface="+mn-ea"/>
                <a:cs typeface="Arial" panose="020B0604020202020204" pitchFamily="34" charset="0"/>
              </a:rPr>
              <a:t> 	Schweiz</a:t>
            </a:r>
          </a:p>
        </p:txBody>
      </p:sp>
      <p:sp>
        <p:nvSpPr>
          <p:cNvPr id="9" name="Rechteck 8">
            <a:extLst>
              <a:ext uri="{FF2B5EF4-FFF2-40B4-BE49-F238E27FC236}">
                <a16:creationId xmlns:a16="http://schemas.microsoft.com/office/drawing/2014/main" id="{17C2845B-743C-45D6-A6F4-8370115C686D}"/>
              </a:ext>
            </a:extLst>
          </p:cNvPr>
          <p:cNvSpPr/>
          <p:nvPr/>
        </p:nvSpPr>
        <p:spPr>
          <a:xfrm>
            <a:off x="2468272" y="6093000"/>
            <a:ext cx="2326278" cy="369332"/>
          </a:xfrm>
          <a:prstGeom prst="rect">
            <a:avLst/>
          </a:prstGeom>
        </p:spPr>
        <p:txBody>
          <a:bodyPr wrap="none">
            <a:spAutoFit/>
          </a:bodyPr>
          <a:lstStyle/>
          <a:p>
            <a:pPr defTabSz="914377" hangingPunct="1">
              <a:defRPr/>
            </a:pPr>
            <a:r>
              <a:rPr lang="de-DE" b="1" kern="1200">
                <a:solidFill>
                  <a:srgbClr val="FFFFFF"/>
                </a:solidFill>
                <a:latin typeface="Arial" panose="020B0604020202020204" pitchFamily="34" charset="0"/>
                <a:ea typeface="+mn-ea"/>
                <a:cs typeface="Arial" panose="020B0604020202020204" pitchFamily="34" charset="0"/>
              </a:rPr>
              <a:t>C</a:t>
            </a:r>
            <a:r>
              <a:rPr lang="de-DE" kern="1200">
                <a:solidFill>
                  <a:srgbClr val="FFFFFF"/>
                </a:solidFill>
                <a:latin typeface="Arial" panose="020B0604020202020204" pitchFamily="34" charset="0"/>
                <a:ea typeface="+mn-ea"/>
                <a:cs typeface="Arial" panose="020B0604020202020204" pitchFamily="34" charset="0"/>
              </a:rPr>
              <a:t> 	Orlando, FL</a:t>
            </a:r>
          </a:p>
        </p:txBody>
      </p:sp>
      <p:sp>
        <p:nvSpPr>
          <p:cNvPr id="10" name="Rechteck 9">
            <a:extLst>
              <a:ext uri="{FF2B5EF4-FFF2-40B4-BE49-F238E27FC236}">
                <a16:creationId xmlns:a16="http://schemas.microsoft.com/office/drawing/2014/main" id="{BB737F03-0E0F-404F-ABA4-99DE10EB8ECF}"/>
              </a:ext>
            </a:extLst>
          </p:cNvPr>
          <p:cNvSpPr/>
          <p:nvPr/>
        </p:nvSpPr>
        <p:spPr>
          <a:xfrm>
            <a:off x="6496399" y="6105147"/>
            <a:ext cx="3174971" cy="369332"/>
          </a:xfrm>
          <a:prstGeom prst="rect">
            <a:avLst/>
          </a:prstGeom>
        </p:spPr>
        <p:txBody>
          <a:bodyPr wrap="square">
            <a:spAutoFit/>
          </a:bodyPr>
          <a:lstStyle/>
          <a:p>
            <a:pPr defTabSz="914377" hangingPunct="1">
              <a:defRPr/>
            </a:pPr>
            <a:r>
              <a:rPr lang="de-DE" b="1" kern="1200">
                <a:solidFill>
                  <a:srgbClr val="FFFFFF"/>
                </a:solidFill>
                <a:latin typeface="Arial" panose="020B0604020202020204" pitchFamily="34" charset="0"/>
                <a:ea typeface="+mn-ea"/>
                <a:cs typeface="Arial" panose="020B0604020202020204" pitchFamily="34" charset="0"/>
              </a:rPr>
              <a:t>D</a:t>
            </a:r>
            <a:r>
              <a:rPr lang="de-DE" kern="1200">
                <a:solidFill>
                  <a:srgbClr val="FFFFFF"/>
                </a:solidFill>
                <a:latin typeface="Arial" panose="020B0604020202020204" pitchFamily="34" charset="0"/>
                <a:ea typeface="+mn-ea"/>
                <a:cs typeface="Arial" panose="020B0604020202020204" pitchFamily="34" charset="0"/>
              </a:rPr>
              <a:t> 	Paris</a:t>
            </a:r>
          </a:p>
        </p:txBody>
      </p:sp>
      <p:sp>
        <p:nvSpPr>
          <p:cNvPr id="13" name="Textplatzhalter 4">
            <a:extLst>
              <a:ext uri="{FF2B5EF4-FFF2-40B4-BE49-F238E27FC236}">
                <a16:creationId xmlns:a16="http://schemas.microsoft.com/office/drawing/2014/main" id="{14F8AF84-6D8F-4F0B-92A0-48C6696D4AAC}"/>
              </a:ext>
            </a:extLst>
          </p:cNvPr>
          <p:cNvSpPr txBox="1">
            <a:spLocks/>
          </p:cNvSpPr>
          <p:nvPr/>
        </p:nvSpPr>
        <p:spPr>
          <a:xfrm>
            <a:off x="1875571" y="676682"/>
            <a:ext cx="5638800" cy="2862071"/>
          </a:xfrm>
          <a:prstGeom prst="rect">
            <a:avLst/>
          </a:prstGeom>
        </p:spPr>
        <p:txBody>
          <a:bodyPr vert="horz" lIns="91440" tIns="45720" rIns="91440" bIns="45720" rtlCol="0" anchor="ctr"/>
          <a:lstStyle>
            <a:defPPr>
              <a:defRPr lang="de-DE"/>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defTabSz="1219170">
              <a:defRPr/>
            </a:pPr>
            <a:r>
              <a:rPr lang="de-DE" sz="3000">
                <a:solidFill>
                  <a:srgbClr val="FFFFFF"/>
                </a:solidFill>
                <a:latin typeface="Arial" panose="020B0604020202020204" pitchFamily="34" charset="0"/>
                <a:cs typeface="Arial" panose="020B0604020202020204" pitchFamily="34" charset="0"/>
              </a:rPr>
              <a:t>Südtirol und Nordtirol hatten 2022 gemeinsam ca. 78 Mio. Nächtigungen, dies entspricht in etwa den Nächtigungen von:</a:t>
            </a:r>
          </a:p>
        </p:txBody>
      </p:sp>
      <p:sp>
        <p:nvSpPr>
          <p:cNvPr id="14" name="Rechteck 13">
            <a:extLst>
              <a:ext uri="{FF2B5EF4-FFF2-40B4-BE49-F238E27FC236}">
                <a16:creationId xmlns:a16="http://schemas.microsoft.com/office/drawing/2014/main" id="{02D0BBAF-1584-257C-FD44-010AAEA44D0A}"/>
              </a:ext>
            </a:extLst>
          </p:cNvPr>
          <p:cNvSpPr/>
          <p:nvPr/>
        </p:nvSpPr>
        <p:spPr>
          <a:xfrm>
            <a:off x="192000" y="6181320"/>
            <a:ext cx="792000" cy="676681"/>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77" hangingPunct="1">
              <a:defRPr/>
            </a:pPr>
            <a:endParaRPr lang="de-DE" kern="1200">
              <a:solidFill>
                <a:srgbClr val="FFFFFF"/>
              </a:solidFill>
              <a:latin typeface="Arial" panose="020B0604020202020204"/>
            </a:endParaRPr>
          </a:p>
        </p:txBody>
      </p:sp>
    </p:spTree>
    <p:extLst>
      <p:ext uri="{BB962C8B-B14F-4D97-AF65-F5344CB8AC3E}">
        <p14:creationId xmlns:p14="http://schemas.microsoft.com/office/powerpoint/2010/main" val="2017834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0000"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23" repeatCount="indefinite" fill="hold" display="0">
                  <p:stCondLst>
                    <p:cond delay="indefinite"/>
                  </p:stCondLst>
                  <p:endCondLst>
                    <p:cond evt="onStopAudio" delay="0">
                      <p:tgtEl>
                        <p:sldTgt/>
                      </p:tgtEl>
                    </p:cond>
                  </p:endCondLst>
                </p:cTn>
                <p:tgtEl>
                  <p:spTgt spid="6"/>
                </p:tgtEl>
              </p:cMediaNode>
            </p:audio>
          </p:childTnLst>
        </p:cTn>
      </p:par>
    </p:tnLst>
    <p:bldLst>
      <p:bldP spid="7" grpId="0"/>
      <p:bldP spid="8" grpId="0"/>
      <p:bldP spid="9" grpId="0"/>
      <p:bldP spid="10"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Grafik 12">
            <a:extLst>
              <a:ext uri="{FF2B5EF4-FFF2-40B4-BE49-F238E27FC236}">
                <a16:creationId xmlns:a16="http://schemas.microsoft.com/office/drawing/2014/main" id="{EAD8BA34-79D8-5C16-7CDE-01F879B20C3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200" y="-27000"/>
            <a:ext cx="12493600" cy="6984000"/>
          </a:xfrm>
          <a:prstGeom prst="rect">
            <a:avLst/>
          </a:prstGeom>
        </p:spPr>
      </p:pic>
      <p:sp>
        <p:nvSpPr>
          <p:cNvPr id="15" name="Textplatzhalter 4">
            <a:extLst>
              <a:ext uri="{FF2B5EF4-FFF2-40B4-BE49-F238E27FC236}">
                <a16:creationId xmlns:a16="http://schemas.microsoft.com/office/drawing/2014/main" id="{14F8AF84-6D8F-4F0B-92A0-48C6696D4AAC}"/>
              </a:ext>
            </a:extLst>
          </p:cNvPr>
          <p:cNvSpPr txBox="1">
            <a:spLocks/>
          </p:cNvSpPr>
          <p:nvPr/>
        </p:nvSpPr>
        <p:spPr>
          <a:xfrm>
            <a:off x="1875571" y="676682"/>
            <a:ext cx="5638800" cy="2862071"/>
          </a:xfrm>
          <a:prstGeom prst="rect">
            <a:avLst/>
          </a:prstGeom>
        </p:spPr>
        <p:txBody>
          <a:bodyPr vert="horz" lIns="91440" tIns="45720" rIns="91440" bIns="45720" rtlCol="0" anchor="ctr"/>
          <a:lstStyle>
            <a:defPPr>
              <a:defRPr lang="de-DE"/>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defTabSz="1219170">
              <a:defRPr/>
            </a:pPr>
            <a:r>
              <a:rPr lang="de-DE" sz="3000">
                <a:solidFill>
                  <a:srgbClr val="FFFFFF"/>
                </a:solidFill>
                <a:latin typeface="Arial" panose="020B0604020202020204" pitchFamily="34" charset="0"/>
                <a:cs typeface="Arial" panose="020B0604020202020204" pitchFamily="34" charset="0"/>
              </a:rPr>
              <a:t>Südtirol und Nordtirol hatten 2022 gemeinsam ca. 78 Mio. Nächtigungen, dies entspricht in etwa den Nächtigungen von:</a:t>
            </a:r>
          </a:p>
        </p:txBody>
      </p:sp>
      <p:sp>
        <p:nvSpPr>
          <p:cNvPr id="2" name="Titel 1">
            <a:extLst>
              <a:ext uri="{FF2B5EF4-FFF2-40B4-BE49-F238E27FC236}">
                <a16:creationId xmlns:a16="http://schemas.microsoft.com/office/drawing/2014/main" id="{93F9D95A-5EFA-423E-A82B-771535240760}"/>
              </a:ext>
            </a:extLst>
          </p:cNvPr>
          <p:cNvSpPr>
            <a:spLocks noGrp="1"/>
          </p:cNvSpPr>
          <p:nvPr>
            <p:ph type="title"/>
          </p:nvPr>
        </p:nvSpPr>
        <p:spPr>
          <a:xfrm>
            <a:off x="912285" y="1507068"/>
            <a:ext cx="7920567" cy="443198"/>
          </a:xfrm>
        </p:spPr>
        <p:txBody>
          <a:bodyPr/>
          <a:lstStyle/>
          <a:p>
            <a:endParaRPr lang="de-DE"/>
          </a:p>
        </p:txBody>
      </p:sp>
      <p:sp>
        <p:nvSpPr>
          <p:cNvPr id="3" name="Inhaltsplatzhalter 2">
            <a:extLst>
              <a:ext uri="{FF2B5EF4-FFF2-40B4-BE49-F238E27FC236}">
                <a16:creationId xmlns:a16="http://schemas.microsoft.com/office/drawing/2014/main" id="{02B344F1-A242-477A-B99A-3CE12C2D709A}"/>
              </a:ext>
            </a:extLst>
          </p:cNvPr>
          <p:cNvSpPr>
            <a:spLocks noGrp="1"/>
          </p:cNvSpPr>
          <p:nvPr>
            <p:ph idx="1"/>
          </p:nvPr>
        </p:nvSpPr>
        <p:spPr/>
        <p:txBody>
          <a:bodyPr/>
          <a:lstStyle/>
          <a:p>
            <a:endParaRPr lang="de-DE"/>
          </a:p>
        </p:txBody>
      </p:sp>
      <p:sp>
        <p:nvSpPr>
          <p:cNvPr id="4" name="Foliennummernplatzhalter 3">
            <a:extLst>
              <a:ext uri="{FF2B5EF4-FFF2-40B4-BE49-F238E27FC236}">
                <a16:creationId xmlns:a16="http://schemas.microsoft.com/office/drawing/2014/main" id="{52395137-AF3B-4DFD-A0F2-FE0AEB0D259F}"/>
              </a:ext>
            </a:extLst>
          </p:cNvPr>
          <p:cNvSpPr>
            <a:spLocks noGrp="1"/>
          </p:cNvSpPr>
          <p:nvPr>
            <p:ph type="sldNum" sz="quarter" idx="12"/>
          </p:nvPr>
        </p:nvSpPr>
        <p:spPr/>
        <p:txBody>
          <a:bodyPr/>
          <a:lstStyle/>
          <a:p>
            <a:pPr>
              <a:defRPr/>
            </a:pPr>
            <a:fld id="{10396067-85EB-4C96-BB71-16F07715E0F4}" type="slidenum">
              <a:rPr lang="de-DE">
                <a:solidFill>
                  <a:srgbClr val="000000">
                    <a:lumMod val="50000"/>
                    <a:lumOff val="50000"/>
                  </a:srgbClr>
                </a:solidFill>
                <a:latin typeface="Arial" panose="020B0604020202020204"/>
              </a:rPr>
              <a:pPr>
                <a:defRPr/>
              </a:pPr>
              <a:t>59</a:t>
            </a:fld>
            <a:endParaRPr lang="de-DE">
              <a:solidFill>
                <a:srgbClr val="000000">
                  <a:lumMod val="50000"/>
                  <a:lumOff val="50000"/>
                </a:srgbClr>
              </a:solidFill>
              <a:latin typeface="Arial" panose="020B0604020202020204"/>
            </a:endParaRPr>
          </a:p>
        </p:txBody>
      </p:sp>
      <p:sp>
        <p:nvSpPr>
          <p:cNvPr id="7" name="Rechteck 6">
            <a:extLst>
              <a:ext uri="{FF2B5EF4-FFF2-40B4-BE49-F238E27FC236}">
                <a16:creationId xmlns:a16="http://schemas.microsoft.com/office/drawing/2014/main" id="{3ED388D2-48A2-4F48-93B5-F5CEFDDFB120}"/>
              </a:ext>
            </a:extLst>
          </p:cNvPr>
          <p:cNvSpPr/>
          <p:nvPr/>
        </p:nvSpPr>
        <p:spPr>
          <a:xfrm>
            <a:off x="2453067" y="5236199"/>
            <a:ext cx="3174971" cy="369332"/>
          </a:xfrm>
          <a:prstGeom prst="rect">
            <a:avLst/>
          </a:prstGeom>
        </p:spPr>
        <p:txBody>
          <a:bodyPr wrap="square">
            <a:spAutoFit/>
          </a:bodyPr>
          <a:lstStyle/>
          <a:p>
            <a:pPr defTabSz="914377" hangingPunct="1">
              <a:defRPr/>
            </a:pPr>
            <a:r>
              <a:rPr lang="de-DE" b="1" kern="1200">
                <a:solidFill>
                  <a:srgbClr val="00B050"/>
                </a:solidFill>
                <a:latin typeface="Arial" panose="020B0604020202020204" pitchFamily="34" charset="0"/>
                <a:ea typeface="+mn-ea"/>
                <a:cs typeface="Arial" panose="020B0604020202020204" pitchFamily="34" charset="0"/>
              </a:rPr>
              <a:t>A 	Portugal</a:t>
            </a:r>
          </a:p>
        </p:txBody>
      </p:sp>
      <p:sp>
        <p:nvSpPr>
          <p:cNvPr id="8" name="Rechteck 7">
            <a:extLst>
              <a:ext uri="{FF2B5EF4-FFF2-40B4-BE49-F238E27FC236}">
                <a16:creationId xmlns:a16="http://schemas.microsoft.com/office/drawing/2014/main" id="{012EF3BB-B686-4D73-991C-8A29FF87ACB7}"/>
              </a:ext>
            </a:extLst>
          </p:cNvPr>
          <p:cNvSpPr/>
          <p:nvPr/>
        </p:nvSpPr>
        <p:spPr>
          <a:xfrm>
            <a:off x="6504125" y="5216488"/>
            <a:ext cx="3174971" cy="369332"/>
          </a:xfrm>
          <a:prstGeom prst="rect">
            <a:avLst/>
          </a:prstGeom>
        </p:spPr>
        <p:txBody>
          <a:bodyPr wrap="square">
            <a:spAutoFit/>
          </a:bodyPr>
          <a:lstStyle/>
          <a:p>
            <a:pPr defTabSz="914377" hangingPunct="1">
              <a:defRPr/>
            </a:pPr>
            <a:r>
              <a:rPr lang="de-DE" b="1" kern="1200">
                <a:solidFill>
                  <a:srgbClr val="FFFFFF"/>
                </a:solidFill>
                <a:latin typeface="Arial" panose="020B0604020202020204" pitchFamily="34" charset="0"/>
                <a:ea typeface="+mn-ea"/>
                <a:cs typeface="Arial" panose="020B0604020202020204" pitchFamily="34" charset="0"/>
              </a:rPr>
              <a:t>B</a:t>
            </a:r>
            <a:r>
              <a:rPr lang="de-DE" kern="1200">
                <a:solidFill>
                  <a:srgbClr val="FFFFFF"/>
                </a:solidFill>
                <a:latin typeface="Arial" panose="020B0604020202020204" pitchFamily="34" charset="0"/>
                <a:ea typeface="+mn-ea"/>
                <a:cs typeface="Arial" panose="020B0604020202020204" pitchFamily="34" charset="0"/>
              </a:rPr>
              <a:t> 	Schweiz</a:t>
            </a:r>
          </a:p>
        </p:txBody>
      </p:sp>
      <p:sp>
        <p:nvSpPr>
          <p:cNvPr id="9" name="Rechteck 8">
            <a:extLst>
              <a:ext uri="{FF2B5EF4-FFF2-40B4-BE49-F238E27FC236}">
                <a16:creationId xmlns:a16="http://schemas.microsoft.com/office/drawing/2014/main" id="{17C2845B-743C-45D6-A6F4-8370115C686D}"/>
              </a:ext>
            </a:extLst>
          </p:cNvPr>
          <p:cNvSpPr/>
          <p:nvPr/>
        </p:nvSpPr>
        <p:spPr>
          <a:xfrm>
            <a:off x="2468024" y="6093000"/>
            <a:ext cx="2326278" cy="369332"/>
          </a:xfrm>
          <a:prstGeom prst="rect">
            <a:avLst/>
          </a:prstGeom>
        </p:spPr>
        <p:txBody>
          <a:bodyPr wrap="none">
            <a:spAutoFit/>
          </a:bodyPr>
          <a:lstStyle/>
          <a:p>
            <a:pPr defTabSz="914377" hangingPunct="1">
              <a:defRPr/>
            </a:pPr>
            <a:r>
              <a:rPr lang="de-DE" b="1" kern="1200">
                <a:solidFill>
                  <a:srgbClr val="FFFFFF"/>
                </a:solidFill>
                <a:latin typeface="Arial" panose="020B0604020202020204" pitchFamily="34" charset="0"/>
                <a:ea typeface="+mn-ea"/>
                <a:cs typeface="Arial" panose="020B0604020202020204" pitchFamily="34" charset="0"/>
              </a:rPr>
              <a:t>C 	</a:t>
            </a:r>
            <a:r>
              <a:rPr lang="de-DE" kern="1200">
                <a:solidFill>
                  <a:srgbClr val="FFFFFF"/>
                </a:solidFill>
                <a:latin typeface="Arial" panose="020B0604020202020204" pitchFamily="34" charset="0"/>
                <a:ea typeface="+mn-ea"/>
                <a:cs typeface="Arial" panose="020B0604020202020204" pitchFamily="34" charset="0"/>
              </a:rPr>
              <a:t>Orlando, FL</a:t>
            </a:r>
          </a:p>
        </p:txBody>
      </p:sp>
      <p:sp>
        <p:nvSpPr>
          <p:cNvPr id="10" name="Rechteck 9">
            <a:extLst>
              <a:ext uri="{FF2B5EF4-FFF2-40B4-BE49-F238E27FC236}">
                <a16:creationId xmlns:a16="http://schemas.microsoft.com/office/drawing/2014/main" id="{BB737F03-0E0F-404F-ABA4-99DE10EB8ECF}"/>
              </a:ext>
            </a:extLst>
          </p:cNvPr>
          <p:cNvSpPr/>
          <p:nvPr/>
        </p:nvSpPr>
        <p:spPr>
          <a:xfrm>
            <a:off x="6504125" y="6100480"/>
            <a:ext cx="3174971" cy="369332"/>
          </a:xfrm>
          <a:prstGeom prst="rect">
            <a:avLst/>
          </a:prstGeom>
        </p:spPr>
        <p:txBody>
          <a:bodyPr wrap="square">
            <a:spAutoFit/>
          </a:bodyPr>
          <a:lstStyle/>
          <a:p>
            <a:pPr defTabSz="914377" hangingPunct="1">
              <a:defRPr/>
            </a:pPr>
            <a:r>
              <a:rPr lang="de-DE" b="1" kern="1200">
                <a:solidFill>
                  <a:srgbClr val="FFFFFF"/>
                </a:solidFill>
                <a:latin typeface="Arial" panose="020B0604020202020204" pitchFamily="34" charset="0"/>
                <a:ea typeface="+mn-ea"/>
                <a:cs typeface="Arial" panose="020B0604020202020204" pitchFamily="34" charset="0"/>
              </a:rPr>
              <a:t>D</a:t>
            </a:r>
            <a:r>
              <a:rPr lang="de-DE" kern="1200">
                <a:solidFill>
                  <a:srgbClr val="FFFFFF"/>
                </a:solidFill>
                <a:latin typeface="Arial" panose="020B0604020202020204" pitchFamily="34" charset="0"/>
                <a:ea typeface="+mn-ea"/>
                <a:cs typeface="Arial" panose="020B0604020202020204" pitchFamily="34" charset="0"/>
              </a:rPr>
              <a:t> 	Paris</a:t>
            </a:r>
          </a:p>
        </p:txBody>
      </p:sp>
      <p:pic>
        <p:nvPicPr>
          <p:cNvPr id="12" name="wer_wird_million_r_soundtracks_4_50_500_antwort_richtig_-51664110649942288">
            <a:hlinkClick r:id="" action="ppaction://media"/>
            <a:extLst>
              <a:ext uri="{FF2B5EF4-FFF2-40B4-BE49-F238E27FC236}">
                <a16:creationId xmlns:a16="http://schemas.microsoft.com/office/drawing/2014/main" id="{AF2BF30F-9C60-4E8F-A13F-EF5170E8DC5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12675" y="6070496"/>
            <a:ext cx="609600" cy="609600"/>
          </a:xfrm>
          <a:prstGeom prst="rect">
            <a:avLst/>
          </a:prstGeom>
        </p:spPr>
      </p:pic>
      <p:sp>
        <p:nvSpPr>
          <p:cNvPr id="14" name="Textfeld 13">
            <a:extLst>
              <a:ext uri="{FF2B5EF4-FFF2-40B4-BE49-F238E27FC236}">
                <a16:creationId xmlns:a16="http://schemas.microsoft.com/office/drawing/2014/main" id="{E6A2241A-D1F8-4A30-A7B4-00FA406D4A09}"/>
              </a:ext>
            </a:extLst>
          </p:cNvPr>
          <p:cNvSpPr txBox="1">
            <a:spLocks/>
          </p:cNvSpPr>
          <p:nvPr/>
        </p:nvSpPr>
        <p:spPr>
          <a:xfrm>
            <a:off x="912283" y="759495"/>
            <a:ext cx="10309139" cy="3498979"/>
          </a:xfrm>
          <a:prstGeom prst="rect">
            <a:avLst/>
          </a:prstGeom>
          <a:solidFill>
            <a:srgbClr val="7F6000"/>
          </a:solidFill>
        </p:spPr>
        <p:txBody>
          <a:bodyPr wrap="square" rtlCol="0" anchor="ctr" anchorCtr="0">
            <a:noAutofit/>
          </a:bodyPr>
          <a:lstStyle/>
          <a:p>
            <a:pPr algn="ctr" defTabSz="914377" hangingPunct="1">
              <a:defRPr/>
            </a:pPr>
            <a:r>
              <a:rPr lang="de-DE" sz="2800" kern="1200">
                <a:solidFill>
                  <a:srgbClr val="FFFFFF"/>
                </a:solidFill>
                <a:latin typeface="Arial" panose="020B0604020202020204"/>
                <a:ea typeface="+mn-ea"/>
                <a:cs typeface="+mn-cs"/>
              </a:rPr>
              <a:t>Tirol (2019) </a:t>
            </a:r>
            <a:r>
              <a:rPr lang="de-DE" sz="2800" b="1" kern="1200">
                <a:solidFill>
                  <a:srgbClr val="FFFFFF"/>
                </a:solidFill>
                <a:latin typeface="Arial" panose="020B0604020202020204"/>
                <a:ea typeface="+mn-ea"/>
                <a:cs typeface="+mn-cs"/>
              </a:rPr>
              <a:t>50 Mio. </a:t>
            </a:r>
            <a:r>
              <a:rPr lang="de-DE" sz="2800" kern="1200">
                <a:solidFill>
                  <a:srgbClr val="FFFFFF"/>
                </a:solidFill>
                <a:latin typeface="Arial" panose="020B0604020202020204"/>
                <a:ea typeface="+mn-ea"/>
                <a:cs typeface="+mn-cs"/>
              </a:rPr>
              <a:t>|</a:t>
            </a:r>
            <a:r>
              <a:rPr lang="de-DE" sz="2800" b="1" kern="1200">
                <a:solidFill>
                  <a:srgbClr val="FFFFFF"/>
                </a:solidFill>
                <a:latin typeface="Arial" panose="020B0604020202020204"/>
                <a:ea typeface="+mn-ea"/>
                <a:cs typeface="+mn-cs"/>
              </a:rPr>
              <a:t> </a:t>
            </a:r>
            <a:r>
              <a:rPr lang="de-DE" sz="2800" kern="1200">
                <a:solidFill>
                  <a:srgbClr val="FFFFFF"/>
                </a:solidFill>
                <a:latin typeface="Arial" panose="020B0604020202020204"/>
                <a:ea typeface="+mn-ea"/>
                <a:cs typeface="+mn-cs"/>
              </a:rPr>
              <a:t>Tirol</a:t>
            </a:r>
            <a:r>
              <a:rPr lang="de-DE" sz="2800" b="1" kern="1200">
                <a:solidFill>
                  <a:srgbClr val="FFFFFF"/>
                </a:solidFill>
                <a:latin typeface="Arial" panose="020B0604020202020204"/>
                <a:ea typeface="+mn-ea"/>
                <a:cs typeface="+mn-cs"/>
              </a:rPr>
              <a:t> </a:t>
            </a:r>
            <a:r>
              <a:rPr lang="de-DE" sz="2800" kern="1200">
                <a:solidFill>
                  <a:srgbClr val="FFFFFF"/>
                </a:solidFill>
                <a:latin typeface="Arial" panose="020B0604020202020204"/>
                <a:ea typeface="+mn-ea"/>
                <a:cs typeface="+mn-cs"/>
              </a:rPr>
              <a:t>(2022) </a:t>
            </a:r>
            <a:r>
              <a:rPr lang="de-DE" sz="2800" b="1" kern="1200">
                <a:solidFill>
                  <a:srgbClr val="FFFFFF"/>
                </a:solidFill>
                <a:latin typeface="Arial" panose="020B0604020202020204"/>
                <a:ea typeface="+mn-ea"/>
                <a:cs typeface="+mn-cs"/>
              </a:rPr>
              <a:t>43,5 Mio.</a:t>
            </a:r>
            <a:r>
              <a:rPr lang="de-DE" sz="2800" kern="1200">
                <a:solidFill>
                  <a:srgbClr val="FFFFFF"/>
                </a:solidFill>
                <a:latin typeface="Arial" panose="020B0604020202020204"/>
                <a:ea typeface="+mn-ea"/>
                <a:cs typeface="+mn-cs"/>
              </a:rPr>
              <a:t> </a:t>
            </a:r>
          </a:p>
          <a:p>
            <a:pPr algn="ctr" defTabSz="914377" hangingPunct="1">
              <a:defRPr/>
            </a:pPr>
            <a:r>
              <a:rPr lang="de-DE" sz="2800" kern="1200">
                <a:solidFill>
                  <a:srgbClr val="FFFFFF"/>
                </a:solidFill>
                <a:latin typeface="Arial" panose="020B0604020202020204"/>
                <a:ea typeface="+mn-ea"/>
                <a:cs typeface="+mn-cs"/>
              </a:rPr>
              <a:t>Südtirol (2019) </a:t>
            </a:r>
            <a:r>
              <a:rPr lang="de-DE" sz="2800" b="1" kern="1200">
                <a:solidFill>
                  <a:srgbClr val="FFFFFF"/>
                </a:solidFill>
                <a:latin typeface="Arial" panose="020B0604020202020204"/>
                <a:ea typeface="+mn-ea"/>
                <a:cs typeface="+mn-cs"/>
              </a:rPr>
              <a:t>33,5 Mio.</a:t>
            </a:r>
            <a:r>
              <a:rPr lang="de-DE" sz="2800" kern="1200">
                <a:solidFill>
                  <a:srgbClr val="FFFFFF"/>
                </a:solidFill>
                <a:latin typeface="Arial" panose="020B0604020202020204"/>
                <a:ea typeface="+mn-ea"/>
                <a:cs typeface="+mn-cs"/>
              </a:rPr>
              <a:t> | Südtirol (2022) </a:t>
            </a:r>
            <a:r>
              <a:rPr lang="de-DE" sz="2800" b="1" kern="1200">
                <a:solidFill>
                  <a:srgbClr val="FFFFFF"/>
                </a:solidFill>
                <a:latin typeface="Arial" panose="020B0604020202020204"/>
                <a:ea typeface="+mn-ea"/>
                <a:cs typeface="+mn-cs"/>
              </a:rPr>
              <a:t>34,5 Mio. </a:t>
            </a:r>
          </a:p>
          <a:p>
            <a:pPr algn="ctr" defTabSz="914377" hangingPunct="1">
              <a:defRPr/>
            </a:pPr>
            <a:r>
              <a:rPr lang="de-DE" sz="2800" kern="1200">
                <a:solidFill>
                  <a:srgbClr val="FFFFFF"/>
                </a:solidFill>
                <a:latin typeface="Arial" panose="020B0604020202020204"/>
                <a:ea typeface="+mn-ea"/>
                <a:cs typeface="+mn-cs"/>
              </a:rPr>
              <a:t>Schweiz </a:t>
            </a:r>
            <a:r>
              <a:rPr lang="de-DE" sz="2800" b="1" kern="1200">
                <a:solidFill>
                  <a:srgbClr val="FFFFFF"/>
                </a:solidFill>
                <a:latin typeface="Arial" panose="020B0604020202020204"/>
                <a:ea typeface="+mn-ea"/>
                <a:cs typeface="+mn-cs"/>
              </a:rPr>
              <a:t>38 Mio. </a:t>
            </a:r>
            <a:r>
              <a:rPr lang="de-DE" sz="2800" kern="1200">
                <a:solidFill>
                  <a:srgbClr val="FFFFFF"/>
                </a:solidFill>
                <a:latin typeface="Arial" panose="020B0604020202020204"/>
                <a:ea typeface="+mn-ea"/>
                <a:cs typeface="+mn-cs"/>
              </a:rPr>
              <a:t>| inkl. Businessgäste aber ohne Parahotellerie (Zweitwohnungen bzw. Beherbergung ohne Verpflegung – 17 Mio.)</a:t>
            </a:r>
          </a:p>
          <a:p>
            <a:pPr algn="ctr" defTabSz="914377" hangingPunct="1">
              <a:defRPr/>
            </a:pPr>
            <a:r>
              <a:rPr lang="de-DE" sz="2800" kern="1200">
                <a:solidFill>
                  <a:srgbClr val="FFFFFF"/>
                </a:solidFill>
                <a:latin typeface="Arial" panose="020B0604020202020204"/>
                <a:ea typeface="+mn-ea"/>
                <a:cs typeface="+mn-cs"/>
              </a:rPr>
              <a:t>Paris </a:t>
            </a:r>
            <a:r>
              <a:rPr lang="de-DE" sz="2800" b="1" kern="1200">
                <a:solidFill>
                  <a:srgbClr val="FFFFFF"/>
                </a:solidFill>
                <a:latin typeface="Arial" panose="020B0604020202020204"/>
                <a:ea typeface="+mn-ea"/>
                <a:cs typeface="+mn-cs"/>
              </a:rPr>
              <a:t>38 Mio.</a:t>
            </a:r>
            <a:r>
              <a:rPr lang="de-DE" sz="2800" kern="1200">
                <a:solidFill>
                  <a:srgbClr val="FFFFFF"/>
                </a:solidFill>
                <a:latin typeface="Arial" panose="020B0604020202020204"/>
                <a:ea typeface="+mn-ea"/>
                <a:cs typeface="+mn-cs"/>
              </a:rPr>
              <a:t> | inkl. Businessgäste</a:t>
            </a:r>
          </a:p>
          <a:p>
            <a:pPr algn="ctr" defTabSz="914377" hangingPunct="1">
              <a:defRPr/>
            </a:pPr>
            <a:r>
              <a:rPr lang="de-DE" sz="2800" kern="1200">
                <a:solidFill>
                  <a:srgbClr val="FFFFFF"/>
                </a:solidFill>
                <a:latin typeface="Arial" panose="020B0604020202020204"/>
                <a:ea typeface="+mn-ea"/>
                <a:cs typeface="+mn-cs"/>
              </a:rPr>
              <a:t>Orlando </a:t>
            </a:r>
            <a:r>
              <a:rPr lang="de-DE" sz="2800" b="1" kern="1200">
                <a:solidFill>
                  <a:srgbClr val="FFFFFF"/>
                </a:solidFill>
                <a:latin typeface="Arial" panose="020B0604020202020204"/>
                <a:ea typeface="+mn-ea"/>
                <a:cs typeface="+mn-cs"/>
              </a:rPr>
              <a:t>75 Mio. </a:t>
            </a:r>
            <a:r>
              <a:rPr lang="de-DE" sz="2800" kern="1200">
                <a:solidFill>
                  <a:srgbClr val="FFFFFF"/>
                </a:solidFill>
                <a:latin typeface="Arial" panose="020B0604020202020204"/>
                <a:ea typeface="+mn-ea"/>
                <a:cs typeface="+mn-cs"/>
              </a:rPr>
              <a:t>(touristisch stärkste Region der USA mit ca. </a:t>
            </a:r>
            <a:r>
              <a:rPr lang="de-DE" sz="2800" b="1" kern="1200">
                <a:solidFill>
                  <a:srgbClr val="FFFFFF"/>
                </a:solidFill>
                <a:latin typeface="Arial" panose="020B0604020202020204"/>
                <a:ea typeface="+mn-ea"/>
                <a:cs typeface="+mn-cs"/>
              </a:rPr>
              <a:t>130.000 Hotelzimmern</a:t>
            </a:r>
            <a:r>
              <a:rPr lang="de-DE" sz="2800" kern="1200">
                <a:solidFill>
                  <a:srgbClr val="FFFFFF"/>
                </a:solidFill>
                <a:latin typeface="Arial" panose="020B0604020202020204"/>
                <a:ea typeface="+mn-ea"/>
                <a:cs typeface="+mn-cs"/>
              </a:rPr>
              <a:t>)</a:t>
            </a:r>
          </a:p>
        </p:txBody>
      </p:sp>
      <p:sp>
        <p:nvSpPr>
          <p:cNvPr id="16" name="Rechteck 15">
            <a:extLst>
              <a:ext uri="{FF2B5EF4-FFF2-40B4-BE49-F238E27FC236}">
                <a16:creationId xmlns:a16="http://schemas.microsoft.com/office/drawing/2014/main" id="{48BC41F9-11CF-5A33-B7F0-2A38DB9D9FFA}"/>
              </a:ext>
            </a:extLst>
          </p:cNvPr>
          <p:cNvSpPr/>
          <p:nvPr/>
        </p:nvSpPr>
        <p:spPr>
          <a:xfrm>
            <a:off x="192000" y="6181320"/>
            <a:ext cx="792000" cy="676681"/>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77" hangingPunct="1">
              <a:defRPr/>
            </a:pPr>
            <a:endParaRPr lang="de-DE" kern="1200">
              <a:solidFill>
                <a:srgbClr val="FFFFFF"/>
              </a:solidFill>
              <a:latin typeface="Arial" panose="020B0604020202020204"/>
            </a:endParaRPr>
          </a:p>
        </p:txBody>
      </p:sp>
    </p:spTree>
    <p:extLst>
      <p:ext uri="{BB962C8B-B14F-4D97-AF65-F5344CB8AC3E}">
        <p14:creationId xmlns:p14="http://schemas.microsoft.com/office/powerpoint/2010/main" val="2054918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15" fill="hold"/>
                                        <p:tgtEl>
                                          <p:spTgt spid="1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11" fill="hold" display="0">
                  <p:stCondLst>
                    <p:cond delay="indefinite"/>
                  </p:stCondLst>
                  <p:endCondLst>
                    <p:cond evt="onStopAudio" delay="0">
                      <p:tgtEl>
                        <p:sldTgt/>
                      </p:tgtEl>
                    </p:cond>
                  </p:endCondLst>
                </p:cTn>
                <p:tgtEl>
                  <p:spTgt spid="12"/>
                </p:tgtEl>
              </p:cMediaNode>
            </p:audio>
          </p:childTnLst>
        </p:cTn>
      </p:par>
    </p:tnLst>
    <p:bldLst>
      <p:bldP spid="1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platzhalter 6">
            <a:extLst>
              <a:ext uri="{FF2B5EF4-FFF2-40B4-BE49-F238E27FC236}">
                <a16:creationId xmlns:a16="http://schemas.microsoft.com/office/drawing/2014/main" id="{CDCA84A1-3E31-D882-2418-C2C8307CFA13}"/>
              </a:ext>
            </a:extLst>
          </p:cNvPr>
          <p:cNvSpPr>
            <a:spLocks noGrp="1"/>
          </p:cNvSpPr>
          <p:nvPr>
            <p:ph type="body" sz="quarter" idx="21"/>
          </p:nvPr>
        </p:nvSpPr>
        <p:spPr/>
        <p:txBody>
          <a:bodyPr/>
          <a:lstStyle/>
          <a:p>
            <a:r>
              <a:rPr lang="de-DE" dirty="0"/>
              <a:t>Das Gemeindeentwicklungsprogramm</a:t>
            </a:r>
          </a:p>
        </p:txBody>
      </p:sp>
      <p:sp>
        <p:nvSpPr>
          <p:cNvPr id="117" name="Slide Number Placeholder 2"/>
          <p:cNvSpPr txBox="1">
            <a:spLocks noGrp="1"/>
          </p:cNvSpPr>
          <p:nvPr>
            <p:ph type="sldNum" sz="quarter" idx="2"/>
          </p:nvPr>
        </p:nvSpPr>
        <p:spPr>
          <a:prstGeom prst="rect">
            <a:avLst/>
          </a:prstGeom>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a:lstStyle/>
          <a:p>
            <a:fld id="{86CB4B4D-7CA3-9044-876B-883B54F8677D}" type="slidenum">
              <a:rPr/>
              <a:t>6</a:t>
            </a:fld>
            <a:endParaRPr/>
          </a:p>
        </p:txBody>
      </p:sp>
      <p:sp>
        <p:nvSpPr>
          <p:cNvPr id="118" name="Google Shape;192;p23"/>
          <p:cNvSpPr/>
          <p:nvPr/>
        </p:nvSpPr>
        <p:spPr>
          <a:xfrm>
            <a:off x="5100801" y="2486871"/>
            <a:ext cx="2167855" cy="2167855"/>
          </a:xfrm>
          <a:prstGeom prst="ellipse">
            <a:avLst/>
          </a:prstGeom>
          <a:gradFill>
            <a:gsLst>
              <a:gs pos="0">
                <a:srgbClr val="0E5A2F"/>
              </a:gs>
              <a:gs pos="100000">
                <a:srgbClr val="0B4825"/>
              </a:gs>
            </a:gsLst>
            <a:lin ang="5400000"/>
          </a:gradFill>
          <a:ln w="12700">
            <a:miter lim="400000"/>
          </a:ln>
          <a:effectLst>
            <a:outerShdw blurRad="787400" dist="50800" dir="9240000" rotWithShape="0">
              <a:srgbClr val="000000">
                <a:alpha val="23000"/>
              </a:srgbClr>
            </a:outerShdw>
          </a:effectLst>
        </p:spPr>
        <p:txBody>
          <a:bodyPr lIns="45719" rIns="45719" anchor="ctr"/>
          <a:lstStyle/>
          <a:p>
            <a:pPr>
              <a:defRPr sz="1500">
                <a:solidFill>
                  <a:schemeClr val="accent2"/>
                </a:solidFill>
              </a:defRPr>
            </a:pPr>
            <a:endParaRPr/>
          </a:p>
        </p:txBody>
      </p:sp>
      <p:sp>
        <p:nvSpPr>
          <p:cNvPr id="119" name="Google Shape;192;p23"/>
          <p:cNvSpPr/>
          <p:nvPr/>
        </p:nvSpPr>
        <p:spPr>
          <a:xfrm>
            <a:off x="2739434" y="4111832"/>
            <a:ext cx="2167855" cy="2167856"/>
          </a:xfrm>
          <a:prstGeom prst="ellipse">
            <a:avLst/>
          </a:prstGeom>
          <a:gradFill>
            <a:gsLst>
              <a:gs pos="0">
                <a:srgbClr val="0E5A2F"/>
              </a:gs>
              <a:gs pos="100000">
                <a:srgbClr val="0B4825"/>
              </a:gs>
            </a:gsLst>
            <a:lin ang="5400000"/>
          </a:gradFill>
          <a:ln w="12700">
            <a:miter lim="400000"/>
          </a:ln>
          <a:effectLst>
            <a:outerShdw blurRad="787400" dist="50800" dir="9240000" rotWithShape="0">
              <a:srgbClr val="000000">
                <a:alpha val="23000"/>
              </a:srgbClr>
            </a:outerShdw>
          </a:effectLst>
        </p:spPr>
        <p:txBody>
          <a:bodyPr lIns="45719" rIns="45719" anchor="ctr"/>
          <a:lstStyle/>
          <a:p>
            <a:pPr>
              <a:defRPr sz="1500">
                <a:solidFill>
                  <a:schemeClr val="accent2"/>
                </a:solidFill>
              </a:defRPr>
            </a:pPr>
            <a:endParaRPr/>
          </a:p>
        </p:txBody>
      </p:sp>
      <p:sp>
        <p:nvSpPr>
          <p:cNvPr id="120" name="Google Shape;193;p23"/>
          <p:cNvSpPr txBox="1"/>
          <p:nvPr/>
        </p:nvSpPr>
        <p:spPr>
          <a:xfrm>
            <a:off x="2721516" y="4358445"/>
            <a:ext cx="2167854" cy="160525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91424" tIns="91424" rIns="91424" bIns="91424" anchor="ctr">
            <a:spAutoFit/>
          </a:bodyPr>
          <a:lstStyle/>
          <a:p>
            <a:pPr algn="ctr">
              <a:defRPr sz="1600">
                <a:solidFill>
                  <a:srgbClr val="FFFFFF"/>
                </a:solidFill>
              </a:defRPr>
            </a:pPr>
            <a:r>
              <a:rPr dirty="0"/>
              <a:t>das</a:t>
            </a:r>
          </a:p>
          <a:p>
            <a:pPr algn="ctr">
              <a:defRPr sz="1600">
                <a:solidFill>
                  <a:srgbClr val="FFFFFF"/>
                </a:solidFill>
              </a:defRPr>
            </a:pPr>
            <a:r>
              <a:rPr dirty="0" err="1"/>
              <a:t>Landschaftsleitbild</a:t>
            </a:r>
            <a:r>
              <a:rPr dirty="0"/>
              <a:t>,</a:t>
            </a:r>
          </a:p>
          <a:p>
            <a:pPr algn="ctr">
              <a:defRPr sz="1000">
                <a:solidFill>
                  <a:srgbClr val="FFFFFF"/>
                </a:solidFill>
              </a:defRPr>
            </a:pPr>
            <a:endParaRPr dirty="0"/>
          </a:p>
          <a:p>
            <a:pPr algn="ctr">
              <a:defRPr sz="1000">
                <a:solidFill>
                  <a:srgbClr val="FFFFFF"/>
                </a:solidFill>
              </a:defRPr>
            </a:pPr>
            <a:r>
              <a:rPr dirty="0"/>
              <a:t>das die </a:t>
            </a:r>
            <a:r>
              <a:rPr dirty="0" err="1"/>
              <a:t>Entwicklungsziele</a:t>
            </a:r>
            <a:r>
              <a:rPr dirty="0"/>
              <a:t> </a:t>
            </a:r>
            <a:r>
              <a:rPr dirty="0" err="1"/>
              <a:t>sowie</a:t>
            </a:r>
            <a:r>
              <a:rPr dirty="0"/>
              <a:t> die </a:t>
            </a:r>
            <a:r>
              <a:rPr dirty="0" err="1"/>
              <a:t>Maßnahmen</a:t>
            </a:r>
            <a:r>
              <a:rPr dirty="0"/>
              <a:t> für </a:t>
            </a:r>
            <a:r>
              <a:rPr dirty="0" err="1"/>
              <a:t>deren</a:t>
            </a:r>
            <a:r>
              <a:rPr dirty="0"/>
              <a:t> </a:t>
            </a:r>
            <a:r>
              <a:rPr dirty="0" err="1"/>
              <a:t>Erreichung</a:t>
            </a:r>
            <a:r>
              <a:rPr dirty="0"/>
              <a:t> </a:t>
            </a:r>
            <a:r>
              <a:rPr dirty="0" err="1"/>
              <a:t>hinsichtlich</a:t>
            </a:r>
            <a:r>
              <a:rPr dirty="0"/>
              <a:t> Schutz, </a:t>
            </a:r>
            <a:r>
              <a:rPr dirty="0" err="1"/>
              <a:t>Aufwertung</a:t>
            </a:r>
            <a:r>
              <a:rPr dirty="0"/>
              <a:t> und </a:t>
            </a:r>
            <a:r>
              <a:rPr dirty="0" err="1"/>
              <a:t>Entwicklung</a:t>
            </a:r>
            <a:r>
              <a:rPr dirty="0"/>
              <a:t> von </a:t>
            </a:r>
            <a:r>
              <a:rPr dirty="0" err="1"/>
              <a:t>Natur</a:t>
            </a:r>
            <a:r>
              <a:rPr dirty="0"/>
              <a:t> und Landschaft </a:t>
            </a:r>
            <a:r>
              <a:rPr dirty="0" err="1"/>
              <a:t>festlegt</a:t>
            </a:r>
            <a:endParaRPr dirty="0"/>
          </a:p>
        </p:txBody>
      </p:sp>
      <p:sp>
        <p:nvSpPr>
          <p:cNvPr id="121" name="Google Shape;192;p23"/>
          <p:cNvSpPr/>
          <p:nvPr/>
        </p:nvSpPr>
        <p:spPr>
          <a:xfrm>
            <a:off x="7409645" y="972821"/>
            <a:ext cx="2167856" cy="2167856"/>
          </a:xfrm>
          <a:prstGeom prst="ellipse">
            <a:avLst/>
          </a:prstGeom>
          <a:gradFill>
            <a:gsLst>
              <a:gs pos="0">
                <a:srgbClr val="0E5A2F"/>
              </a:gs>
              <a:gs pos="100000">
                <a:srgbClr val="0B4825"/>
              </a:gs>
            </a:gsLst>
            <a:lin ang="5400000"/>
          </a:gradFill>
          <a:ln w="12700">
            <a:miter lim="400000"/>
          </a:ln>
          <a:effectLst>
            <a:outerShdw blurRad="787400" dist="50800" dir="9240000" rotWithShape="0">
              <a:srgbClr val="000000">
                <a:alpha val="23000"/>
              </a:srgbClr>
            </a:outerShdw>
          </a:effectLst>
        </p:spPr>
        <p:txBody>
          <a:bodyPr lIns="45719" rIns="45719" anchor="ctr"/>
          <a:lstStyle/>
          <a:p>
            <a:pPr>
              <a:defRPr sz="1500">
                <a:solidFill>
                  <a:schemeClr val="accent2"/>
                </a:solidFill>
              </a:defRPr>
            </a:pPr>
            <a:endParaRPr/>
          </a:p>
        </p:txBody>
      </p:sp>
      <p:sp>
        <p:nvSpPr>
          <p:cNvPr id="122" name="Google Shape;193;p23"/>
          <p:cNvSpPr txBox="1"/>
          <p:nvPr/>
        </p:nvSpPr>
        <p:spPr>
          <a:xfrm>
            <a:off x="7409645" y="1402932"/>
            <a:ext cx="2167854" cy="135125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91424" tIns="91424" rIns="91424" bIns="91424" anchor="ctr">
            <a:spAutoFit/>
          </a:bodyPr>
          <a:lstStyle/>
          <a:p>
            <a:pPr algn="ctr">
              <a:defRPr sz="1600">
                <a:solidFill>
                  <a:srgbClr val="FFFFFF"/>
                </a:solidFill>
              </a:defRPr>
            </a:pPr>
            <a:r>
              <a:rPr dirty="0"/>
              <a:t>der </a:t>
            </a:r>
            <a:r>
              <a:rPr dirty="0" err="1"/>
              <a:t>Landschaftsplan</a:t>
            </a:r>
            <a:r>
              <a:rPr dirty="0"/>
              <a:t>,</a:t>
            </a:r>
          </a:p>
          <a:p>
            <a:pPr algn="ctr">
              <a:defRPr sz="1000">
                <a:solidFill>
                  <a:srgbClr val="FFFFFF"/>
                </a:solidFill>
              </a:defRPr>
            </a:pPr>
            <a:endParaRPr dirty="0"/>
          </a:p>
          <a:p>
            <a:pPr algn="ctr">
              <a:defRPr sz="1000">
                <a:solidFill>
                  <a:srgbClr val="FFFFFF"/>
                </a:solidFill>
              </a:defRPr>
            </a:pPr>
            <a:r>
              <a:rPr dirty="0"/>
              <a:t>der </a:t>
            </a:r>
            <a:r>
              <a:rPr dirty="0" err="1"/>
              <a:t>sich</a:t>
            </a:r>
            <a:r>
              <a:rPr dirty="0"/>
              <a:t> </a:t>
            </a:r>
            <a:r>
              <a:rPr dirty="0" err="1"/>
              <a:t>vorwiegend</a:t>
            </a:r>
            <a:r>
              <a:rPr dirty="0"/>
              <a:t> auf die </a:t>
            </a:r>
            <a:r>
              <a:rPr dirty="0" err="1"/>
              <a:t>freien</a:t>
            </a:r>
            <a:r>
              <a:rPr dirty="0"/>
              <a:t> </a:t>
            </a:r>
            <a:r>
              <a:rPr dirty="0" err="1"/>
              <a:t>Landschaftsbereiche</a:t>
            </a:r>
            <a:r>
              <a:rPr dirty="0"/>
              <a:t> </a:t>
            </a:r>
            <a:r>
              <a:rPr dirty="0" err="1"/>
              <a:t>bezieht</a:t>
            </a:r>
            <a:r>
              <a:rPr dirty="0"/>
              <a:t> und </a:t>
            </a:r>
            <a:r>
              <a:rPr dirty="0" err="1"/>
              <a:t>mit</a:t>
            </a:r>
            <a:r>
              <a:rPr dirty="0"/>
              <a:t> dem die </a:t>
            </a:r>
            <a:r>
              <a:rPr dirty="0" err="1"/>
              <a:t>geschützten</a:t>
            </a:r>
            <a:r>
              <a:rPr dirty="0"/>
              <a:t> </a:t>
            </a:r>
            <a:r>
              <a:rPr dirty="0" err="1"/>
              <a:t>Gebiete</a:t>
            </a:r>
            <a:r>
              <a:rPr dirty="0"/>
              <a:t> und </a:t>
            </a:r>
            <a:r>
              <a:rPr dirty="0" err="1"/>
              <a:t>Objekte</a:t>
            </a:r>
            <a:r>
              <a:rPr dirty="0"/>
              <a:t> der Gemeinde </a:t>
            </a:r>
            <a:r>
              <a:rPr dirty="0" err="1"/>
              <a:t>erfasst</a:t>
            </a:r>
            <a:r>
              <a:rPr dirty="0"/>
              <a:t> </a:t>
            </a:r>
            <a:r>
              <a:rPr dirty="0" err="1"/>
              <a:t>werden</a:t>
            </a:r>
            <a:endParaRPr dirty="0"/>
          </a:p>
        </p:txBody>
      </p:sp>
      <p:sp>
        <p:nvSpPr>
          <p:cNvPr id="123" name="Google Shape;192;p23"/>
          <p:cNvSpPr/>
          <p:nvPr/>
        </p:nvSpPr>
        <p:spPr>
          <a:xfrm>
            <a:off x="294470" y="2487981"/>
            <a:ext cx="2167856" cy="2167856"/>
          </a:xfrm>
          <a:prstGeom prst="ellipse">
            <a:avLst/>
          </a:prstGeom>
          <a:gradFill>
            <a:gsLst>
              <a:gs pos="0">
                <a:srgbClr val="0E5A2F"/>
              </a:gs>
              <a:gs pos="100000">
                <a:srgbClr val="0B4825"/>
              </a:gs>
            </a:gsLst>
            <a:lin ang="5400000"/>
          </a:gradFill>
          <a:ln w="12700">
            <a:miter lim="400000"/>
          </a:ln>
          <a:effectLst>
            <a:outerShdw blurRad="787400" dist="50800" dir="9240000" rotWithShape="0">
              <a:srgbClr val="000000">
                <a:alpha val="23000"/>
              </a:srgbClr>
            </a:outerShdw>
          </a:effectLst>
        </p:spPr>
        <p:txBody>
          <a:bodyPr lIns="45719" rIns="45719" anchor="ctr"/>
          <a:lstStyle/>
          <a:p>
            <a:pPr>
              <a:defRPr sz="1500">
                <a:solidFill>
                  <a:schemeClr val="accent2"/>
                </a:solidFill>
              </a:defRPr>
            </a:pPr>
            <a:endParaRPr/>
          </a:p>
        </p:txBody>
      </p:sp>
      <p:sp>
        <p:nvSpPr>
          <p:cNvPr id="124" name="Google Shape;193;p23"/>
          <p:cNvSpPr txBox="1"/>
          <p:nvPr/>
        </p:nvSpPr>
        <p:spPr>
          <a:xfrm>
            <a:off x="294471" y="2810506"/>
            <a:ext cx="2167853" cy="155445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91424" tIns="91424" rIns="91424" bIns="91424" anchor="ctr">
            <a:spAutoFit/>
          </a:bodyPr>
          <a:lstStyle/>
          <a:p>
            <a:pPr algn="ctr">
              <a:defRPr sz="1600">
                <a:solidFill>
                  <a:srgbClr val="FFFFFF"/>
                </a:solidFill>
              </a:defRPr>
            </a:pPr>
            <a:r>
              <a:rPr dirty="0"/>
              <a:t>der </a:t>
            </a:r>
            <a:r>
              <a:rPr dirty="0" err="1"/>
              <a:t>Landesstrategieplan</a:t>
            </a:r>
            <a:endParaRPr dirty="0"/>
          </a:p>
          <a:p>
            <a:pPr algn="ctr">
              <a:defRPr sz="1600">
                <a:solidFill>
                  <a:srgbClr val="FFFFFF"/>
                </a:solidFill>
              </a:defRPr>
            </a:pPr>
            <a:r>
              <a:rPr dirty="0" err="1"/>
              <a:t>mit</a:t>
            </a:r>
            <a:r>
              <a:rPr dirty="0"/>
              <a:t> </a:t>
            </a:r>
            <a:r>
              <a:rPr dirty="0" err="1"/>
              <a:t>Fachplänen</a:t>
            </a:r>
            <a:r>
              <a:rPr dirty="0"/>
              <a:t>,</a:t>
            </a:r>
          </a:p>
          <a:p>
            <a:pPr algn="ctr">
              <a:defRPr sz="1000">
                <a:solidFill>
                  <a:srgbClr val="FFFFFF"/>
                </a:solidFill>
              </a:defRPr>
            </a:pPr>
            <a:endParaRPr dirty="0"/>
          </a:p>
          <a:p>
            <a:pPr algn="ctr">
              <a:defRPr sz="1000">
                <a:solidFill>
                  <a:srgbClr val="FFFFFF"/>
                </a:solidFill>
              </a:defRPr>
            </a:pPr>
            <a:r>
              <a:rPr dirty="0"/>
              <a:t>der die </a:t>
            </a:r>
            <a:r>
              <a:rPr dirty="0" err="1"/>
              <a:t>grundlegenden</a:t>
            </a:r>
            <a:r>
              <a:rPr dirty="0"/>
              <a:t> </a:t>
            </a:r>
            <a:r>
              <a:rPr dirty="0" err="1"/>
              <a:t>Vorgaben</a:t>
            </a:r>
            <a:r>
              <a:rPr dirty="0"/>
              <a:t> für die </a:t>
            </a:r>
            <a:r>
              <a:rPr dirty="0" err="1"/>
              <a:t>Entwicklung</a:t>
            </a:r>
            <a:r>
              <a:rPr dirty="0"/>
              <a:t> des </a:t>
            </a:r>
            <a:r>
              <a:rPr dirty="0" err="1"/>
              <a:t>gesamten</a:t>
            </a:r>
            <a:r>
              <a:rPr dirty="0"/>
              <a:t> </a:t>
            </a:r>
            <a:r>
              <a:rPr dirty="0" err="1"/>
              <a:t>Landesgebietes</a:t>
            </a:r>
            <a:r>
              <a:rPr dirty="0"/>
              <a:t> </a:t>
            </a:r>
            <a:r>
              <a:rPr dirty="0" err="1"/>
              <a:t>festlegt</a:t>
            </a:r>
            <a:endParaRPr dirty="0"/>
          </a:p>
        </p:txBody>
      </p:sp>
      <p:sp>
        <p:nvSpPr>
          <p:cNvPr id="125" name="Google Shape;193;p23"/>
          <p:cNvSpPr txBox="1"/>
          <p:nvPr/>
        </p:nvSpPr>
        <p:spPr>
          <a:xfrm>
            <a:off x="5006844" y="2453794"/>
            <a:ext cx="2339881" cy="196085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91424" tIns="91424" rIns="91424" bIns="91424" anchor="ctr">
            <a:spAutoFit/>
          </a:bodyPr>
          <a:lstStyle/>
          <a:p>
            <a:pPr algn="ctr">
              <a:defRPr sz="1600">
                <a:solidFill>
                  <a:srgbClr val="FFFFFF"/>
                </a:solidFill>
              </a:defRPr>
            </a:pPr>
            <a:r>
              <a:rPr b="1" dirty="0">
                <a:solidFill>
                  <a:srgbClr val="FFFF00"/>
                </a:solidFill>
              </a:rPr>
              <a:t>das</a:t>
            </a:r>
          </a:p>
          <a:p>
            <a:pPr algn="ctr">
              <a:defRPr sz="1600">
                <a:solidFill>
                  <a:srgbClr val="FFFFFF"/>
                </a:solidFill>
              </a:defRPr>
            </a:pPr>
            <a:r>
              <a:rPr b="1" dirty="0">
                <a:solidFill>
                  <a:srgbClr val="FFFF00"/>
                </a:solidFill>
              </a:rPr>
              <a:t>Gemeinde-</a:t>
            </a:r>
            <a:r>
              <a:rPr b="1" dirty="0" err="1">
                <a:solidFill>
                  <a:srgbClr val="FFFF00"/>
                </a:solidFill>
              </a:rPr>
              <a:t>entwicklungs</a:t>
            </a:r>
            <a:r>
              <a:rPr b="1" dirty="0">
                <a:solidFill>
                  <a:srgbClr val="FFFF00"/>
                </a:solidFill>
              </a:rPr>
              <a:t>-</a:t>
            </a:r>
          </a:p>
          <a:p>
            <a:pPr algn="ctr">
              <a:defRPr sz="1600">
                <a:solidFill>
                  <a:srgbClr val="FFFFFF"/>
                </a:solidFill>
              </a:defRPr>
            </a:pPr>
            <a:r>
              <a:rPr b="1" dirty="0" err="1">
                <a:solidFill>
                  <a:srgbClr val="FFFF00"/>
                </a:solidFill>
              </a:rPr>
              <a:t>programm</a:t>
            </a:r>
            <a:r>
              <a:rPr dirty="0">
                <a:solidFill>
                  <a:srgbClr val="FFFF00"/>
                </a:solidFill>
              </a:rPr>
              <a:t>,</a:t>
            </a:r>
          </a:p>
          <a:p>
            <a:pPr algn="ctr">
              <a:defRPr sz="1000">
                <a:solidFill>
                  <a:srgbClr val="FFFFFF"/>
                </a:solidFill>
              </a:defRPr>
            </a:pPr>
            <a:endParaRPr dirty="0"/>
          </a:p>
          <a:p>
            <a:pPr algn="ctr">
              <a:defRPr sz="1000">
                <a:solidFill>
                  <a:srgbClr val="FFFFFF"/>
                </a:solidFill>
              </a:defRPr>
            </a:pPr>
            <a:r>
              <a:rPr dirty="0" err="1"/>
              <a:t>mit</a:t>
            </a:r>
            <a:r>
              <a:rPr dirty="0"/>
              <a:t> dem die Gemeinden die </a:t>
            </a:r>
            <a:r>
              <a:rPr dirty="0" err="1"/>
              <a:t>grundlegende</a:t>
            </a:r>
            <a:r>
              <a:rPr dirty="0"/>
              <a:t> </a:t>
            </a:r>
            <a:r>
              <a:rPr dirty="0" err="1"/>
              <a:t>Entwicklung</a:t>
            </a:r>
            <a:r>
              <a:rPr dirty="0"/>
              <a:t> auf </a:t>
            </a:r>
            <a:r>
              <a:rPr dirty="0" err="1"/>
              <a:t>ihrem</a:t>
            </a:r>
            <a:r>
              <a:rPr dirty="0"/>
              <a:t> </a:t>
            </a:r>
            <a:r>
              <a:rPr dirty="0" err="1"/>
              <a:t>Gebiet</a:t>
            </a:r>
            <a:r>
              <a:rPr dirty="0"/>
              <a:t> für </a:t>
            </a:r>
            <a:r>
              <a:rPr dirty="0" err="1"/>
              <a:t>mindestens</a:t>
            </a:r>
            <a:r>
              <a:rPr dirty="0"/>
              <a:t> </a:t>
            </a:r>
            <a:r>
              <a:rPr dirty="0" err="1"/>
              <a:t>zehn</a:t>
            </a:r>
            <a:r>
              <a:rPr dirty="0"/>
              <a:t> Jahre </a:t>
            </a:r>
            <a:r>
              <a:rPr dirty="0" err="1"/>
              <a:t>definieren</a:t>
            </a:r>
            <a:endParaRPr dirty="0"/>
          </a:p>
        </p:txBody>
      </p:sp>
      <p:sp>
        <p:nvSpPr>
          <p:cNvPr id="126" name="Google Shape;192;p23"/>
          <p:cNvSpPr/>
          <p:nvPr/>
        </p:nvSpPr>
        <p:spPr>
          <a:xfrm>
            <a:off x="7408145" y="4099310"/>
            <a:ext cx="2167855" cy="2167855"/>
          </a:xfrm>
          <a:prstGeom prst="ellipse">
            <a:avLst/>
          </a:prstGeom>
          <a:gradFill>
            <a:gsLst>
              <a:gs pos="0">
                <a:srgbClr val="0E5A2F"/>
              </a:gs>
              <a:gs pos="100000">
                <a:srgbClr val="0B4825"/>
              </a:gs>
            </a:gsLst>
            <a:lin ang="5400000"/>
          </a:gradFill>
          <a:ln w="12700">
            <a:miter lim="400000"/>
          </a:ln>
          <a:effectLst>
            <a:outerShdw blurRad="787400" dist="50800" dir="9240000" rotWithShape="0">
              <a:srgbClr val="000000">
                <a:alpha val="23000"/>
              </a:srgbClr>
            </a:outerShdw>
          </a:effectLst>
        </p:spPr>
        <p:txBody>
          <a:bodyPr lIns="45719" rIns="45719" anchor="ctr"/>
          <a:lstStyle/>
          <a:p>
            <a:pPr>
              <a:defRPr sz="1500">
                <a:solidFill>
                  <a:schemeClr val="accent2"/>
                </a:solidFill>
              </a:defRPr>
            </a:pPr>
            <a:endParaRPr/>
          </a:p>
        </p:txBody>
      </p:sp>
      <p:sp>
        <p:nvSpPr>
          <p:cNvPr id="127" name="Google Shape;193;p23"/>
          <p:cNvSpPr txBox="1"/>
          <p:nvPr/>
        </p:nvSpPr>
        <p:spPr>
          <a:xfrm>
            <a:off x="7408145" y="4472634"/>
            <a:ext cx="2167854" cy="145285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91424" tIns="91424" rIns="91424" bIns="91424" anchor="ctr">
            <a:spAutoFit/>
          </a:bodyPr>
          <a:lstStyle/>
          <a:p>
            <a:pPr algn="ctr">
              <a:defRPr sz="1600">
                <a:solidFill>
                  <a:srgbClr val="FFFFFF"/>
                </a:solidFill>
              </a:defRPr>
            </a:pPr>
            <a:r>
              <a:rPr dirty="0"/>
              <a:t>der </a:t>
            </a:r>
            <a:r>
              <a:rPr dirty="0" err="1"/>
              <a:t>Gemeindeplan</a:t>
            </a:r>
            <a:endParaRPr dirty="0"/>
          </a:p>
          <a:p>
            <a:pPr algn="ctr">
              <a:defRPr sz="1600">
                <a:solidFill>
                  <a:srgbClr val="FFFFFF"/>
                </a:solidFill>
              </a:defRPr>
            </a:pPr>
            <a:r>
              <a:rPr dirty="0"/>
              <a:t>Raum und Landschaft,</a:t>
            </a:r>
          </a:p>
          <a:p>
            <a:pPr algn="ctr">
              <a:defRPr sz="1000">
                <a:solidFill>
                  <a:srgbClr val="FFFFFF"/>
                </a:solidFill>
              </a:defRPr>
            </a:pPr>
            <a:endParaRPr dirty="0"/>
          </a:p>
          <a:p>
            <a:pPr algn="ctr">
              <a:defRPr sz="1000">
                <a:solidFill>
                  <a:srgbClr val="FFFFFF"/>
                </a:solidFill>
              </a:defRPr>
            </a:pPr>
            <a:r>
              <a:rPr dirty="0"/>
              <a:t>der das </a:t>
            </a:r>
            <a:r>
              <a:rPr dirty="0" err="1"/>
              <a:t>Entwicklungsprogramm</a:t>
            </a:r>
            <a:r>
              <a:rPr dirty="0"/>
              <a:t> </a:t>
            </a:r>
            <a:r>
              <a:rPr dirty="0" err="1"/>
              <a:t>unter</a:t>
            </a:r>
            <a:r>
              <a:rPr dirty="0"/>
              <a:t> </a:t>
            </a:r>
            <a:r>
              <a:rPr dirty="0" err="1"/>
              <a:t>Berücksichtigung</a:t>
            </a:r>
            <a:r>
              <a:rPr dirty="0"/>
              <a:t> des </a:t>
            </a:r>
            <a:r>
              <a:rPr dirty="0" err="1"/>
              <a:t>Landschaftsplanes</a:t>
            </a:r>
            <a:r>
              <a:rPr dirty="0"/>
              <a:t> in die Praxis </a:t>
            </a:r>
            <a:r>
              <a:rPr dirty="0" err="1"/>
              <a:t>herunterbricht</a:t>
            </a:r>
            <a:endParaRPr dirty="0"/>
          </a:p>
        </p:txBody>
      </p:sp>
      <p:sp>
        <p:nvSpPr>
          <p:cNvPr id="128" name="Google Shape;192;p23"/>
          <p:cNvSpPr/>
          <p:nvPr/>
        </p:nvSpPr>
        <p:spPr>
          <a:xfrm>
            <a:off x="9579002" y="2486871"/>
            <a:ext cx="2167855" cy="2167856"/>
          </a:xfrm>
          <a:prstGeom prst="ellipse">
            <a:avLst/>
          </a:prstGeom>
          <a:gradFill>
            <a:gsLst>
              <a:gs pos="0">
                <a:srgbClr val="0E5A2F"/>
              </a:gs>
              <a:gs pos="100000">
                <a:srgbClr val="0B4825"/>
              </a:gs>
            </a:gsLst>
            <a:lin ang="5400000"/>
          </a:gradFill>
          <a:ln w="12700">
            <a:miter lim="400000"/>
          </a:ln>
          <a:effectLst>
            <a:outerShdw blurRad="787400" dist="50800" dir="9240000" rotWithShape="0">
              <a:srgbClr val="000000">
                <a:alpha val="23000"/>
              </a:srgbClr>
            </a:outerShdw>
          </a:effectLst>
        </p:spPr>
        <p:txBody>
          <a:bodyPr lIns="45719" rIns="45719" anchor="ctr"/>
          <a:lstStyle/>
          <a:p>
            <a:pPr>
              <a:defRPr sz="1500">
                <a:solidFill>
                  <a:schemeClr val="accent2"/>
                </a:solidFill>
              </a:defRPr>
            </a:pPr>
            <a:endParaRPr/>
          </a:p>
        </p:txBody>
      </p:sp>
      <p:sp>
        <p:nvSpPr>
          <p:cNvPr id="129" name="Google Shape;193;p23"/>
          <p:cNvSpPr txBox="1"/>
          <p:nvPr/>
        </p:nvSpPr>
        <p:spPr>
          <a:xfrm>
            <a:off x="9560876" y="2889487"/>
            <a:ext cx="2167853" cy="145285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91424" tIns="91424" rIns="91424" bIns="91424" anchor="ctr">
            <a:spAutoFit/>
          </a:bodyPr>
          <a:lstStyle/>
          <a:p>
            <a:pPr algn="ctr">
              <a:defRPr sz="1600">
                <a:solidFill>
                  <a:srgbClr val="FFFFFF"/>
                </a:solidFill>
              </a:defRPr>
            </a:pPr>
            <a:r>
              <a:rPr dirty="0"/>
              <a:t> der </a:t>
            </a:r>
            <a:r>
              <a:rPr dirty="0" err="1"/>
              <a:t>Durchführungs</a:t>
            </a:r>
            <a:r>
              <a:rPr dirty="0"/>
              <a:t>-</a:t>
            </a:r>
          </a:p>
          <a:p>
            <a:pPr algn="ctr">
              <a:defRPr sz="1600">
                <a:solidFill>
                  <a:srgbClr val="FFFFFF"/>
                </a:solidFill>
              </a:defRPr>
            </a:pPr>
            <a:r>
              <a:rPr dirty="0"/>
              <a:t>plan,</a:t>
            </a:r>
          </a:p>
          <a:p>
            <a:pPr algn="ctr">
              <a:defRPr sz="1000">
                <a:solidFill>
                  <a:srgbClr val="FFFFFF"/>
                </a:solidFill>
              </a:defRPr>
            </a:pPr>
            <a:endParaRPr dirty="0"/>
          </a:p>
          <a:p>
            <a:pPr algn="ctr">
              <a:defRPr sz="1000">
                <a:solidFill>
                  <a:srgbClr val="FFFFFF"/>
                </a:solidFill>
              </a:defRPr>
            </a:pPr>
            <a:r>
              <a:rPr dirty="0"/>
              <a:t>der die </a:t>
            </a:r>
            <a:r>
              <a:rPr dirty="0" err="1"/>
              <a:t>effiziente</a:t>
            </a:r>
            <a:r>
              <a:rPr dirty="0"/>
              <a:t> und </a:t>
            </a:r>
            <a:r>
              <a:rPr dirty="0" err="1"/>
              <a:t>hochwertige</a:t>
            </a:r>
            <a:r>
              <a:rPr dirty="0"/>
              <a:t> </a:t>
            </a:r>
            <a:r>
              <a:rPr dirty="0" err="1"/>
              <a:t>Nutzung</a:t>
            </a:r>
            <a:r>
              <a:rPr dirty="0"/>
              <a:t> und </a:t>
            </a:r>
            <a:r>
              <a:rPr dirty="0" err="1"/>
              <a:t>Gestaltung</a:t>
            </a:r>
            <a:r>
              <a:rPr dirty="0"/>
              <a:t> des </a:t>
            </a:r>
            <a:r>
              <a:rPr dirty="0" err="1"/>
              <a:t>öffentlichen</a:t>
            </a:r>
            <a:r>
              <a:rPr dirty="0"/>
              <a:t> und </a:t>
            </a:r>
            <a:r>
              <a:rPr dirty="0" err="1"/>
              <a:t>privaten</a:t>
            </a:r>
            <a:r>
              <a:rPr dirty="0"/>
              <a:t> </a:t>
            </a:r>
            <a:r>
              <a:rPr dirty="0" err="1"/>
              <a:t>Raumes</a:t>
            </a:r>
            <a:r>
              <a:rPr dirty="0"/>
              <a:t> </a:t>
            </a:r>
            <a:r>
              <a:rPr dirty="0" err="1"/>
              <a:t>gewährleistet</a:t>
            </a:r>
            <a:endParaRPr dirty="0"/>
          </a:p>
        </p:txBody>
      </p:sp>
      <p:sp>
        <p:nvSpPr>
          <p:cNvPr id="130" name="Bogen 25"/>
          <p:cNvSpPr/>
          <p:nvPr/>
        </p:nvSpPr>
        <p:spPr>
          <a:xfrm rot="20668492">
            <a:off x="4990457" y="2134276"/>
            <a:ext cx="333179" cy="43374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1929" y="0"/>
                  <a:pt x="21600" y="9671"/>
                  <a:pt x="21600" y="21600"/>
                </a:cubicBezTo>
              </a:path>
            </a:pathLst>
          </a:custGeom>
          <a:ln w="31750">
            <a:solidFill>
              <a:schemeClr val="accent2"/>
            </a:solidFill>
            <a:miter/>
            <a:tailEnd type="triangle"/>
          </a:ln>
        </p:spPr>
        <p:txBody>
          <a:bodyPr lIns="45719" rIns="45719" anchor="ctr"/>
          <a:lstStyle/>
          <a:p>
            <a:pPr algn="ctr"/>
            <a:endParaRPr/>
          </a:p>
        </p:txBody>
      </p:sp>
      <p:sp>
        <p:nvSpPr>
          <p:cNvPr id="131" name="Bogen 26"/>
          <p:cNvSpPr/>
          <p:nvPr/>
        </p:nvSpPr>
        <p:spPr>
          <a:xfrm rot="551847" flipV="1">
            <a:off x="5038041" y="4653432"/>
            <a:ext cx="402903" cy="36662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1929" y="0"/>
                  <a:pt x="21600" y="9671"/>
                  <a:pt x="21600" y="21600"/>
                </a:cubicBezTo>
              </a:path>
            </a:pathLst>
          </a:custGeom>
          <a:ln w="31750">
            <a:solidFill>
              <a:schemeClr val="accent2"/>
            </a:solidFill>
            <a:miter/>
            <a:tailEnd type="triangle"/>
          </a:ln>
        </p:spPr>
        <p:txBody>
          <a:bodyPr lIns="45719" rIns="45719" anchor="ctr"/>
          <a:lstStyle/>
          <a:p>
            <a:pPr algn="ctr"/>
            <a:endParaRPr/>
          </a:p>
        </p:txBody>
      </p:sp>
      <p:sp>
        <p:nvSpPr>
          <p:cNvPr id="132" name="Bogen 27"/>
          <p:cNvSpPr/>
          <p:nvPr/>
        </p:nvSpPr>
        <p:spPr>
          <a:xfrm rot="17532314" flipH="1">
            <a:off x="2246626" y="4338967"/>
            <a:ext cx="278439" cy="56306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1929" y="0"/>
                  <a:pt x="21600" y="9671"/>
                  <a:pt x="21600" y="21600"/>
                </a:cubicBezTo>
              </a:path>
            </a:pathLst>
          </a:custGeom>
          <a:ln w="31750">
            <a:solidFill>
              <a:schemeClr val="accent2"/>
            </a:solidFill>
            <a:miter/>
            <a:tailEnd type="triangle"/>
          </a:ln>
        </p:spPr>
        <p:txBody>
          <a:bodyPr lIns="45719" rIns="45719" anchor="ctr"/>
          <a:lstStyle/>
          <a:p>
            <a:pPr algn="ctr"/>
            <a:endParaRPr/>
          </a:p>
        </p:txBody>
      </p:sp>
      <p:sp>
        <p:nvSpPr>
          <p:cNvPr id="133" name="Bogen 28"/>
          <p:cNvSpPr/>
          <p:nvPr/>
        </p:nvSpPr>
        <p:spPr>
          <a:xfrm rot="20957162">
            <a:off x="7233455" y="4055525"/>
            <a:ext cx="396850" cy="39685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1929" y="0"/>
                  <a:pt x="21600" y="9671"/>
                  <a:pt x="21600" y="21600"/>
                </a:cubicBezTo>
              </a:path>
            </a:pathLst>
          </a:custGeom>
          <a:ln w="31750">
            <a:solidFill>
              <a:schemeClr val="accent2"/>
            </a:solidFill>
            <a:miter/>
            <a:tailEnd type="triangle"/>
          </a:ln>
        </p:spPr>
        <p:txBody>
          <a:bodyPr lIns="45719" rIns="45719" anchor="ctr"/>
          <a:lstStyle/>
          <a:p>
            <a:pPr algn="ctr"/>
            <a:endParaRPr/>
          </a:p>
        </p:txBody>
      </p:sp>
      <p:sp>
        <p:nvSpPr>
          <p:cNvPr id="134" name="Bogen 29"/>
          <p:cNvSpPr/>
          <p:nvPr/>
        </p:nvSpPr>
        <p:spPr>
          <a:xfrm rot="20911470" flipV="1">
            <a:off x="9776313" y="4725320"/>
            <a:ext cx="400853" cy="22344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9128" y="0"/>
                  <a:pt x="17480" y="8352"/>
                  <a:pt x="21600" y="21600"/>
                </a:cubicBezTo>
              </a:path>
            </a:pathLst>
          </a:custGeom>
          <a:ln w="31750">
            <a:solidFill>
              <a:schemeClr val="accent2"/>
            </a:solidFill>
            <a:miter/>
            <a:tailEnd type="triangle"/>
          </a:ln>
        </p:spPr>
        <p:txBody>
          <a:bodyPr lIns="45719" rIns="45719" anchor="ctr"/>
          <a:lstStyle/>
          <a:p>
            <a:pPr algn="ctr"/>
            <a:endParaRPr/>
          </a:p>
        </p:txBody>
      </p:sp>
      <p:sp>
        <p:nvSpPr>
          <p:cNvPr id="135" name="Inhaltsplatzhalter 2"/>
          <p:cNvSpPr txBox="1"/>
          <p:nvPr/>
        </p:nvSpPr>
        <p:spPr>
          <a:xfrm>
            <a:off x="2177808" y="472354"/>
            <a:ext cx="3970139" cy="470584"/>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9" rIns="45719">
            <a:normAutofit/>
          </a:bodyPr>
          <a:lstStyle>
            <a:lvl1pPr algn="ctr" defTabSz="365760">
              <a:lnSpc>
                <a:spcPct val="90000"/>
              </a:lnSpc>
              <a:spcBef>
                <a:spcPts val="400"/>
              </a:spcBef>
              <a:defRPr sz="2080">
                <a:latin typeface="Arial Nova"/>
                <a:ea typeface="Arial Nova"/>
                <a:cs typeface="Arial Nova"/>
                <a:sym typeface="Arial Nova"/>
              </a:defRPr>
            </a:lvl1pPr>
          </a:lstStyle>
          <a:p>
            <a:r>
              <a:rPr dirty="0" err="1"/>
              <a:t>Strategische</a:t>
            </a:r>
            <a:r>
              <a:rPr dirty="0"/>
              <a:t> Ebene</a:t>
            </a:r>
          </a:p>
        </p:txBody>
      </p:sp>
      <p:sp>
        <p:nvSpPr>
          <p:cNvPr id="136" name="Inhaltsplatzhalter 2"/>
          <p:cNvSpPr txBox="1"/>
          <p:nvPr/>
        </p:nvSpPr>
        <p:spPr>
          <a:xfrm>
            <a:off x="7272295" y="460981"/>
            <a:ext cx="3970139" cy="470584"/>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9" rIns="45719">
            <a:normAutofit/>
          </a:bodyPr>
          <a:lstStyle>
            <a:lvl1pPr algn="ctr" defTabSz="365760">
              <a:lnSpc>
                <a:spcPct val="90000"/>
              </a:lnSpc>
              <a:spcBef>
                <a:spcPts val="400"/>
              </a:spcBef>
              <a:defRPr sz="2080">
                <a:latin typeface="Arial Nova"/>
                <a:ea typeface="Arial Nova"/>
                <a:cs typeface="Arial Nova"/>
                <a:sym typeface="Arial Nova"/>
              </a:defRPr>
            </a:lvl1pPr>
          </a:lstStyle>
          <a:p>
            <a:r>
              <a:rPr dirty="0"/>
              <a:t>Operative Ebene</a:t>
            </a:r>
          </a:p>
        </p:txBody>
      </p:sp>
      <p:sp>
        <p:nvSpPr>
          <p:cNvPr id="2" name="Google Shape;192;p23">
            <a:extLst>
              <a:ext uri="{FF2B5EF4-FFF2-40B4-BE49-F238E27FC236}">
                <a16:creationId xmlns:a16="http://schemas.microsoft.com/office/drawing/2014/main" id="{5CE9E80A-BA2F-7A42-3907-139BB462204C}"/>
              </a:ext>
            </a:extLst>
          </p:cNvPr>
          <p:cNvSpPr/>
          <p:nvPr/>
        </p:nvSpPr>
        <p:spPr>
          <a:xfrm>
            <a:off x="2717258" y="975331"/>
            <a:ext cx="2167856" cy="2167856"/>
          </a:xfrm>
          <a:prstGeom prst="ellipse">
            <a:avLst/>
          </a:prstGeom>
          <a:gradFill>
            <a:gsLst>
              <a:gs pos="0">
                <a:srgbClr val="0E5A2F"/>
              </a:gs>
              <a:gs pos="100000">
                <a:srgbClr val="0B4825"/>
              </a:gs>
            </a:gsLst>
            <a:lin ang="5400000"/>
          </a:gradFill>
          <a:ln w="12700">
            <a:miter lim="400000"/>
          </a:ln>
          <a:effectLst>
            <a:outerShdw blurRad="787400" dist="50800" dir="9240000" rotWithShape="0">
              <a:srgbClr val="000000">
                <a:alpha val="23000"/>
              </a:srgbClr>
            </a:outerShdw>
          </a:effectLst>
        </p:spPr>
        <p:txBody>
          <a:bodyPr lIns="45719" rIns="45719" anchor="ctr"/>
          <a:lstStyle/>
          <a:p>
            <a:pPr>
              <a:defRPr sz="1500">
                <a:solidFill>
                  <a:schemeClr val="accent2"/>
                </a:solidFill>
              </a:defRPr>
            </a:pPr>
            <a:endParaRPr/>
          </a:p>
        </p:txBody>
      </p:sp>
      <p:sp>
        <p:nvSpPr>
          <p:cNvPr id="3" name="Google Shape;193;p23">
            <a:extLst>
              <a:ext uri="{FF2B5EF4-FFF2-40B4-BE49-F238E27FC236}">
                <a16:creationId xmlns:a16="http://schemas.microsoft.com/office/drawing/2014/main" id="{41A70962-8755-E984-1EAA-3143DB1C5845}"/>
              </a:ext>
            </a:extLst>
          </p:cNvPr>
          <p:cNvSpPr txBox="1"/>
          <p:nvPr/>
        </p:nvSpPr>
        <p:spPr>
          <a:xfrm>
            <a:off x="2717259" y="1397988"/>
            <a:ext cx="2167853" cy="1354185"/>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91424" tIns="91424" rIns="91424" bIns="91424" anchor="ctr">
            <a:spAutoFit/>
          </a:bodyPr>
          <a:lstStyle/>
          <a:p>
            <a:pPr algn="ctr">
              <a:defRPr sz="1600">
                <a:solidFill>
                  <a:srgbClr val="FFFFFF"/>
                </a:solidFill>
              </a:defRPr>
            </a:pPr>
            <a:r>
              <a:rPr dirty="0"/>
              <a:t>der </a:t>
            </a:r>
            <a:r>
              <a:rPr lang="de-AT" dirty="0"/>
              <a:t>Klimaplan</a:t>
            </a:r>
            <a:endParaRPr dirty="0"/>
          </a:p>
          <a:p>
            <a:pPr algn="ctr">
              <a:defRPr sz="1000">
                <a:solidFill>
                  <a:srgbClr val="FFFFFF"/>
                </a:solidFill>
              </a:defRPr>
            </a:pPr>
            <a:endParaRPr dirty="0"/>
          </a:p>
          <a:p>
            <a:pPr algn="ctr">
              <a:defRPr sz="1000">
                <a:solidFill>
                  <a:srgbClr val="FFFFFF"/>
                </a:solidFill>
              </a:defRPr>
            </a:pPr>
            <a:r>
              <a:rPr lang="de-DE" dirty="0"/>
              <a:t>beinhaltet die Vision, die übergeordnete Strategie, sowie die wichtigsten Aktionsfelder mit jeweils einigen ausgewählten Maßnahmen, die unstrittig sind</a:t>
            </a:r>
            <a:endParaRPr dirty="0"/>
          </a:p>
        </p:txBody>
      </p:sp>
      <p:sp>
        <p:nvSpPr>
          <p:cNvPr id="4" name="Bogen 26">
            <a:extLst>
              <a:ext uri="{FF2B5EF4-FFF2-40B4-BE49-F238E27FC236}">
                <a16:creationId xmlns:a16="http://schemas.microsoft.com/office/drawing/2014/main" id="{D753B0C0-863A-D3BD-498F-D5BF6FED0B7C}"/>
              </a:ext>
            </a:extLst>
          </p:cNvPr>
          <p:cNvSpPr/>
          <p:nvPr/>
        </p:nvSpPr>
        <p:spPr>
          <a:xfrm rot="600124" flipH="1">
            <a:off x="2204739" y="2147358"/>
            <a:ext cx="430494" cy="34778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1929" y="0"/>
                  <a:pt x="21600" y="9671"/>
                  <a:pt x="21600" y="21600"/>
                </a:cubicBezTo>
              </a:path>
            </a:pathLst>
          </a:custGeom>
          <a:ln w="31750">
            <a:solidFill>
              <a:schemeClr val="accent2"/>
            </a:solidFill>
            <a:miter/>
            <a:tailEnd type="triangle"/>
          </a:ln>
        </p:spPr>
        <p:txBody>
          <a:bodyPr lIns="45719" rIns="45719" anchor="ctr"/>
          <a:lstStyle/>
          <a:p>
            <a:pPr algn="ctr"/>
            <a:endParaRPr/>
          </a:p>
        </p:txBody>
      </p:sp>
      <p:sp>
        <p:nvSpPr>
          <p:cNvPr id="9" name="Bogen 28">
            <a:extLst>
              <a:ext uri="{FF2B5EF4-FFF2-40B4-BE49-F238E27FC236}">
                <a16:creationId xmlns:a16="http://schemas.microsoft.com/office/drawing/2014/main" id="{2BEC8384-268F-052F-4794-97F5E710CF07}"/>
              </a:ext>
            </a:extLst>
          </p:cNvPr>
          <p:cNvSpPr/>
          <p:nvPr/>
        </p:nvSpPr>
        <p:spPr>
          <a:xfrm rot="20957162" flipH="1">
            <a:off x="8589448" y="3192887"/>
            <a:ext cx="91888" cy="90577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1929" y="0"/>
                  <a:pt x="21600" y="9671"/>
                  <a:pt x="21600" y="21600"/>
                </a:cubicBezTo>
              </a:path>
            </a:pathLst>
          </a:custGeom>
          <a:ln w="31750">
            <a:solidFill>
              <a:schemeClr val="accent2"/>
            </a:solidFill>
            <a:miter/>
            <a:tailEnd type="triangle"/>
          </a:ln>
        </p:spPr>
        <p:txBody>
          <a:bodyPr lIns="45719" rIns="45719" anchor="ctr"/>
          <a:lstStyle/>
          <a:p>
            <a:pPr algn="ctr"/>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B9C782C-FA43-4956-B7DA-567BF3BF00E9}"/>
              </a:ext>
            </a:extLst>
          </p:cNvPr>
          <p:cNvSpPr>
            <a:spLocks noGrp="1"/>
          </p:cNvSpPr>
          <p:nvPr>
            <p:ph type="title"/>
          </p:nvPr>
        </p:nvSpPr>
        <p:spPr>
          <a:xfrm>
            <a:off x="912285" y="1507067"/>
            <a:ext cx="10769599" cy="443199"/>
          </a:xfrm>
        </p:spPr>
        <p:txBody>
          <a:bodyPr/>
          <a:lstStyle/>
          <a:p>
            <a:r>
              <a:rPr lang="de-DE" dirty="0"/>
              <a:t>Einige Daten zur Tourismusentwicklung in Mühlbach </a:t>
            </a:r>
          </a:p>
        </p:txBody>
      </p:sp>
      <p:sp>
        <p:nvSpPr>
          <p:cNvPr id="5" name="Textplatzhalter 4">
            <a:extLst>
              <a:ext uri="{FF2B5EF4-FFF2-40B4-BE49-F238E27FC236}">
                <a16:creationId xmlns:a16="http://schemas.microsoft.com/office/drawing/2014/main" id="{44ADAB5C-5164-4E6C-1FCB-D4CB2E7D9037}"/>
              </a:ext>
            </a:extLst>
          </p:cNvPr>
          <p:cNvSpPr>
            <a:spLocks noGrp="1"/>
          </p:cNvSpPr>
          <p:nvPr>
            <p:ph type="body" sz="quarter" idx="16"/>
          </p:nvPr>
        </p:nvSpPr>
        <p:spPr/>
        <p:txBody>
          <a:bodyPr/>
          <a:lstStyle/>
          <a:p>
            <a:r>
              <a:rPr lang="de-DE"/>
              <a:t>Quelle: </a:t>
            </a:r>
            <a:r>
              <a:rPr lang="de-DE" err="1"/>
              <a:t>astat</a:t>
            </a:r>
            <a:r>
              <a:rPr lang="de-DE"/>
              <a:t> </a:t>
            </a:r>
          </a:p>
        </p:txBody>
      </p:sp>
      <p:pic>
        <p:nvPicPr>
          <p:cNvPr id="11" name="Grafik 10">
            <a:extLst>
              <a:ext uri="{FF2B5EF4-FFF2-40B4-BE49-F238E27FC236}">
                <a16:creationId xmlns:a16="http://schemas.microsoft.com/office/drawing/2014/main" id="{C430A89F-AB34-2650-2505-1DCADBBAB713}"/>
              </a:ext>
            </a:extLst>
          </p:cNvPr>
          <p:cNvPicPr>
            <a:picLocks noChangeAspect="1"/>
          </p:cNvPicPr>
          <p:nvPr/>
        </p:nvPicPr>
        <p:blipFill>
          <a:blip r:embed="rId2"/>
          <a:stretch>
            <a:fillRect/>
          </a:stretch>
        </p:blipFill>
        <p:spPr>
          <a:xfrm>
            <a:off x="912283" y="2609850"/>
            <a:ext cx="10769600" cy="1638300"/>
          </a:xfrm>
          <a:prstGeom prst="rect">
            <a:avLst/>
          </a:prstGeom>
        </p:spPr>
      </p:pic>
      <p:pic>
        <p:nvPicPr>
          <p:cNvPr id="4" name="Grafik 3">
            <a:extLst>
              <a:ext uri="{FF2B5EF4-FFF2-40B4-BE49-F238E27FC236}">
                <a16:creationId xmlns:a16="http://schemas.microsoft.com/office/drawing/2014/main" id="{81A87F5D-DA53-0D09-9178-57144C848716}"/>
              </a:ext>
            </a:extLst>
          </p:cNvPr>
          <p:cNvPicPr>
            <a:picLocks noChangeAspect="1"/>
          </p:cNvPicPr>
          <p:nvPr/>
        </p:nvPicPr>
        <p:blipFill>
          <a:blip r:embed="rId3"/>
          <a:stretch>
            <a:fillRect/>
          </a:stretch>
        </p:blipFill>
        <p:spPr>
          <a:xfrm>
            <a:off x="912283" y="4779433"/>
            <a:ext cx="8534400" cy="1143000"/>
          </a:xfrm>
          <a:prstGeom prst="rect">
            <a:avLst/>
          </a:prstGeom>
        </p:spPr>
      </p:pic>
    </p:spTree>
    <p:extLst>
      <p:ext uri="{BB962C8B-B14F-4D97-AF65-F5344CB8AC3E}">
        <p14:creationId xmlns:p14="http://schemas.microsoft.com/office/powerpoint/2010/main" val="392453699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21F913-49BA-E66E-FCA3-122EF4748239}"/>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01A21034-3D06-5743-76C8-55E564508E53}"/>
              </a:ext>
            </a:extLst>
          </p:cNvPr>
          <p:cNvSpPr>
            <a:spLocks noGrp="1"/>
          </p:cNvSpPr>
          <p:nvPr>
            <p:ph type="title"/>
          </p:nvPr>
        </p:nvSpPr>
        <p:spPr>
          <a:xfrm>
            <a:off x="912285" y="1507067"/>
            <a:ext cx="10679399" cy="443199"/>
          </a:xfrm>
        </p:spPr>
        <p:txBody>
          <a:bodyPr/>
          <a:lstStyle/>
          <a:p>
            <a:r>
              <a:rPr lang="de-DE" dirty="0"/>
              <a:t>Einige Daten zur Tourismusentwicklung in Mühlbach </a:t>
            </a:r>
          </a:p>
        </p:txBody>
      </p:sp>
      <p:sp>
        <p:nvSpPr>
          <p:cNvPr id="5" name="Textplatzhalter 4">
            <a:extLst>
              <a:ext uri="{FF2B5EF4-FFF2-40B4-BE49-F238E27FC236}">
                <a16:creationId xmlns:a16="http://schemas.microsoft.com/office/drawing/2014/main" id="{84F8D9AD-36E8-9BD9-E7CB-128F097762EB}"/>
              </a:ext>
            </a:extLst>
          </p:cNvPr>
          <p:cNvSpPr>
            <a:spLocks noGrp="1"/>
          </p:cNvSpPr>
          <p:nvPr>
            <p:ph type="body" sz="quarter" idx="16"/>
          </p:nvPr>
        </p:nvSpPr>
        <p:spPr/>
        <p:txBody>
          <a:bodyPr/>
          <a:lstStyle/>
          <a:p>
            <a:r>
              <a:rPr lang="de-DE"/>
              <a:t>Quelle: </a:t>
            </a:r>
            <a:r>
              <a:rPr lang="de-DE" err="1"/>
              <a:t>astat</a:t>
            </a:r>
            <a:r>
              <a:rPr lang="de-DE"/>
              <a:t> </a:t>
            </a:r>
          </a:p>
        </p:txBody>
      </p:sp>
      <p:pic>
        <p:nvPicPr>
          <p:cNvPr id="12" name="Grafik 11">
            <a:extLst>
              <a:ext uri="{FF2B5EF4-FFF2-40B4-BE49-F238E27FC236}">
                <a16:creationId xmlns:a16="http://schemas.microsoft.com/office/drawing/2014/main" id="{92B4D1EB-05C8-0761-7E7D-048A19BA4E9C}"/>
              </a:ext>
            </a:extLst>
          </p:cNvPr>
          <p:cNvPicPr>
            <a:picLocks noChangeAspect="1"/>
          </p:cNvPicPr>
          <p:nvPr/>
        </p:nvPicPr>
        <p:blipFill>
          <a:blip r:embed="rId2"/>
          <a:stretch>
            <a:fillRect/>
          </a:stretch>
        </p:blipFill>
        <p:spPr>
          <a:xfrm>
            <a:off x="908409" y="2650419"/>
            <a:ext cx="6654800" cy="1384300"/>
          </a:xfrm>
          <a:prstGeom prst="rect">
            <a:avLst/>
          </a:prstGeom>
        </p:spPr>
      </p:pic>
    </p:spTree>
    <p:extLst>
      <p:ext uri="{BB962C8B-B14F-4D97-AF65-F5344CB8AC3E}">
        <p14:creationId xmlns:p14="http://schemas.microsoft.com/office/powerpoint/2010/main" val="126795596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84568A-7DCB-9E55-D2C2-E12B64BE13C9}"/>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19C5712B-EAD8-1B12-14DB-EFF75723D70D}"/>
              </a:ext>
            </a:extLst>
          </p:cNvPr>
          <p:cNvSpPr>
            <a:spLocks noGrp="1"/>
          </p:cNvSpPr>
          <p:nvPr>
            <p:ph type="title"/>
          </p:nvPr>
        </p:nvSpPr>
        <p:spPr>
          <a:xfrm>
            <a:off x="912283" y="847762"/>
            <a:ext cx="11279717" cy="443199"/>
          </a:xfrm>
        </p:spPr>
        <p:txBody>
          <a:bodyPr/>
          <a:lstStyle/>
          <a:p>
            <a:r>
              <a:rPr lang="de-DE" dirty="0"/>
              <a:t>Einige Daten zur Tourismusentwicklung in Mühlbach</a:t>
            </a:r>
          </a:p>
        </p:txBody>
      </p:sp>
      <p:sp>
        <p:nvSpPr>
          <p:cNvPr id="5" name="Textplatzhalter 4">
            <a:extLst>
              <a:ext uri="{FF2B5EF4-FFF2-40B4-BE49-F238E27FC236}">
                <a16:creationId xmlns:a16="http://schemas.microsoft.com/office/drawing/2014/main" id="{9CB46699-3F32-88F6-2DED-AF13B06174DE}"/>
              </a:ext>
            </a:extLst>
          </p:cNvPr>
          <p:cNvSpPr>
            <a:spLocks noGrp="1"/>
          </p:cNvSpPr>
          <p:nvPr>
            <p:ph type="body" sz="quarter" idx="16"/>
          </p:nvPr>
        </p:nvSpPr>
        <p:spPr>
          <a:xfrm>
            <a:off x="912283" y="1290960"/>
            <a:ext cx="7920567" cy="347243"/>
          </a:xfrm>
        </p:spPr>
        <p:txBody>
          <a:bodyPr/>
          <a:lstStyle/>
          <a:p>
            <a:r>
              <a:rPr lang="de-DE"/>
              <a:t>Quelle: </a:t>
            </a:r>
            <a:r>
              <a:rPr lang="de-DE" err="1"/>
              <a:t>astat</a:t>
            </a:r>
            <a:r>
              <a:rPr lang="de-DE"/>
              <a:t> </a:t>
            </a:r>
          </a:p>
        </p:txBody>
      </p:sp>
      <p:pic>
        <p:nvPicPr>
          <p:cNvPr id="3" name="Grafik 2">
            <a:extLst>
              <a:ext uri="{FF2B5EF4-FFF2-40B4-BE49-F238E27FC236}">
                <a16:creationId xmlns:a16="http://schemas.microsoft.com/office/drawing/2014/main" id="{3DF64C55-40C7-0894-3C0B-8B9E4D1FC70C}"/>
              </a:ext>
            </a:extLst>
          </p:cNvPr>
          <p:cNvPicPr>
            <a:picLocks noChangeAspect="1"/>
          </p:cNvPicPr>
          <p:nvPr/>
        </p:nvPicPr>
        <p:blipFill>
          <a:blip r:embed="rId2"/>
          <a:stretch>
            <a:fillRect/>
          </a:stretch>
        </p:blipFill>
        <p:spPr>
          <a:xfrm>
            <a:off x="912283" y="1728155"/>
            <a:ext cx="7581900" cy="2095500"/>
          </a:xfrm>
          <a:prstGeom prst="rect">
            <a:avLst/>
          </a:prstGeom>
        </p:spPr>
      </p:pic>
      <p:pic>
        <p:nvPicPr>
          <p:cNvPr id="7" name="Grafik 6">
            <a:extLst>
              <a:ext uri="{FF2B5EF4-FFF2-40B4-BE49-F238E27FC236}">
                <a16:creationId xmlns:a16="http://schemas.microsoft.com/office/drawing/2014/main" id="{BC2CBBA7-A5A7-CE92-32F2-356BE698D44C}"/>
              </a:ext>
            </a:extLst>
          </p:cNvPr>
          <p:cNvPicPr>
            <a:picLocks noChangeAspect="1"/>
          </p:cNvPicPr>
          <p:nvPr/>
        </p:nvPicPr>
        <p:blipFill>
          <a:blip r:embed="rId3"/>
          <a:stretch>
            <a:fillRect/>
          </a:stretch>
        </p:blipFill>
        <p:spPr>
          <a:xfrm>
            <a:off x="912283" y="4104872"/>
            <a:ext cx="7581900" cy="2336800"/>
          </a:xfrm>
          <a:prstGeom prst="rect">
            <a:avLst/>
          </a:prstGeom>
        </p:spPr>
      </p:pic>
    </p:spTree>
    <p:extLst>
      <p:ext uri="{BB962C8B-B14F-4D97-AF65-F5344CB8AC3E}">
        <p14:creationId xmlns:p14="http://schemas.microsoft.com/office/powerpoint/2010/main" val="247390322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B9C782C-FA43-4956-B7DA-567BF3BF00E9}"/>
              </a:ext>
            </a:extLst>
          </p:cNvPr>
          <p:cNvSpPr>
            <a:spLocks noGrp="1"/>
          </p:cNvSpPr>
          <p:nvPr>
            <p:ph type="title"/>
          </p:nvPr>
        </p:nvSpPr>
        <p:spPr>
          <a:xfrm>
            <a:off x="912285" y="1507067"/>
            <a:ext cx="10223716" cy="443199"/>
          </a:xfrm>
        </p:spPr>
        <p:txBody>
          <a:bodyPr/>
          <a:lstStyle/>
          <a:p>
            <a:r>
              <a:rPr lang="de-DE"/>
              <a:t>Entwicklung der Zweitwohnungen 2008-2021 </a:t>
            </a:r>
          </a:p>
        </p:txBody>
      </p:sp>
      <p:sp>
        <p:nvSpPr>
          <p:cNvPr id="5" name="Textplatzhalter 4">
            <a:extLst>
              <a:ext uri="{FF2B5EF4-FFF2-40B4-BE49-F238E27FC236}">
                <a16:creationId xmlns:a16="http://schemas.microsoft.com/office/drawing/2014/main" id="{44ADAB5C-5164-4E6C-1FCB-D4CB2E7D9037}"/>
              </a:ext>
            </a:extLst>
          </p:cNvPr>
          <p:cNvSpPr>
            <a:spLocks noGrp="1"/>
          </p:cNvSpPr>
          <p:nvPr>
            <p:ph type="body" sz="quarter" idx="16"/>
          </p:nvPr>
        </p:nvSpPr>
        <p:spPr/>
        <p:txBody>
          <a:bodyPr/>
          <a:lstStyle/>
          <a:p>
            <a:r>
              <a:rPr lang="de-DE"/>
              <a:t>Quelle: </a:t>
            </a:r>
            <a:r>
              <a:rPr lang="de-DE" err="1"/>
              <a:t>astat</a:t>
            </a:r>
            <a:r>
              <a:rPr lang="de-DE"/>
              <a:t> </a:t>
            </a:r>
          </a:p>
        </p:txBody>
      </p:sp>
      <p:pic>
        <p:nvPicPr>
          <p:cNvPr id="3" name="Grafik 2">
            <a:extLst>
              <a:ext uri="{FF2B5EF4-FFF2-40B4-BE49-F238E27FC236}">
                <a16:creationId xmlns:a16="http://schemas.microsoft.com/office/drawing/2014/main" id="{A550EFD4-D51D-F450-0B57-88D0783F114D}"/>
              </a:ext>
            </a:extLst>
          </p:cNvPr>
          <p:cNvPicPr>
            <a:picLocks noChangeAspect="1"/>
          </p:cNvPicPr>
          <p:nvPr/>
        </p:nvPicPr>
        <p:blipFill>
          <a:blip r:embed="rId3"/>
          <a:stretch>
            <a:fillRect/>
          </a:stretch>
        </p:blipFill>
        <p:spPr>
          <a:xfrm>
            <a:off x="912283" y="2521627"/>
            <a:ext cx="2745317" cy="1050677"/>
          </a:xfrm>
          <a:prstGeom prst="rect">
            <a:avLst/>
          </a:prstGeom>
        </p:spPr>
      </p:pic>
      <p:pic>
        <p:nvPicPr>
          <p:cNvPr id="4" name="Grafik 3">
            <a:extLst>
              <a:ext uri="{FF2B5EF4-FFF2-40B4-BE49-F238E27FC236}">
                <a16:creationId xmlns:a16="http://schemas.microsoft.com/office/drawing/2014/main" id="{7611CD76-F7E3-0956-7A96-2E3D71F33FFE}"/>
              </a:ext>
            </a:extLst>
          </p:cNvPr>
          <p:cNvPicPr>
            <a:picLocks noChangeAspect="1"/>
          </p:cNvPicPr>
          <p:nvPr/>
        </p:nvPicPr>
        <p:blipFill>
          <a:blip r:embed="rId4"/>
          <a:stretch>
            <a:fillRect/>
          </a:stretch>
        </p:blipFill>
        <p:spPr>
          <a:xfrm>
            <a:off x="4689587" y="2422277"/>
            <a:ext cx="5819239" cy="2182215"/>
          </a:xfrm>
          <a:prstGeom prst="rect">
            <a:avLst/>
          </a:prstGeom>
        </p:spPr>
      </p:pic>
    </p:spTree>
    <p:extLst>
      <p:ext uri="{BB962C8B-B14F-4D97-AF65-F5344CB8AC3E}">
        <p14:creationId xmlns:p14="http://schemas.microsoft.com/office/powerpoint/2010/main" val="170311421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el 10">
            <a:extLst>
              <a:ext uri="{FF2B5EF4-FFF2-40B4-BE49-F238E27FC236}">
                <a16:creationId xmlns:a16="http://schemas.microsoft.com/office/drawing/2014/main" id="{121E76E2-B029-E3F6-25F5-2C8E618124B9}"/>
              </a:ext>
            </a:extLst>
          </p:cNvPr>
          <p:cNvSpPr>
            <a:spLocks noGrp="1"/>
          </p:cNvSpPr>
          <p:nvPr>
            <p:ph type="title"/>
          </p:nvPr>
        </p:nvSpPr>
        <p:spPr/>
        <p:txBody>
          <a:bodyPr/>
          <a:lstStyle/>
          <a:p>
            <a:r>
              <a:rPr lang="de-DE"/>
              <a:t>Zielsetzungen </a:t>
            </a:r>
          </a:p>
        </p:txBody>
      </p:sp>
      <p:sp>
        <p:nvSpPr>
          <p:cNvPr id="16" name="Inhaltsplatzhalter 15">
            <a:extLst>
              <a:ext uri="{FF2B5EF4-FFF2-40B4-BE49-F238E27FC236}">
                <a16:creationId xmlns:a16="http://schemas.microsoft.com/office/drawing/2014/main" id="{D3047BFB-B7A0-101A-7501-FBE098FF62E3}"/>
              </a:ext>
            </a:extLst>
          </p:cNvPr>
          <p:cNvSpPr>
            <a:spLocks noGrp="1"/>
          </p:cNvSpPr>
          <p:nvPr>
            <p:ph sz="quarter" idx="25"/>
          </p:nvPr>
        </p:nvSpPr>
        <p:spPr/>
        <p:txBody>
          <a:bodyPr/>
          <a:lstStyle/>
          <a:p>
            <a:pPr lvl="0" fontAlgn="base">
              <a:buFont typeface="Wingdings 3" panose="05040102010807070707" pitchFamily="18" charset="2"/>
              <a:buChar char=""/>
            </a:pPr>
            <a:r>
              <a:rPr lang="de-DE" kern="0" dirty="0">
                <a:solidFill>
                  <a:srgbClr val="14382B"/>
                </a:solidFill>
                <a:latin typeface="Arial" panose="020B0604020202020204" pitchFamily="34" charset="0"/>
                <a:ea typeface="Arial" panose="020B0604020202020204" pitchFamily="34" charset="0"/>
                <a:cs typeface="Arial" panose="020B0604020202020204" pitchFamily="34" charset="0"/>
              </a:rPr>
              <a:t>Aufbereitung von – vor allem, aber nicht nur – touristischen Daten </a:t>
            </a:r>
          </a:p>
          <a:p>
            <a:pPr lvl="0" fontAlgn="base">
              <a:buFont typeface="Wingdings 3" panose="05040102010807070707" pitchFamily="18" charset="2"/>
              <a:buChar char=""/>
            </a:pPr>
            <a:r>
              <a:rPr lang="de-DE" kern="0" dirty="0">
                <a:solidFill>
                  <a:srgbClr val="14382B"/>
                </a:solidFill>
                <a:latin typeface="Arial" panose="020B0604020202020204" pitchFamily="34" charset="0"/>
                <a:ea typeface="Arial" panose="020B0604020202020204" pitchFamily="34" charset="0"/>
                <a:cs typeface="Arial" panose="020B0604020202020204" pitchFamily="34" charset="0"/>
              </a:rPr>
              <a:t>Auflistung der Nachhaltigkeitsaktivitäten im touristischen Umfeld </a:t>
            </a:r>
          </a:p>
          <a:p>
            <a:pPr lvl="0" fontAlgn="base">
              <a:buFont typeface="Wingdings 3" panose="05040102010807070707" pitchFamily="18" charset="2"/>
              <a:buChar char=""/>
            </a:pPr>
            <a:r>
              <a:rPr lang="de-DE" kern="0" dirty="0">
                <a:solidFill>
                  <a:srgbClr val="14382B"/>
                </a:solidFill>
                <a:latin typeface="Arial" panose="020B0604020202020204" pitchFamily="34" charset="0"/>
                <a:ea typeface="Arial" panose="020B0604020202020204" pitchFamily="34" charset="0"/>
                <a:cs typeface="Arial" panose="020B0604020202020204" pitchFamily="34" charset="0"/>
              </a:rPr>
              <a:t>Festlegung eines groben touristischen Zukunftsbildes für Mühlbach auf Basis von Vorarbeiten (einer groben Tourismusstrategie unter besonderer Berücksichtigung von Raumverträglichkeit und Nachhaltigkeit)</a:t>
            </a:r>
            <a:r>
              <a:rPr lang="de-DE" i="1" kern="0" dirty="0">
                <a:solidFill>
                  <a:srgbClr val="14382B"/>
                </a:solidFill>
                <a:latin typeface="Arial" panose="020B0604020202020204" pitchFamily="34" charset="0"/>
                <a:ea typeface="Arial" panose="020B0604020202020204" pitchFamily="34" charset="0"/>
                <a:cs typeface="Arial" panose="020B0604020202020204" pitchFamily="34" charset="0"/>
              </a:rPr>
              <a:t> </a:t>
            </a:r>
          </a:p>
          <a:p>
            <a:pPr lvl="0" fontAlgn="base">
              <a:buFont typeface="Wingdings 3" panose="05040102010807070707" pitchFamily="18" charset="2"/>
              <a:buChar char=""/>
            </a:pPr>
            <a:r>
              <a:rPr lang="de-DE" kern="0" dirty="0">
                <a:solidFill>
                  <a:srgbClr val="14382B"/>
                </a:solidFill>
                <a:latin typeface="Arial" panose="020B0604020202020204" pitchFamily="34" charset="0"/>
                <a:ea typeface="Arial" panose="020B0604020202020204" pitchFamily="34" charset="0"/>
                <a:cs typeface="Arial" panose="020B0604020202020204" pitchFamily="34" charset="0"/>
              </a:rPr>
              <a:t>Analyse und Festlegung von übergemeindlichen kooperativen Potenzialen </a:t>
            </a:r>
          </a:p>
          <a:p>
            <a:pPr lvl="0" fontAlgn="base">
              <a:buFont typeface="Wingdings 3" panose="05040102010807070707" pitchFamily="18" charset="2"/>
              <a:buChar char=""/>
            </a:pPr>
            <a:r>
              <a:rPr lang="de-DE" kern="0" dirty="0">
                <a:solidFill>
                  <a:srgbClr val="14382B"/>
                </a:solidFill>
                <a:latin typeface="Arial" panose="020B0604020202020204" pitchFamily="34" charset="0"/>
                <a:ea typeface="Arial" panose="020B0604020202020204" pitchFamily="34" charset="0"/>
                <a:cs typeface="Arial" panose="020B0604020202020204" pitchFamily="34" charset="0"/>
              </a:rPr>
              <a:t>Ableitung von Potenzialen (Ideen, Maßnahmen, Projekte) auf Gemeindeebene</a:t>
            </a:r>
            <a:endParaRPr lang="de-DE" dirty="0"/>
          </a:p>
        </p:txBody>
      </p:sp>
      <p:sp>
        <p:nvSpPr>
          <p:cNvPr id="13" name="Textplatzhalter 12">
            <a:extLst>
              <a:ext uri="{FF2B5EF4-FFF2-40B4-BE49-F238E27FC236}">
                <a16:creationId xmlns:a16="http://schemas.microsoft.com/office/drawing/2014/main" id="{64EE917A-B3C1-A18B-6FD4-4F1712A2AFEE}"/>
              </a:ext>
            </a:extLst>
          </p:cNvPr>
          <p:cNvSpPr>
            <a:spLocks noGrp="1"/>
          </p:cNvSpPr>
          <p:nvPr>
            <p:ph type="body" sz="quarter" idx="16"/>
          </p:nvPr>
        </p:nvSpPr>
        <p:spPr/>
        <p:txBody>
          <a:bodyPr/>
          <a:lstStyle/>
          <a:p>
            <a:endParaRPr lang="de-DE"/>
          </a:p>
        </p:txBody>
      </p:sp>
    </p:spTree>
    <p:extLst>
      <p:ext uri="{BB962C8B-B14F-4D97-AF65-F5344CB8AC3E}">
        <p14:creationId xmlns:p14="http://schemas.microsoft.com/office/powerpoint/2010/main" val="318116837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406AA742-E67A-3547-911D-9AA29E228BFD}"/>
              </a:ext>
            </a:extLst>
          </p:cNvPr>
          <p:cNvSpPr>
            <a:spLocks noGrp="1"/>
          </p:cNvSpPr>
          <p:nvPr>
            <p:ph type="ctrTitle"/>
          </p:nvPr>
        </p:nvSpPr>
        <p:spPr>
          <a:xfrm>
            <a:off x="912285" y="2574923"/>
            <a:ext cx="6814040" cy="664797"/>
          </a:xfrm>
        </p:spPr>
        <p:txBody>
          <a:bodyPr/>
          <a:lstStyle/>
          <a:p>
            <a:r>
              <a:rPr lang="de-DE"/>
              <a:t>Kontakt. </a:t>
            </a:r>
          </a:p>
        </p:txBody>
      </p:sp>
      <p:sp>
        <p:nvSpPr>
          <p:cNvPr id="4" name="Textplatzhalter 3">
            <a:extLst>
              <a:ext uri="{FF2B5EF4-FFF2-40B4-BE49-F238E27FC236}">
                <a16:creationId xmlns:a16="http://schemas.microsoft.com/office/drawing/2014/main" id="{67D0EB1D-894A-3C40-8B0B-E18A1AFE60EB}"/>
              </a:ext>
            </a:extLst>
          </p:cNvPr>
          <p:cNvSpPr>
            <a:spLocks noGrp="1"/>
          </p:cNvSpPr>
          <p:nvPr>
            <p:ph type="body" sz="quarter" idx="11"/>
          </p:nvPr>
        </p:nvSpPr>
        <p:spPr>
          <a:xfrm>
            <a:off x="912286" y="3964487"/>
            <a:ext cx="6239933" cy="1654727"/>
          </a:xfrm>
        </p:spPr>
        <p:txBody>
          <a:bodyPr/>
          <a:lstStyle/>
          <a:p>
            <a:r>
              <a:rPr lang="de-DE"/>
              <a:t>Alois Kronbichler </a:t>
            </a:r>
          </a:p>
          <a:p>
            <a:r>
              <a:rPr lang="de-DE"/>
              <a:t>suedtirol@kohl-partner.it</a:t>
            </a:r>
          </a:p>
          <a:p>
            <a:r>
              <a:rPr lang="de-DE"/>
              <a:t>+39 04 74 50 41 00 </a:t>
            </a:r>
          </a:p>
          <a:p>
            <a:r>
              <a:rPr lang="de-DE"/>
              <a:t>+39 348 222 79 68</a:t>
            </a:r>
          </a:p>
          <a:p>
            <a:br>
              <a:rPr lang="de-DE"/>
            </a:br>
            <a:r>
              <a:rPr lang="de-DE"/>
              <a:t>Kohl </a:t>
            </a:r>
            <a:r>
              <a:rPr lang="de-DE">
                <a:sym typeface="Wingdings 3" panose="05040102010807070707" pitchFamily="18" charset="2"/>
              </a:rPr>
              <a:t></a:t>
            </a:r>
            <a:r>
              <a:rPr lang="de-DE"/>
              <a:t> Partner Südtirol</a:t>
            </a:r>
          </a:p>
          <a:p>
            <a:r>
              <a:rPr lang="de-DE"/>
              <a:t>Ulrich-von-Taufers-Str. 14 – 39030 Gais (BZ) – ITALY </a:t>
            </a:r>
          </a:p>
        </p:txBody>
      </p:sp>
      <p:sp>
        <p:nvSpPr>
          <p:cNvPr id="5" name="Textplatzhalter 4">
            <a:extLst>
              <a:ext uri="{FF2B5EF4-FFF2-40B4-BE49-F238E27FC236}">
                <a16:creationId xmlns:a16="http://schemas.microsoft.com/office/drawing/2014/main" id="{500002AF-523C-6B44-A2A8-3E7FD3B0B55D}"/>
              </a:ext>
            </a:extLst>
          </p:cNvPr>
          <p:cNvSpPr>
            <a:spLocks noGrp="1"/>
          </p:cNvSpPr>
          <p:nvPr>
            <p:ph type="body" sz="quarter" idx="12"/>
          </p:nvPr>
        </p:nvSpPr>
        <p:spPr/>
        <p:txBody>
          <a:bodyPr/>
          <a:lstStyle/>
          <a:p>
            <a:r>
              <a:rPr lang="de-DE"/>
              <a:t>© 2024 Kohl </a:t>
            </a:r>
            <a:r>
              <a:rPr lang="de-DE">
                <a:sym typeface="Wingdings 3" panose="05040102010807070707" pitchFamily="18" charset="2"/>
              </a:rPr>
              <a:t></a:t>
            </a:r>
            <a:r>
              <a:rPr lang="de-DE"/>
              <a:t> Partner, </a:t>
            </a:r>
            <a:r>
              <a:rPr lang="de-DE">
                <a:hlinkClick r:id="rId3"/>
              </a:rPr>
              <a:t>www.kohl-partner.it</a:t>
            </a:r>
            <a:r>
              <a:rPr lang="de-DE"/>
              <a:t>. Alle Rechte vorbehalten. Rechte der Veröffentlichung, Übersetzung, Speicherung auf elektronischen Medien und dergleichen benötigen die schriftliche Genehmigung von Kohl </a:t>
            </a:r>
            <a:r>
              <a:rPr lang="de-DE">
                <a:sym typeface="Wingdings 3" panose="05040102010807070707" pitchFamily="18" charset="2"/>
              </a:rPr>
              <a:t></a:t>
            </a:r>
            <a:r>
              <a:rPr lang="de-DE"/>
              <a:t> Partner.</a:t>
            </a:r>
          </a:p>
        </p:txBody>
      </p:sp>
      <p:pic>
        <p:nvPicPr>
          <p:cNvPr id="8" name="Bildplatzhalter 7">
            <a:extLst>
              <a:ext uri="{FF2B5EF4-FFF2-40B4-BE49-F238E27FC236}">
                <a16:creationId xmlns:a16="http://schemas.microsoft.com/office/drawing/2014/main" id="{6E6A1D21-2D74-7E46-CD32-CAF63885A91B}"/>
              </a:ext>
            </a:extLst>
          </p:cNvPr>
          <p:cNvPicPr>
            <a:picLocks noGrp="1" noChangeAspect="1"/>
          </p:cNvPicPr>
          <p:nvPr>
            <p:ph type="pic" sz="quarter" idx="13"/>
          </p:nvPr>
        </p:nvPicPr>
        <p:blipFill rotWithShape="1">
          <a:blip r:embed="rId4"/>
          <a:srcRect l="1195" r="1195"/>
          <a:stretch/>
        </p:blipFill>
        <p:spPr/>
      </p:pic>
      <p:sp>
        <p:nvSpPr>
          <p:cNvPr id="7" name="Textplatzhalter 6">
            <a:extLst>
              <a:ext uri="{FF2B5EF4-FFF2-40B4-BE49-F238E27FC236}">
                <a16:creationId xmlns:a16="http://schemas.microsoft.com/office/drawing/2014/main" id="{074EA03F-0CA4-DE41-AD2E-449364CEE266}"/>
              </a:ext>
            </a:extLst>
          </p:cNvPr>
          <p:cNvSpPr>
            <a:spLocks noGrp="1"/>
          </p:cNvSpPr>
          <p:nvPr>
            <p:ph type="body" sz="quarter" idx="14"/>
          </p:nvPr>
        </p:nvSpPr>
        <p:spPr/>
        <p:txBody>
          <a:bodyPr/>
          <a:lstStyle/>
          <a:p>
            <a:endParaRPr lang="de-DE"/>
          </a:p>
        </p:txBody>
      </p:sp>
    </p:spTree>
    <p:extLst>
      <p:ext uri="{BB962C8B-B14F-4D97-AF65-F5344CB8AC3E}">
        <p14:creationId xmlns:p14="http://schemas.microsoft.com/office/powerpoint/2010/main" val="390846212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46" name="Title 1"/>
          <p:cNvSpPr txBox="1">
            <a:spLocks noGrp="1"/>
          </p:cNvSpPr>
          <p:nvPr>
            <p:ph type="title" idx="4294967295"/>
          </p:nvPr>
        </p:nvSpPr>
        <p:spPr>
          <a:xfrm>
            <a:off x="752377" y="887325"/>
            <a:ext cx="6411868" cy="4207029"/>
          </a:xfrm>
          <a:prstGeom prst="rect">
            <a:avLst/>
          </a:prstGeom>
        </p:spPr>
        <p:txBody>
          <a:bodyPr>
            <a:normAutofit/>
          </a:bodyPr>
          <a:lstStyle>
            <a:lvl1pPr>
              <a:defRPr sz="5900">
                <a:solidFill>
                  <a:srgbClr val="000000"/>
                </a:solidFill>
              </a:defRPr>
            </a:lvl1pPr>
          </a:lstStyle>
          <a:p>
            <a:pPr>
              <a:defRPr>
                <a:effectLst/>
              </a:defRPr>
            </a:pPr>
            <a:r>
              <a:rPr dirty="0" err="1"/>
              <a:t>Landschaft</a:t>
            </a:r>
            <a:br>
              <a:rPr lang="de-DE" dirty="0"/>
            </a:br>
            <a:r>
              <a:rPr lang="de-DE" dirty="0"/>
              <a:t>           </a:t>
            </a:r>
            <a:br>
              <a:rPr lang="de-DE" dirty="0"/>
            </a:br>
            <a:r>
              <a:rPr dirty="0" err="1"/>
              <a:t>Grün</a:t>
            </a:r>
            <a:r>
              <a:rPr dirty="0"/>
              <a:t>- und </a:t>
            </a:r>
            <a:r>
              <a:rPr dirty="0" err="1"/>
              <a:t>Freiräume</a:t>
            </a:r>
            <a:br>
              <a:rPr lang="de-AT" dirty="0"/>
            </a:br>
            <a:br>
              <a:rPr lang="de-AT" sz="2800" dirty="0"/>
            </a:br>
            <a:r>
              <a:rPr lang="de-AT" sz="2600" dirty="0" err="1"/>
              <a:t>Larch</a:t>
            </a:r>
            <a:r>
              <a:rPr lang="de-AT" sz="2600" dirty="0"/>
              <a:t>. Christian Sölva</a:t>
            </a:r>
            <a:endParaRPr sz="2600" dirty="0"/>
          </a:p>
        </p:txBody>
      </p:sp>
      <p:sp>
        <p:nvSpPr>
          <p:cNvPr id="547" name="Content Placeholder 6"/>
          <p:cNvSpPr txBox="1"/>
          <p:nvPr/>
        </p:nvSpPr>
        <p:spPr>
          <a:xfrm rot="16200000">
            <a:off x="10588833" y="4639974"/>
            <a:ext cx="3051582" cy="21844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9" rIns="45719" anchor="ctr">
            <a:spAutoFit/>
          </a:bodyPr>
          <a:lstStyle>
            <a:lvl1pPr>
              <a:lnSpc>
                <a:spcPct val="90000"/>
              </a:lnSpc>
              <a:spcBef>
                <a:spcPts val="1000"/>
              </a:spcBef>
              <a:defRPr sz="800">
                <a:solidFill>
                  <a:srgbClr val="737373"/>
                </a:solidFill>
              </a:defRPr>
            </a:lvl1pPr>
          </a:lstStyle>
          <a:p>
            <a:pPr marL="0" marR="0" lvl="0" indent="0" algn="l" defTabSz="914400" rtl="0" eaLnBrk="1" fontAlgn="auto" latinLnBrk="0" hangingPunct="0">
              <a:lnSpc>
                <a:spcPct val="90000"/>
              </a:lnSpc>
              <a:spcBef>
                <a:spcPts val="1000"/>
              </a:spcBef>
              <a:spcAft>
                <a:spcPts val="0"/>
              </a:spcAft>
              <a:buClrTx/>
              <a:buSzTx/>
              <a:buFontTx/>
              <a:buNone/>
              <a:tabLst/>
              <a:defRPr/>
            </a:pPr>
            <a:r>
              <a:rPr kumimoji="0" sz="800" b="0" i="0" u="none" strike="noStrike" kern="0" cap="none" spc="0" normalizeH="0" baseline="0" noProof="0" dirty="0">
                <a:ln>
                  <a:noFill/>
                </a:ln>
                <a:solidFill>
                  <a:srgbClr val="737373"/>
                </a:solidFill>
                <a:effectLst/>
                <a:uLnTx/>
                <a:uFillTx/>
                <a:latin typeface="Arial Nova Light"/>
                <a:sym typeface="Arial Nova Light"/>
              </a:rPr>
              <a:t>Much, Natters | Land Tirol / Lukas </a:t>
            </a:r>
            <a:r>
              <a:rPr kumimoji="0" sz="800" b="0" i="0" u="none" strike="noStrike" kern="0" cap="none" spc="0" normalizeH="0" baseline="0" noProof="0" dirty="0" err="1">
                <a:ln>
                  <a:noFill/>
                </a:ln>
                <a:solidFill>
                  <a:srgbClr val="737373"/>
                </a:solidFill>
                <a:effectLst/>
                <a:uLnTx/>
                <a:uFillTx/>
                <a:latin typeface="Arial Nova Light"/>
                <a:sym typeface="Arial Nova Light"/>
              </a:rPr>
              <a:t>Schmied</a:t>
            </a:r>
            <a:endParaRPr kumimoji="0" sz="800" b="0" i="0" u="none" strike="noStrike" kern="0" cap="none" spc="0" normalizeH="0" baseline="0" noProof="0" dirty="0">
              <a:ln>
                <a:noFill/>
              </a:ln>
              <a:solidFill>
                <a:srgbClr val="737373"/>
              </a:solidFill>
              <a:effectLst/>
              <a:uLnTx/>
              <a:uFillTx/>
              <a:latin typeface="Arial Nova Light"/>
              <a:sym typeface="Arial Nova Light"/>
            </a:endParaRPr>
          </a:p>
        </p:txBody>
      </p:sp>
      <p:pic>
        <p:nvPicPr>
          <p:cNvPr id="548" name="Picture 3" descr="Picture 3"/>
          <p:cNvPicPr>
            <a:picLocks noChangeAspect="1"/>
          </p:cNvPicPr>
          <p:nvPr/>
        </p:nvPicPr>
        <p:blipFill>
          <a:blip r:embed="rId3"/>
          <a:stretch>
            <a:fillRect/>
          </a:stretch>
        </p:blipFill>
        <p:spPr>
          <a:xfrm>
            <a:off x="5817566" y="960119"/>
            <a:ext cx="5044411" cy="5897883"/>
          </a:xfrm>
          <a:prstGeom prst="rect">
            <a:avLst/>
          </a:prstGeom>
          <a:ln w="12700">
            <a:miter lim="400000"/>
          </a:ln>
        </p:spPr>
      </p:pic>
      <p:sp>
        <p:nvSpPr>
          <p:cNvPr id="2" name="Freeform 101">
            <a:extLst>
              <a:ext uri="{FF2B5EF4-FFF2-40B4-BE49-F238E27FC236}">
                <a16:creationId xmlns:a16="http://schemas.microsoft.com/office/drawing/2014/main" id="{ADB207D3-702D-A676-9738-B766A94576B8}"/>
              </a:ext>
            </a:extLst>
          </p:cNvPr>
          <p:cNvSpPr/>
          <p:nvPr/>
        </p:nvSpPr>
        <p:spPr>
          <a:xfrm>
            <a:off x="0" y="6705880"/>
            <a:ext cx="12192000" cy="152120"/>
          </a:xfrm>
          <a:custGeom>
            <a:avLst/>
            <a:gdLst/>
            <a:ahLst/>
            <a:cxnLst/>
            <a:rect l="0" t="0" r="0" b="0"/>
            <a:pathLst>
              <a:path w="10692003" h="152120">
                <a:moveTo>
                  <a:pt x="0" y="152120"/>
                </a:moveTo>
                <a:lnTo>
                  <a:pt x="10692003" y="152120"/>
                </a:lnTo>
                <a:lnTo>
                  <a:pt x="10692003" y="0"/>
                </a:lnTo>
                <a:lnTo>
                  <a:pt x="0" y="0"/>
                </a:lnTo>
                <a:lnTo>
                  <a:pt x="0" y="152120"/>
                </a:lnTo>
                <a:close/>
              </a:path>
            </a:pathLst>
          </a:custGeom>
          <a:solidFill>
            <a:srgbClr val="4EAB23">
              <a:alpha val="100000"/>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rgbClr val="FFFFFF"/>
              </a:solidFill>
              <a:effectLst/>
              <a:uLnTx/>
              <a:uFillTx/>
              <a:latin typeface="Helvetica"/>
              <a:cs typeface="Helvetica"/>
              <a:sym typeface="Arial Nova Light"/>
            </a:endParaRPr>
          </a:p>
        </p:txBody>
      </p:sp>
      <p:pic>
        <p:nvPicPr>
          <p:cNvPr id="8" name="Grafik 7" descr="Ein Bild, das Text, Schrift, Grafiken, Screenshot enthält.&#10;&#10;Automatisch generierte Beschreibung">
            <a:extLst>
              <a:ext uri="{FF2B5EF4-FFF2-40B4-BE49-F238E27FC236}">
                <a16:creationId xmlns:a16="http://schemas.microsoft.com/office/drawing/2014/main" id="{4F3FC36C-901B-A581-E63B-43AD355D37F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235" y="5994760"/>
            <a:ext cx="1566513" cy="713216"/>
          </a:xfrm>
          <a:prstGeom prst="rect">
            <a:avLst/>
          </a:prstGeom>
        </p:spPr>
      </p:pic>
    </p:spTree>
  </p:cSld>
  <p:clrMapOvr>
    <a:masterClrMapping/>
  </p:clrMapOvr>
  <p:transition spd="med"/>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8180702D-776A-99E4-A3B6-0B383A63A23A}"/>
              </a:ext>
            </a:extLst>
          </p:cNvPr>
          <p:cNvSpPr>
            <a:spLocks noGrp="1"/>
          </p:cNvSpPr>
          <p:nvPr>
            <p:ph type="body" idx="1"/>
          </p:nvPr>
        </p:nvSpPr>
        <p:spPr>
          <a:xfrm>
            <a:off x="1462784" y="1369202"/>
            <a:ext cx="8461145" cy="1907398"/>
          </a:xfrm>
        </p:spPr>
        <p:txBody>
          <a:bodyPr lIns="45719" tIns="45720" rIns="45719" bIns="45720" anchor="t">
            <a:normAutofit fontScale="77500" lnSpcReduction="20000"/>
          </a:bodyPr>
          <a:lstStyle/>
          <a:p>
            <a:pPr marL="0" indent="0">
              <a:buNone/>
            </a:pPr>
            <a:r>
              <a:rPr lang="en-GB" sz="2400" dirty="0">
                <a:solidFill>
                  <a:schemeClr val="tx1"/>
                </a:solidFill>
                <a:cs typeface="Arial"/>
              </a:rPr>
              <a:t>Ziele des </a:t>
            </a:r>
            <a:r>
              <a:rPr lang="en-GB" sz="2400" dirty="0" err="1">
                <a:solidFill>
                  <a:schemeClr val="tx1"/>
                </a:solidFill>
                <a:cs typeface="Arial"/>
              </a:rPr>
              <a:t>Landesgesetzes</a:t>
            </a:r>
            <a:r>
              <a:rPr lang="en-GB" sz="2400" dirty="0">
                <a:solidFill>
                  <a:schemeClr val="tx1"/>
                </a:solidFill>
                <a:cs typeface="Arial"/>
              </a:rPr>
              <a:t> LG 9/2018</a:t>
            </a:r>
            <a:endParaRPr lang="it-IT" sz="2400" b="0" dirty="0">
              <a:solidFill>
                <a:srgbClr val="19191A"/>
              </a:solidFill>
              <a:cs typeface="Arial"/>
            </a:endParaRPr>
          </a:p>
          <a:p>
            <a:pPr marL="0" indent="0">
              <a:buNone/>
            </a:pPr>
            <a:r>
              <a:rPr lang="de-DE" sz="2400" b="0" dirty="0">
                <a:solidFill>
                  <a:srgbClr val="19191A"/>
                </a:solidFill>
                <a:cs typeface="Arial"/>
              </a:rPr>
              <a:t>Art. 10:</a:t>
            </a:r>
          </a:p>
          <a:p>
            <a:pPr marL="457200" indent="-457200">
              <a:lnSpc>
                <a:spcPct val="120000"/>
              </a:lnSpc>
              <a:buAutoNum type="arabicParenBoth"/>
            </a:pPr>
            <a:r>
              <a:rPr lang="de-DE" sz="2400" b="0" dirty="0">
                <a:solidFill>
                  <a:srgbClr val="19191A"/>
                </a:solidFill>
                <a:cs typeface="Arial"/>
              </a:rPr>
              <a:t>Unter „</a:t>
            </a:r>
            <a:r>
              <a:rPr lang="de-DE" sz="2400" dirty="0">
                <a:solidFill>
                  <a:srgbClr val="19191A"/>
                </a:solidFill>
                <a:cs typeface="Arial"/>
              </a:rPr>
              <a:t>Landschaft“ </a:t>
            </a:r>
            <a:r>
              <a:rPr lang="de-DE" sz="2400" b="0" dirty="0">
                <a:solidFill>
                  <a:srgbClr val="19191A"/>
                </a:solidFill>
                <a:cs typeface="Arial"/>
              </a:rPr>
              <a:t>versteht man das Gebiet</a:t>
            </a:r>
          </a:p>
          <a:p>
            <a:pPr marL="0" indent="0">
              <a:lnSpc>
                <a:spcPct val="120000"/>
              </a:lnSpc>
              <a:buNone/>
            </a:pPr>
            <a:r>
              <a:rPr lang="de-DE" sz="2400" b="0" dirty="0">
                <a:solidFill>
                  <a:srgbClr val="19191A"/>
                </a:solidFill>
                <a:cs typeface="Arial"/>
              </a:rPr>
              <a:t>        als </a:t>
            </a:r>
            <a:r>
              <a:rPr lang="de-DE" sz="2400" dirty="0">
                <a:solidFill>
                  <a:srgbClr val="19191A"/>
                </a:solidFill>
                <a:cs typeface="Arial"/>
              </a:rPr>
              <a:t>Ausdruck einer Identität</a:t>
            </a:r>
            <a:r>
              <a:rPr lang="de-DE" sz="2400" b="0" dirty="0">
                <a:solidFill>
                  <a:srgbClr val="19191A"/>
                </a:solidFill>
                <a:cs typeface="Arial"/>
              </a:rPr>
              <a:t>, die sich aus dem Wirken und dem       </a:t>
            </a:r>
          </a:p>
          <a:p>
            <a:pPr marL="0" indent="0">
              <a:lnSpc>
                <a:spcPct val="120000"/>
              </a:lnSpc>
              <a:buNone/>
            </a:pPr>
            <a:r>
              <a:rPr lang="de-DE" sz="2400" b="0" dirty="0">
                <a:solidFill>
                  <a:srgbClr val="19191A"/>
                </a:solidFill>
                <a:cs typeface="Arial"/>
              </a:rPr>
              <a:t>        Zusammenwirken </a:t>
            </a:r>
            <a:r>
              <a:rPr lang="de-DE" sz="2400" dirty="0">
                <a:solidFill>
                  <a:srgbClr val="19191A"/>
                </a:solidFill>
                <a:cs typeface="Arial"/>
              </a:rPr>
              <a:t>natürlicher und menschlicher Faktoren </a:t>
            </a:r>
            <a:r>
              <a:rPr lang="de-DE" sz="2400" b="0" dirty="0">
                <a:solidFill>
                  <a:srgbClr val="19191A"/>
                </a:solidFill>
                <a:cs typeface="Arial"/>
              </a:rPr>
              <a:t>ergibt</a:t>
            </a:r>
            <a:r>
              <a:rPr lang="de-DE" sz="2000" b="0" dirty="0">
                <a:solidFill>
                  <a:srgbClr val="19191A"/>
                </a:solidFill>
                <a:cs typeface="Arial"/>
              </a:rPr>
              <a:t>.</a:t>
            </a:r>
          </a:p>
          <a:p>
            <a:pPr marL="0" indent="0">
              <a:buNone/>
            </a:pPr>
            <a:endParaRPr lang="de-DE" sz="1600" b="0" dirty="0">
              <a:solidFill>
                <a:srgbClr val="19191A"/>
              </a:solidFill>
              <a:cs typeface="Arial"/>
            </a:endParaRPr>
          </a:p>
          <a:p>
            <a:pPr marL="0" indent="0">
              <a:buNone/>
            </a:pPr>
            <a:endParaRPr lang="de-DE" dirty="0"/>
          </a:p>
        </p:txBody>
      </p:sp>
      <p:sp>
        <p:nvSpPr>
          <p:cNvPr id="2" name="Titel 1">
            <a:extLst>
              <a:ext uri="{FF2B5EF4-FFF2-40B4-BE49-F238E27FC236}">
                <a16:creationId xmlns:a16="http://schemas.microsoft.com/office/drawing/2014/main" id="{F179BDDD-F57C-19EF-64A0-347AF1919F5E}"/>
              </a:ext>
            </a:extLst>
          </p:cNvPr>
          <p:cNvSpPr>
            <a:spLocks noGrp="1"/>
          </p:cNvSpPr>
          <p:nvPr>
            <p:ph type="title"/>
          </p:nvPr>
        </p:nvSpPr>
        <p:spPr/>
        <p:txBody>
          <a:bodyPr lIns="45719" tIns="45720" rIns="45719" bIns="45720" anchor="ctr">
            <a:normAutofit/>
          </a:bodyPr>
          <a:lstStyle/>
          <a:p>
            <a:r>
              <a:rPr lang="de-DE" dirty="0">
                <a:solidFill>
                  <a:srgbClr val="4EAB23"/>
                </a:solidFill>
              </a:rPr>
              <a:t>Landschaftsbegriff</a:t>
            </a:r>
          </a:p>
        </p:txBody>
      </p:sp>
      <p:sp>
        <p:nvSpPr>
          <p:cNvPr id="6" name="AutoShape 4" descr="Rundwanderung auf die Leiterburg - Aktivitäten und Events in Südtirol">
            <a:extLst>
              <a:ext uri="{FF2B5EF4-FFF2-40B4-BE49-F238E27FC236}">
                <a16:creationId xmlns:a16="http://schemas.microsoft.com/office/drawing/2014/main" id="{8EF22E50-D96F-8A5C-D51A-614D5DB5D11B}"/>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rgbClr val="000000"/>
              </a:solidFill>
              <a:effectLst/>
              <a:uLnTx/>
              <a:uFillTx/>
              <a:latin typeface="Arial Nova Light"/>
              <a:sym typeface="Arial Nova Light"/>
            </a:endParaRPr>
          </a:p>
        </p:txBody>
      </p:sp>
      <p:sp>
        <p:nvSpPr>
          <p:cNvPr id="7" name="Freeform 101">
            <a:extLst>
              <a:ext uri="{FF2B5EF4-FFF2-40B4-BE49-F238E27FC236}">
                <a16:creationId xmlns:a16="http://schemas.microsoft.com/office/drawing/2014/main" id="{93972909-6D45-C887-8C17-60550FB1E3E2}"/>
              </a:ext>
            </a:extLst>
          </p:cNvPr>
          <p:cNvSpPr/>
          <p:nvPr/>
        </p:nvSpPr>
        <p:spPr>
          <a:xfrm>
            <a:off x="0" y="6705880"/>
            <a:ext cx="12192000" cy="152120"/>
          </a:xfrm>
          <a:custGeom>
            <a:avLst/>
            <a:gdLst/>
            <a:ahLst/>
            <a:cxnLst/>
            <a:rect l="0" t="0" r="0" b="0"/>
            <a:pathLst>
              <a:path w="10692003" h="152120">
                <a:moveTo>
                  <a:pt x="0" y="152120"/>
                </a:moveTo>
                <a:lnTo>
                  <a:pt x="10692003" y="152120"/>
                </a:lnTo>
                <a:lnTo>
                  <a:pt x="10692003" y="0"/>
                </a:lnTo>
                <a:lnTo>
                  <a:pt x="0" y="0"/>
                </a:lnTo>
                <a:lnTo>
                  <a:pt x="0" y="152120"/>
                </a:lnTo>
                <a:close/>
              </a:path>
            </a:pathLst>
          </a:custGeom>
          <a:solidFill>
            <a:srgbClr val="4EAB23">
              <a:alpha val="100000"/>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de-DE" sz="1800" b="0" i="0" u="none" strike="noStrike" kern="0" cap="none" spc="0" normalizeH="0" baseline="0" noProof="0" dirty="0">
              <a:ln>
                <a:noFill/>
              </a:ln>
              <a:solidFill>
                <a:srgbClr val="FFFFFF"/>
              </a:solidFill>
              <a:effectLst/>
              <a:uLnTx/>
              <a:uFillTx/>
              <a:latin typeface="Helvetica"/>
              <a:cs typeface="Helvetica"/>
              <a:sym typeface="Arial Nova Light"/>
            </a:endParaRPr>
          </a:p>
        </p:txBody>
      </p:sp>
      <p:pic>
        <p:nvPicPr>
          <p:cNvPr id="8" name="Grafik 7" descr="Ein Bild, das Text, Schrift, Grafiken, Screenshot enthält.&#10;&#10;Automatisch generierte Beschreibung">
            <a:extLst>
              <a:ext uri="{FF2B5EF4-FFF2-40B4-BE49-F238E27FC236}">
                <a16:creationId xmlns:a16="http://schemas.microsoft.com/office/drawing/2014/main" id="{53AEE17E-65C7-FF4B-345E-9EE05BACBC5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235" y="5994760"/>
            <a:ext cx="1566513" cy="713216"/>
          </a:xfrm>
          <a:prstGeom prst="rect">
            <a:avLst/>
          </a:prstGeom>
        </p:spPr>
      </p:pic>
    </p:spTree>
    <p:extLst>
      <p:ext uri="{BB962C8B-B14F-4D97-AF65-F5344CB8AC3E}">
        <p14:creationId xmlns:p14="http://schemas.microsoft.com/office/powerpoint/2010/main" val="4005225203"/>
      </p:ext>
    </p:extLst>
  </p:cSld>
  <p:clrMapOvr>
    <a:masterClrMapping/>
  </p:clrMapOvr>
  <p:transition spd="med"/>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89EFCF-61E8-C826-F46A-66E10B211770}"/>
            </a:ext>
          </a:extLst>
        </p:cNvPr>
        <p:cNvGrpSpPr/>
        <p:nvPr/>
      </p:nvGrpSpPr>
      <p:grpSpPr>
        <a:xfrm>
          <a:off x="0" y="0"/>
          <a:ext cx="0" cy="0"/>
          <a:chOff x="0" y="0"/>
          <a:chExt cx="0" cy="0"/>
        </a:xfrm>
      </p:grpSpPr>
      <p:sp>
        <p:nvSpPr>
          <p:cNvPr id="6" name="AutoShape 4" descr="Rundwanderung auf die Leiterburg - Aktivitäten und Events in Südtirol">
            <a:extLst>
              <a:ext uri="{FF2B5EF4-FFF2-40B4-BE49-F238E27FC236}">
                <a16:creationId xmlns:a16="http://schemas.microsoft.com/office/drawing/2014/main" id="{6AEE18D9-0412-336C-8066-265EF2091AEC}"/>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rgbClr val="000000"/>
              </a:solidFill>
              <a:effectLst/>
              <a:uLnTx/>
              <a:uFillTx/>
              <a:latin typeface="Arial Nova Light"/>
              <a:sym typeface="Arial Nova Light"/>
            </a:endParaRPr>
          </a:p>
        </p:txBody>
      </p:sp>
      <p:sp>
        <p:nvSpPr>
          <p:cNvPr id="7" name="Freeform 101">
            <a:extLst>
              <a:ext uri="{FF2B5EF4-FFF2-40B4-BE49-F238E27FC236}">
                <a16:creationId xmlns:a16="http://schemas.microsoft.com/office/drawing/2014/main" id="{BB7FC9CE-A889-8CEE-438D-2592C81A40EE}"/>
              </a:ext>
            </a:extLst>
          </p:cNvPr>
          <p:cNvSpPr/>
          <p:nvPr/>
        </p:nvSpPr>
        <p:spPr>
          <a:xfrm>
            <a:off x="0" y="6705880"/>
            <a:ext cx="12192000" cy="152120"/>
          </a:xfrm>
          <a:custGeom>
            <a:avLst/>
            <a:gdLst/>
            <a:ahLst/>
            <a:cxnLst/>
            <a:rect l="0" t="0" r="0" b="0"/>
            <a:pathLst>
              <a:path w="10692003" h="152120">
                <a:moveTo>
                  <a:pt x="0" y="152120"/>
                </a:moveTo>
                <a:lnTo>
                  <a:pt x="10692003" y="152120"/>
                </a:lnTo>
                <a:lnTo>
                  <a:pt x="10692003" y="0"/>
                </a:lnTo>
                <a:lnTo>
                  <a:pt x="0" y="0"/>
                </a:lnTo>
                <a:lnTo>
                  <a:pt x="0" y="152120"/>
                </a:lnTo>
                <a:close/>
              </a:path>
            </a:pathLst>
          </a:custGeom>
          <a:solidFill>
            <a:srgbClr val="4EAB23">
              <a:alpha val="100000"/>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de-DE" sz="1800" b="0" i="0" u="none" strike="noStrike" kern="0" cap="none" spc="0" normalizeH="0" baseline="0" noProof="0" dirty="0">
              <a:ln>
                <a:noFill/>
              </a:ln>
              <a:solidFill>
                <a:srgbClr val="FFFFFF"/>
              </a:solidFill>
              <a:effectLst/>
              <a:uLnTx/>
              <a:uFillTx/>
              <a:latin typeface="Helvetica"/>
              <a:cs typeface="Helvetica"/>
              <a:sym typeface="Arial Nova Light"/>
            </a:endParaRPr>
          </a:p>
        </p:txBody>
      </p:sp>
      <p:pic>
        <p:nvPicPr>
          <p:cNvPr id="8" name="Grafik 7" descr="Ein Bild, das Text, Schrift, Grafiken, Screenshot enthält.&#10;&#10;Automatisch generierte Beschreibung">
            <a:extLst>
              <a:ext uri="{FF2B5EF4-FFF2-40B4-BE49-F238E27FC236}">
                <a16:creationId xmlns:a16="http://schemas.microsoft.com/office/drawing/2014/main" id="{D157F794-0664-7E2B-0470-08DA72C6B32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235" y="5994760"/>
            <a:ext cx="1566513" cy="713216"/>
          </a:xfrm>
          <a:prstGeom prst="rect">
            <a:avLst/>
          </a:prstGeom>
        </p:spPr>
      </p:pic>
      <p:pic>
        <p:nvPicPr>
          <p:cNvPr id="11" name="Grafik 10" descr="Ein Bild, das Kunst, Baum, Gras, draußen enthält.&#10;&#10;Automatisch generierte Beschreibung">
            <a:extLst>
              <a:ext uri="{FF2B5EF4-FFF2-40B4-BE49-F238E27FC236}">
                <a16:creationId xmlns:a16="http://schemas.microsoft.com/office/drawing/2014/main" id="{ACFCF6E7-FE5C-9F5F-18BE-68C5C2B4D32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98024" y="1174787"/>
            <a:ext cx="9029700" cy="5073014"/>
          </a:xfrm>
          <a:prstGeom prst="rect">
            <a:avLst/>
          </a:prstGeom>
        </p:spPr>
      </p:pic>
      <p:sp>
        <p:nvSpPr>
          <p:cNvPr id="12" name="Titel 1">
            <a:extLst>
              <a:ext uri="{FF2B5EF4-FFF2-40B4-BE49-F238E27FC236}">
                <a16:creationId xmlns:a16="http://schemas.microsoft.com/office/drawing/2014/main" id="{82987504-F0D8-72C5-38EE-434FE2295685}"/>
              </a:ext>
            </a:extLst>
          </p:cNvPr>
          <p:cNvSpPr txBox="1">
            <a:spLocks/>
          </p:cNvSpPr>
          <p:nvPr/>
        </p:nvSpPr>
        <p:spPr>
          <a:xfrm>
            <a:off x="400467" y="181891"/>
            <a:ext cx="11413315" cy="896658"/>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9" tIns="45720" rIns="45719" bIns="45720" anchor="ctr">
            <a:normAutofit/>
          </a:bodyPr>
          <a:lstStyle>
            <a:lvl1pPr marL="0" marR="0" indent="0" algn="l" defTabSz="914400" rtl="0" latinLnBrk="0">
              <a:lnSpc>
                <a:spcPct val="90000"/>
              </a:lnSpc>
              <a:spcBef>
                <a:spcPts val="0"/>
              </a:spcBef>
              <a:spcAft>
                <a:spcPts val="0"/>
              </a:spcAft>
              <a:buClrTx/>
              <a:buSzTx/>
              <a:buFontTx/>
              <a:buNone/>
              <a:tabLst/>
              <a:defRPr sz="3500" b="1" i="0" u="none" strike="noStrike" cap="small" spc="0" baseline="0">
                <a:solidFill>
                  <a:schemeClr val="accent2"/>
                </a:solidFill>
                <a:uFillTx/>
                <a:latin typeface="Arial Nova"/>
                <a:ea typeface="Arial Nova"/>
                <a:cs typeface="Arial Nova"/>
                <a:sym typeface="Arial Nova"/>
              </a:defRPr>
            </a:lvl1pPr>
            <a:lvl2pPr marL="0" marR="0" indent="0" algn="l" defTabSz="914400" rtl="0" latinLnBrk="0">
              <a:lnSpc>
                <a:spcPct val="90000"/>
              </a:lnSpc>
              <a:spcBef>
                <a:spcPts val="0"/>
              </a:spcBef>
              <a:spcAft>
                <a:spcPts val="0"/>
              </a:spcAft>
              <a:buClrTx/>
              <a:buSzTx/>
              <a:buFontTx/>
              <a:buNone/>
              <a:tabLst/>
              <a:defRPr sz="4400" b="1" i="0" u="none" strike="noStrike" cap="small" spc="0" baseline="0">
                <a:solidFill>
                  <a:schemeClr val="accent2"/>
                </a:solidFill>
                <a:uFillTx/>
                <a:latin typeface="Arial Nova"/>
                <a:ea typeface="Arial Nova"/>
                <a:cs typeface="Arial Nova"/>
                <a:sym typeface="Arial Nova"/>
              </a:defRPr>
            </a:lvl2pPr>
            <a:lvl3pPr marL="0" marR="0" indent="0" algn="l" defTabSz="914400" rtl="0" latinLnBrk="0">
              <a:lnSpc>
                <a:spcPct val="90000"/>
              </a:lnSpc>
              <a:spcBef>
                <a:spcPts val="0"/>
              </a:spcBef>
              <a:spcAft>
                <a:spcPts val="0"/>
              </a:spcAft>
              <a:buClrTx/>
              <a:buSzTx/>
              <a:buFontTx/>
              <a:buNone/>
              <a:tabLst/>
              <a:defRPr sz="4400" b="1" i="0" u="none" strike="noStrike" cap="small" spc="0" baseline="0">
                <a:solidFill>
                  <a:schemeClr val="accent2"/>
                </a:solidFill>
                <a:uFillTx/>
                <a:latin typeface="Arial Nova"/>
                <a:ea typeface="Arial Nova"/>
                <a:cs typeface="Arial Nova"/>
                <a:sym typeface="Arial Nova"/>
              </a:defRPr>
            </a:lvl3pPr>
            <a:lvl4pPr marL="0" marR="0" indent="0" algn="l" defTabSz="914400" rtl="0" latinLnBrk="0">
              <a:lnSpc>
                <a:spcPct val="90000"/>
              </a:lnSpc>
              <a:spcBef>
                <a:spcPts val="0"/>
              </a:spcBef>
              <a:spcAft>
                <a:spcPts val="0"/>
              </a:spcAft>
              <a:buClrTx/>
              <a:buSzTx/>
              <a:buFontTx/>
              <a:buNone/>
              <a:tabLst/>
              <a:defRPr sz="4400" b="1" i="0" u="none" strike="noStrike" cap="small" spc="0" baseline="0">
                <a:solidFill>
                  <a:schemeClr val="accent2"/>
                </a:solidFill>
                <a:uFillTx/>
                <a:latin typeface="Arial Nova"/>
                <a:ea typeface="Arial Nova"/>
                <a:cs typeface="Arial Nova"/>
                <a:sym typeface="Arial Nova"/>
              </a:defRPr>
            </a:lvl4pPr>
            <a:lvl5pPr marL="0" marR="0" indent="0" algn="l" defTabSz="914400" rtl="0" latinLnBrk="0">
              <a:lnSpc>
                <a:spcPct val="90000"/>
              </a:lnSpc>
              <a:spcBef>
                <a:spcPts val="0"/>
              </a:spcBef>
              <a:spcAft>
                <a:spcPts val="0"/>
              </a:spcAft>
              <a:buClrTx/>
              <a:buSzTx/>
              <a:buFontTx/>
              <a:buNone/>
              <a:tabLst/>
              <a:defRPr sz="4400" b="1" i="0" u="none" strike="noStrike" cap="small" spc="0" baseline="0">
                <a:solidFill>
                  <a:schemeClr val="accent2"/>
                </a:solidFill>
                <a:uFillTx/>
                <a:latin typeface="Arial Nova"/>
                <a:ea typeface="Arial Nova"/>
                <a:cs typeface="Arial Nova"/>
                <a:sym typeface="Arial Nova"/>
              </a:defRPr>
            </a:lvl5pPr>
            <a:lvl6pPr marL="0" marR="0" indent="0" algn="l" defTabSz="914400" rtl="0" latinLnBrk="0">
              <a:lnSpc>
                <a:spcPct val="90000"/>
              </a:lnSpc>
              <a:spcBef>
                <a:spcPts val="0"/>
              </a:spcBef>
              <a:spcAft>
                <a:spcPts val="0"/>
              </a:spcAft>
              <a:buClrTx/>
              <a:buSzTx/>
              <a:buFontTx/>
              <a:buNone/>
              <a:tabLst/>
              <a:defRPr sz="4400" b="1" i="0" u="none" strike="noStrike" cap="small" spc="0" baseline="0">
                <a:solidFill>
                  <a:schemeClr val="accent2"/>
                </a:solidFill>
                <a:uFillTx/>
                <a:latin typeface="Arial Nova"/>
                <a:ea typeface="Arial Nova"/>
                <a:cs typeface="Arial Nova"/>
                <a:sym typeface="Arial Nova"/>
              </a:defRPr>
            </a:lvl6pPr>
            <a:lvl7pPr marL="0" marR="0" indent="0" algn="l" defTabSz="914400" rtl="0" latinLnBrk="0">
              <a:lnSpc>
                <a:spcPct val="90000"/>
              </a:lnSpc>
              <a:spcBef>
                <a:spcPts val="0"/>
              </a:spcBef>
              <a:spcAft>
                <a:spcPts val="0"/>
              </a:spcAft>
              <a:buClrTx/>
              <a:buSzTx/>
              <a:buFontTx/>
              <a:buNone/>
              <a:tabLst/>
              <a:defRPr sz="4400" b="1" i="0" u="none" strike="noStrike" cap="small" spc="0" baseline="0">
                <a:solidFill>
                  <a:schemeClr val="accent2"/>
                </a:solidFill>
                <a:uFillTx/>
                <a:latin typeface="Arial Nova"/>
                <a:ea typeface="Arial Nova"/>
                <a:cs typeface="Arial Nova"/>
                <a:sym typeface="Arial Nova"/>
              </a:defRPr>
            </a:lvl7pPr>
            <a:lvl8pPr marL="0" marR="0" indent="0" algn="l" defTabSz="914400" rtl="0" latinLnBrk="0">
              <a:lnSpc>
                <a:spcPct val="90000"/>
              </a:lnSpc>
              <a:spcBef>
                <a:spcPts val="0"/>
              </a:spcBef>
              <a:spcAft>
                <a:spcPts val="0"/>
              </a:spcAft>
              <a:buClrTx/>
              <a:buSzTx/>
              <a:buFontTx/>
              <a:buNone/>
              <a:tabLst/>
              <a:defRPr sz="4400" b="1" i="0" u="none" strike="noStrike" cap="small" spc="0" baseline="0">
                <a:solidFill>
                  <a:schemeClr val="accent2"/>
                </a:solidFill>
                <a:uFillTx/>
                <a:latin typeface="Arial Nova"/>
                <a:ea typeface="Arial Nova"/>
                <a:cs typeface="Arial Nova"/>
                <a:sym typeface="Arial Nova"/>
              </a:defRPr>
            </a:lvl8pPr>
            <a:lvl9pPr marL="0" marR="0" indent="0" algn="l" defTabSz="914400" rtl="0" latinLnBrk="0">
              <a:lnSpc>
                <a:spcPct val="90000"/>
              </a:lnSpc>
              <a:spcBef>
                <a:spcPts val="0"/>
              </a:spcBef>
              <a:spcAft>
                <a:spcPts val="0"/>
              </a:spcAft>
              <a:buClrTx/>
              <a:buSzTx/>
              <a:buFontTx/>
              <a:buNone/>
              <a:tabLst/>
              <a:defRPr sz="4400" b="1" i="0" u="none" strike="noStrike" cap="small" spc="0" baseline="0">
                <a:solidFill>
                  <a:schemeClr val="accent2"/>
                </a:solidFill>
                <a:uFillTx/>
                <a:latin typeface="Arial Nova"/>
                <a:ea typeface="Arial Nova"/>
                <a:cs typeface="Arial Nova"/>
                <a:sym typeface="Arial Nova"/>
              </a:defRPr>
            </a:lvl9p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de-DE" sz="3500" b="1" i="0" u="none" strike="noStrike" kern="0" cap="small" spc="0" normalizeH="0" baseline="0" noProof="0" dirty="0" err="1">
                <a:ln>
                  <a:noFill/>
                </a:ln>
                <a:solidFill>
                  <a:srgbClr val="4EAB23"/>
                </a:solidFill>
                <a:effectLst/>
                <a:uLnTx/>
                <a:uFillTx/>
                <a:latin typeface="Arial Nova"/>
                <a:sym typeface="Arial Nova"/>
              </a:rPr>
              <a:t>naturlandschaft</a:t>
            </a:r>
            <a:endParaRPr kumimoji="0" lang="de-DE" sz="3500" b="1" i="0" u="none" strike="noStrike" kern="0" cap="small" spc="0" normalizeH="0" baseline="0" noProof="0" dirty="0">
              <a:ln>
                <a:noFill/>
              </a:ln>
              <a:solidFill>
                <a:srgbClr val="4EAB23"/>
              </a:solidFill>
              <a:effectLst/>
              <a:uLnTx/>
              <a:uFillTx/>
              <a:latin typeface="Arial Nova"/>
              <a:sym typeface="Arial Nova"/>
            </a:endParaRPr>
          </a:p>
        </p:txBody>
      </p:sp>
      <p:sp>
        <p:nvSpPr>
          <p:cNvPr id="16" name="Textfeld 15">
            <a:extLst>
              <a:ext uri="{FF2B5EF4-FFF2-40B4-BE49-F238E27FC236}">
                <a16:creationId xmlns:a16="http://schemas.microsoft.com/office/drawing/2014/main" id="{CBF0F7ED-4B58-09B7-E20D-F0736B1B85DA}"/>
              </a:ext>
            </a:extLst>
          </p:cNvPr>
          <p:cNvSpPr txBox="1"/>
          <p:nvPr/>
        </p:nvSpPr>
        <p:spPr>
          <a:xfrm>
            <a:off x="8380285" y="6243646"/>
            <a:ext cx="6094878" cy="21544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de-DE" sz="800" b="0" i="0" u="none" strike="noStrike" kern="0" cap="none" spc="0" normalizeH="0" baseline="0" noProof="0" dirty="0">
                <a:ln>
                  <a:noFill/>
                </a:ln>
                <a:solidFill>
                  <a:srgbClr val="000000"/>
                </a:solidFill>
                <a:effectLst/>
                <a:uLnTx/>
                <a:uFillTx/>
                <a:latin typeface="Arial Nova Light"/>
                <a:sym typeface="Arial Nova Light"/>
              </a:rPr>
              <a:t>File:Johann Wenzel Peter - Adam and Eve in </a:t>
            </a:r>
            <a:r>
              <a:rPr kumimoji="0" lang="de-DE" sz="800" b="0" i="0" u="none" strike="noStrike" kern="0" cap="none" spc="0" normalizeH="0" baseline="0" noProof="0" dirty="0" err="1">
                <a:ln>
                  <a:noFill/>
                </a:ln>
                <a:solidFill>
                  <a:srgbClr val="000000"/>
                </a:solidFill>
                <a:effectLst/>
                <a:uLnTx/>
                <a:uFillTx/>
                <a:latin typeface="Arial Nova Light"/>
                <a:sym typeface="Arial Nova Light"/>
              </a:rPr>
              <a:t>the</a:t>
            </a:r>
            <a:r>
              <a:rPr kumimoji="0" lang="de-DE" sz="800" b="0" i="0" u="none" strike="noStrike" kern="0" cap="none" spc="0" normalizeH="0" baseline="0" noProof="0" dirty="0">
                <a:ln>
                  <a:noFill/>
                </a:ln>
                <a:solidFill>
                  <a:srgbClr val="000000"/>
                </a:solidFill>
                <a:effectLst/>
                <a:uLnTx/>
                <a:uFillTx/>
                <a:latin typeface="Arial Nova Light"/>
                <a:sym typeface="Arial Nova Light"/>
              </a:rPr>
              <a:t> </a:t>
            </a:r>
            <a:r>
              <a:rPr kumimoji="0" lang="de-DE" sz="800" b="0" i="0" u="none" strike="noStrike" kern="0" cap="none" spc="0" normalizeH="0" baseline="0" noProof="0" dirty="0" err="1">
                <a:ln>
                  <a:noFill/>
                </a:ln>
                <a:solidFill>
                  <a:srgbClr val="000000"/>
                </a:solidFill>
                <a:effectLst/>
                <a:uLnTx/>
                <a:uFillTx/>
                <a:latin typeface="Arial Nova Light"/>
                <a:sym typeface="Arial Nova Light"/>
              </a:rPr>
              <a:t>earthly</a:t>
            </a:r>
            <a:r>
              <a:rPr kumimoji="0" lang="de-DE" sz="800" b="0" i="0" u="none" strike="noStrike" kern="0" cap="none" spc="0" normalizeH="0" baseline="0" noProof="0" dirty="0">
                <a:ln>
                  <a:noFill/>
                </a:ln>
                <a:solidFill>
                  <a:srgbClr val="000000"/>
                </a:solidFill>
                <a:effectLst/>
                <a:uLnTx/>
                <a:uFillTx/>
                <a:latin typeface="Arial Nova Light"/>
                <a:sym typeface="Arial Nova Light"/>
              </a:rPr>
              <a:t> paradise.jpg</a:t>
            </a:r>
          </a:p>
        </p:txBody>
      </p:sp>
    </p:spTree>
    <p:extLst>
      <p:ext uri="{BB962C8B-B14F-4D97-AF65-F5344CB8AC3E}">
        <p14:creationId xmlns:p14="http://schemas.microsoft.com/office/powerpoint/2010/main" val="973211043"/>
      </p:ext>
    </p:extLst>
  </p:cSld>
  <p:clrMapOvr>
    <a:masterClrMapping/>
  </p:clrMapOvr>
  <p:transition spd="med"/>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9370D8-E949-1DEB-5D05-59B4ED7E18CC}"/>
            </a:ext>
          </a:extLst>
        </p:cNvPr>
        <p:cNvGrpSpPr/>
        <p:nvPr/>
      </p:nvGrpSpPr>
      <p:grpSpPr>
        <a:xfrm>
          <a:off x="0" y="0"/>
          <a:ext cx="0" cy="0"/>
          <a:chOff x="0" y="0"/>
          <a:chExt cx="0" cy="0"/>
        </a:xfrm>
      </p:grpSpPr>
      <p:sp>
        <p:nvSpPr>
          <p:cNvPr id="6" name="AutoShape 4" descr="Rundwanderung auf die Leiterburg - Aktivitäten und Events in Südtirol">
            <a:extLst>
              <a:ext uri="{FF2B5EF4-FFF2-40B4-BE49-F238E27FC236}">
                <a16:creationId xmlns:a16="http://schemas.microsoft.com/office/drawing/2014/main" id="{1F9DF0BD-B746-5592-A695-813B73E31E27}"/>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rgbClr val="000000"/>
              </a:solidFill>
              <a:effectLst/>
              <a:uLnTx/>
              <a:uFillTx/>
              <a:latin typeface="Arial Nova Light"/>
              <a:sym typeface="Arial Nova Light"/>
            </a:endParaRPr>
          </a:p>
        </p:txBody>
      </p:sp>
      <p:sp>
        <p:nvSpPr>
          <p:cNvPr id="7" name="Freeform 101">
            <a:extLst>
              <a:ext uri="{FF2B5EF4-FFF2-40B4-BE49-F238E27FC236}">
                <a16:creationId xmlns:a16="http://schemas.microsoft.com/office/drawing/2014/main" id="{8C1DA39F-CFE1-3CFB-6C7E-EE838A7968CC}"/>
              </a:ext>
            </a:extLst>
          </p:cNvPr>
          <p:cNvSpPr/>
          <p:nvPr/>
        </p:nvSpPr>
        <p:spPr>
          <a:xfrm>
            <a:off x="0" y="6705880"/>
            <a:ext cx="12192000" cy="152120"/>
          </a:xfrm>
          <a:custGeom>
            <a:avLst/>
            <a:gdLst/>
            <a:ahLst/>
            <a:cxnLst/>
            <a:rect l="0" t="0" r="0" b="0"/>
            <a:pathLst>
              <a:path w="10692003" h="152120">
                <a:moveTo>
                  <a:pt x="0" y="152120"/>
                </a:moveTo>
                <a:lnTo>
                  <a:pt x="10692003" y="152120"/>
                </a:lnTo>
                <a:lnTo>
                  <a:pt x="10692003" y="0"/>
                </a:lnTo>
                <a:lnTo>
                  <a:pt x="0" y="0"/>
                </a:lnTo>
                <a:lnTo>
                  <a:pt x="0" y="152120"/>
                </a:lnTo>
                <a:close/>
              </a:path>
            </a:pathLst>
          </a:custGeom>
          <a:solidFill>
            <a:srgbClr val="4EAB23">
              <a:alpha val="100000"/>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de-DE" sz="1800" b="0" i="0" u="none" strike="noStrike" kern="0" cap="none" spc="0" normalizeH="0" baseline="0" noProof="0" dirty="0">
              <a:ln>
                <a:noFill/>
              </a:ln>
              <a:solidFill>
                <a:srgbClr val="FFFFFF"/>
              </a:solidFill>
              <a:effectLst/>
              <a:uLnTx/>
              <a:uFillTx/>
              <a:latin typeface="Helvetica"/>
              <a:cs typeface="Helvetica"/>
              <a:sym typeface="Arial Nova Light"/>
            </a:endParaRPr>
          </a:p>
        </p:txBody>
      </p:sp>
      <p:pic>
        <p:nvPicPr>
          <p:cNvPr id="8" name="Grafik 7" descr="Ein Bild, das Text, Schrift, Grafiken, Screenshot enthält.&#10;&#10;Automatisch generierte Beschreibung">
            <a:extLst>
              <a:ext uri="{FF2B5EF4-FFF2-40B4-BE49-F238E27FC236}">
                <a16:creationId xmlns:a16="http://schemas.microsoft.com/office/drawing/2014/main" id="{14B46116-65D3-0218-060F-FF8B210241D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235" y="5994760"/>
            <a:ext cx="1566513" cy="713216"/>
          </a:xfrm>
          <a:prstGeom prst="rect">
            <a:avLst/>
          </a:prstGeom>
        </p:spPr>
      </p:pic>
      <p:sp>
        <p:nvSpPr>
          <p:cNvPr id="12" name="Titel 1">
            <a:extLst>
              <a:ext uri="{FF2B5EF4-FFF2-40B4-BE49-F238E27FC236}">
                <a16:creationId xmlns:a16="http://schemas.microsoft.com/office/drawing/2014/main" id="{053B0A92-A7A2-572E-F73C-436C1106D58C}"/>
              </a:ext>
            </a:extLst>
          </p:cNvPr>
          <p:cNvSpPr txBox="1">
            <a:spLocks/>
          </p:cNvSpPr>
          <p:nvPr/>
        </p:nvSpPr>
        <p:spPr>
          <a:xfrm>
            <a:off x="400467" y="181891"/>
            <a:ext cx="11413315" cy="896658"/>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tIns="45720" rIns="45719" bIns="45720" anchor="ctr">
            <a:normAutofit/>
          </a:bodyPr>
          <a:lstStyle>
            <a:lvl1pPr marL="0" marR="0" indent="0" algn="l" defTabSz="914400" rtl="0" latinLnBrk="0">
              <a:lnSpc>
                <a:spcPct val="90000"/>
              </a:lnSpc>
              <a:spcBef>
                <a:spcPts val="0"/>
              </a:spcBef>
              <a:spcAft>
                <a:spcPts val="0"/>
              </a:spcAft>
              <a:buClrTx/>
              <a:buSzTx/>
              <a:buFontTx/>
              <a:buNone/>
              <a:tabLst/>
              <a:defRPr sz="3500" b="1" i="0" u="none" strike="noStrike" cap="small" spc="0" baseline="0">
                <a:solidFill>
                  <a:schemeClr val="accent2"/>
                </a:solidFill>
                <a:uFillTx/>
                <a:latin typeface="Arial Nova"/>
                <a:ea typeface="Arial Nova"/>
                <a:cs typeface="Arial Nova"/>
                <a:sym typeface="Arial Nova"/>
              </a:defRPr>
            </a:lvl1pPr>
            <a:lvl2pPr marL="0" marR="0" indent="0" algn="l" defTabSz="914400" rtl="0" latinLnBrk="0">
              <a:lnSpc>
                <a:spcPct val="90000"/>
              </a:lnSpc>
              <a:spcBef>
                <a:spcPts val="0"/>
              </a:spcBef>
              <a:spcAft>
                <a:spcPts val="0"/>
              </a:spcAft>
              <a:buClrTx/>
              <a:buSzTx/>
              <a:buFontTx/>
              <a:buNone/>
              <a:tabLst/>
              <a:defRPr sz="4400" b="1" i="0" u="none" strike="noStrike" cap="small" spc="0" baseline="0">
                <a:solidFill>
                  <a:schemeClr val="accent2"/>
                </a:solidFill>
                <a:uFillTx/>
                <a:latin typeface="Arial Nova"/>
                <a:ea typeface="Arial Nova"/>
                <a:cs typeface="Arial Nova"/>
                <a:sym typeface="Arial Nova"/>
              </a:defRPr>
            </a:lvl2pPr>
            <a:lvl3pPr marL="0" marR="0" indent="0" algn="l" defTabSz="914400" rtl="0" latinLnBrk="0">
              <a:lnSpc>
                <a:spcPct val="90000"/>
              </a:lnSpc>
              <a:spcBef>
                <a:spcPts val="0"/>
              </a:spcBef>
              <a:spcAft>
                <a:spcPts val="0"/>
              </a:spcAft>
              <a:buClrTx/>
              <a:buSzTx/>
              <a:buFontTx/>
              <a:buNone/>
              <a:tabLst/>
              <a:defRPr sz="4400" b="1" i="0" u="none" strike="noStrike" cap="small" spc="0" baseline="0">
                <a:solidFill>
                  <a:schemeClr val="accent2"/>
                </a:solidFill>
                <a:uFillTx/>
                <a:latin typeface="Arial Nova"/>
                <a:ea typeface="Arial Nova"/>
                <a:cs typeface="Arial Nova"/>
                <a:sym typeface="Arial Nova"/>
              </a:defRPr>
            </a:lvl3pPr>
            <a:lvl4pPr marL="0" marR="0" indent="0" algn="l" defTabSz="914400" rtl="0" latinLnBrk="0">
              <a:lnSpc>
                <a:spcPct val="90000"/>
              </a:lnSpc>
              <a:spcBef>
                <a:spcPts val="0"/>
              </a:spcBef>
              <a:spcAft>
                <a:spcPts val="0"/>
              </a:spcAft>
              <a:buClrTx/>
              <a:buSzTx/>
              <a:buFontTx/>
              <a:buNone/>
              <a:tabLst/>
              <a:defRPr sz="4400" b="1" i="0" u="none" strike="noStrike" cap="small" spc="0" baseline="0">
                <a:solidFill>
                  <a:schemeClr val="accent2"/>
                </a:solidFill>
                <a:uFillTx/>
                <a:latin typeface="Arial Nova"/>
                <a:ea typeface="Arial Nova"/>
                <a:cs typeface="Arial Nova"/>
                <a:sym typeface="Arial Nova"/>
              </a:defRPr>
            </a:lvl4pPr>
            <a:lvl5pPr marL="0" marR="0" indent="0" algn="l" defTabSz="914400" rtl="0" latinLnBrk="0">
              <a:lnSpc>
                <a:spcPct val="90000"/>
              </a:lnSpc>
              <a:spcBef>
                <a:spcPts val="0"/>
              </a:spcBef>
              <a:spcAft>
                <a:spcPts val="0"/>
              </a:spcAft>
              <a:buClrTx/>
              <a:buSzTx/>
              <a:buFontTx/>
              <a:buNone/>
              <a:tabLst/>
              <a:defRPr sz="4400" b="1" i="0" u="none" strike="noStrike" cap="small" spc="0" baseline="0">
                <a:solidFill>
                  <a:schemeClr val="accent2"/>
                </a:solidFill>
                <a:uFillTx/>
                <a:latin typeface="Arial Nova"/>
                <a:ea typeface="Arial Nova"/>
                <a:cs typeface="Arial Nova"/>
                <a:sym typeface="Arial Nova"/>
              </a:defRPr>
            </a:lvl5pPr>
            <a:lvl6pPr marL="0" marR="0" indent="0" algn="l" defTabSz="914400" rtl="0" latinLnBrk="0">
              <a:lnSpc>
                <a:spcPct val="90000"/>
              </a:lnSpc>
              <a:spcBef>
                <a:spcPts val="0"/>
              </a:spcBef>
              <a:spcAft>
                <a:spcPts val="0"/>
              </a:spcAft>
              <a:buClrTx/>
              <a:buSzTx/>
              <a:buFontTx/>
              <a:buNone/>
              <a:tabLst/>
              <a:defRPr sz="4400" b="1" i="0" u="none" strike="noStrike" cap="small" spc="0" baseline="0">
                <a:solidFill>
                  <a:schemeClr val="accent2"/>
                </a:solidFill>
                <a:uFillTx/>
                <a:latin typeface="Arial Nova"/>
                <a:ea typeface="Arial Nova"/>
                <a:cs typeface="Arial Nova"/>
                <a:sym typeface="Arial Nova"/>
              </a:defRPr>
            </a:lvl6pPr>
            <a:lvl7pPr marL="0" marR="0" indent="0" algn="l" defTabSz="914400" rtl="0" latinLnBrk="0">
              <a:lnSpc>
                <a:spcPct val="90000"/>
              </a:lnSpc>
              <a:spcBef>
                <a:spcPts val="0"/>
              </a:spcBef>
              <a:spcAft>
                <a:spcPts val="0"/>
              </a:spcAft>
              <a:buClrTx/>
              <a:buSzTx/>
              <a:buFontTx/>
              <a:buNone/>
              <a:tabLst/>
              <a:defRPr sz="4400" b="1" i="0" u="none" strike="noStrike" cap="small" spc="0" baseline="0">
                <a:solidFill>
                  <a:schemeClr val="accent2"/>
                </a:solidFill>
                <a:uFillTx/>
                <a:latin typeface="Arial Nova"/>
                <a:ea typeface="Arial Nova"/>
                <a:cs typeface="Arial Nova"/>
                <a:sym typeface="Arial Nova"/>
              </a:defRPr>
            </a:lvl7pPr>
            <a:lvl8pPr marL="0" marR="0" indent="0" algn="l" defTabSz="914400" rtl="0" latinLnBrk="0">
              <a:lnSpc>
                <a:spcPct val="90000"/>
              </a:lnSpc>
              <a:spcBef>
                <a:spcPts val="0"/>
              </a:spcBef>
              <a:spcAft>
                <a:spcPts val="0"/>
              </a:spcAft>
              <a:buClrTx/>
              <a:buSzTx/>
              <a:buFontTx/>
              <a:buNone/>
              <a:tabLst/>
              <a:defRPr sz="4400" b="1" i="0" u="none" strike="noStrike" cap="small" spc="0" baseline="0">
                <a:solidFill>
                  <a:schemeClr val="accent2"/>
                </a:solidFill>
                <a:uFillTx/>
                <a:latin typeface="Arial Nova"/>
                <a:ea typeface="Arial Nova"/>
                <a:cs typeface="Arial Nova"/>
                <a:sym typeface="Arial Nova"/>
              </a:defRPr>
            </a:lvl8pPr>
            <a:lvl9pPr marL="0" marR="0" indent="0" algn="l" defTabSz="914400" rtl="0" latinLnBrk="0">
              <a:lnSpc>
                <a:spcPct val="90000"/>
              </a:lnSpc>
              <a:spcBef>
                <a:spcPts val="0"/>
              </a:spcBef>
              <a:spcAft>
                <a:spcPts val="0"/>
              </a:spcAft>
              <a:buClrTx/>
              <a:buSzTx/>
              <a:buFontTx/>
              <a:buNone/>
              <a:tabLst/>
              <a:defRPr sz="4400" b="1" i="0" u="none" strike="noStrike" cap="small" spc="0" baseline="0">
                <a:solidFill>
                  <a:schemeClr val="accent2"/>
                </a:solidFill>
                <a:uFillTx/>
                <a:latin typeface="Arial Nova"/>
                <a:ea typeface="Arial Nova"/>
                <a:cs typeface="Arial Nova"/>
                <a:sym typeface="Arial Nova"/>
              </a:defRPr>
            </a:lvl9p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de-DE" sz="3500" b="1" i="0" u="none" strike="noStrike" kern="0" cap="small" spc="0" normalizeH="0" baseline="0" noProof="0" dirty="0" err="1">
                <a:ln>
                  <a:noFill/>
                </a:ln>
                <a:solidFill>
                  <a:srgbClr val="4EAB23"/>
                </a:solidFill>
                <a:effectLst/>
                <a:uLnTx/>
                <a:uFillTx/>
                <a:latin typeface="Arial Nova"/>
                <a:sym typeface="Arial Nova"/>
              </a:rPr>
              <a:t>kulturlandschaft</a:t>
            </a:r>
            <a:endParaRPr kumimoji="0" lang="de-DE" sz="3500" b="1" i="0" u="none" strike="noStrike" kern="0" cap="small" spc="0" normalizeH="0" baseline="0" noProof="0" dirty="0">
              <a:ln>
                <a:noFill/>
              </a:ln>
              <a:solidFill>
                <a:srgbClr val="4EAB23"/>
              </a:solidFill>
              <a:effectLst/>
              <a:uLnTx/>
              <a:uFillTx/>
              <a:latin typeface="Arial Nova"/>
              <a:sym typeface="Arial Nova"/>
            </a:endParaRPr>
          </a:p>
        </p:txBody>
      </p:sp>
      <p:sp>
        <p:nvSpPr>
          <p:cNvPr id="3" name="Textfeld 2">
            <a:extLst>
              <a:ext uri="{FF2B5EF4-FFF2-40B4-BE49-F238E27FC236}">
                <a16:creationId xmlns:a16="http://schemas.microsoft.com/office/drawing/2014/main" id="{980F9722-24E3-935F-ACBA-1B3786071FBB}"/>
              </a:ext>
            </a:extLst>
          </p:cNvPr>
          <p:cNvSpPr txBox="1"/>
          <p:nvPr/>
        </p:nvSpPr>
        <p:spPr>
          <a:xfrm>
            <a:off x="9144561" y="6259319"/>
            <a:ext cx="6094878" cy="21544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de-DE" sz="800" b="0" i="0" u="none" strike="noStrike" kern="0" cap="none" spc="0" normalizeH="0" baseline="0" noProof="0" dirty="0">
                <a:ln>
                  <a:noFill/>
                </a:ln>
                <a:solidFill>
                  <a:srgbClr val="000000"/>
                </a:solidFill>
                <a:effectLst/>
                <a:uLnTx/>
                <a:uFillTx/>
                <a:latin typeface="Arial Nova Light"/>
                <a:sym typeface="Arial Nova Light"/>
              </a:rPr>
              <a:t>https://www.imogsuedtirol.com/hotels-muehlbach/</a:t>
            </a:r>
          </a:p>
        </p:txBody>
      </p:sp>
      <p:pic>
        <p:nvPicPr>
          <p:cNvPr id="5" name="Grafik 4" descr="Ein Bild, das draußen, Natur, Baum, Hochland enthält.&#10;&#10;Automatisch generierte Beschreibung">
            <a:extLst>
              <a:ext uri="{FF2B5EF4-FFF2-40B4-BE49-F238E27FC236}">
                <a16:creationId xmlns:a16="http://schemas.microsoft.com/office/drawing/2014/main" id="{37375B1D-75E1-7957-C6B2-0B30956C56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98024" y="2951568"/>
            <a:ext cx="9029700" cy="3292078"/>
          </a:xfrm>
          <a:prstGeom prst="rect">
            <a:avLst/>
          </a:prstGeom>
        </p:spPr>
      </p:pic>
    </p:spTree>
    <p:extLst>
      <p:ext uri="{BB962C8B-B14F-4D97-AF65-F5344CB8AC3E}">
        <p14:creationId xmlns:p14="http://schemas.microsoft.com/office/powerpoint/2010/main" val="2248533795"/>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6" name="Slide Number Placeholder 2"/>
          <p:cNvSpPr txBox="1">
            <a:spLocks noGrp="1"/>
          </p:cNvSpPr>
          <p:nvPr>
            <p:ph type="sldNum" sz="quarter" idx="2"/>
          </p:nvPr>
        </p:nvSpPr>
        <p:spPr>
          <a:xfrm>
            <a:off x="5905501" y="6555323"/>
            <a:ext cx="273657" cy="281941"/>
          </a:xfrm>
          <a:prstGeom prst="rect">
            <a:avLst/>
          </a:prstGeom>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a:lstStyle/>
          <a:p>
            <a:fld id="{86CB4B4D-7CA3-9044-876B-883B54F8677D}" type="slidenum">
              <a:rPr/>
              <a:t>7</a:t>
            </a:fld>
            <a:endParaRPr/>
          </a:p>
        </p:txBody>
      </p:sp>
      <p:sp>
        <p:nvSpPr>
          <p:cNvPr id="2" name="Title 4">
            <a:extLst>
              <a:ext uri="{FF2B5EF4-FFF2-40B4-BE49-F238E27FC236}">
                <a16:creationId xmlns:a16="http://schemas.microsoft.com/office/drawing/2014/main" id="{B1C470E0-3910-6726-78B5-90DFAAE4EFF5}"/>
              </a:ext>
            </a:extLst>
          </p:cNvPr>
          <p:cNvSpPr txBox="1">
            <a:spLocks/>
          </p:cNvSpPr>
          <p:nvPr/>
        </p:nvSpPr>
        <p:spPr>
          <a:xfrm>
            <a:off x="400466" y="181891"/>
            <a:ext cx="11628136" cy="896658"/>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9" rIns="45719" anchor="ctr">
            <a:normAutofit/>
          </a:bodyPr>
          <a:lstStyle>
            <a:lvl1pPr marL="0" marR="0" indent="0" algn="l" defTabSz="914400" rtl="0" latinLnBrk="0">
              <a:lnSpc>
                <a:spcPct val="90000"/>
              </a:lnSpc>
              <a:spcBef>
                <a:spcPts val="0"/>
              </a:spcBef>
              <a:spcAft>
                <a:spcPts val="0"/>
              </a:spcAft>
              <a:buClrTx/>
              <a:buSzTx/>
              <a:buFontTx/>
              <a:buNone/>
              <a:tabLst/>
              <a:defRPr sz="3500" b="1" i="0" u="none" strike="noStrike" cap="small" spc="0" baseline="0">
                <a:solidFill>
                  <a:schemeClr val="accent2"/>
                </a:solidFill>
                <a:uFillTx/>
                <a:latin typeface="Arial Nova"/>
                <a:ea typeface="Arial Nova"/>
                <a:cs typeface="Arial Nova"/>
                <a:sym typeface="Arial Nova"/>
              </a:defRPr>
            </a:lvl1pPr>
            <a:lvl2pPr marL="0" marR="0" indent="0" algn="l" defTabSz="914400" rtl="0" latinLnBrk="0">
              <a:lnSpc>
                <a:spcPct val="90000"/>
              </a:lnSpc>
              <a:spcBef>
                <a:spcPts val="0"/>
              </a:spcBef>
              <a:spcAft>
                <a:spcPts val="0"/>
              </a:spcAft>
              <a:buClrTx/>
              <a:buSzTx/>
              <a:buFontTx/>
              <a:buNone/>
              <a:tabLst/>
              <a:defRPr sz="4400" b="1" i="0" u="none" strike="noStrike" cap="small" spc="0" baseline="0">
                <a:solidFill>
                  <a:schemeClr val="accent2"/>
                </a:solidFill>
                <a:uFillTx/>
                <a:latin typeface="Arial Nova"/>
                <a:ea typeface="Arial Nova"/>
                <a:cs typeface="Arial Nova"/>
                <a:sym typeface="Arial Nova"/>
              </a:defRPr>
            </a:lvl2pPr>
            <a:lvl3pPr marL="0" marR="0" indent="0" algn="l" defTabSz="914400" rtl="0" latinLnBrk="0">
              <a:lnSpc>
                <a:spcPct val="90000"/>
              </a:lnSpc>
              <a:spcBef>
                <a:spcPts val="0"/>
              </a:spcBef>
              <a:spcAft>
                <a:spcPts val="0"/>
              </a:spcAft>
              <a:buClrTx/>
              <a:buSzTx/>
              <a:buFontTx/>
              <a:buNone/>
              <a:tabLst/>
              <a:defRPr sz="4400" b="1" i="0" u="none" strike="noStrike" cap="small" spc="0" baseline="0">
                <a:solidFill>
                  <a:schemeClr val="accent2"/>
                </a:solidFill>
                <a:uFillTx/>
                <a:latin typeface="Arial Nova"/>
                <a:ea typeface="Arial Nova"/>
                <a:cs typeface="Arial Nova"/>
                <a:sym typeface="Arial Nova"/>
              </a:defRPr>
            </a:lvl3pPr>
            <a:lvl4pPr marL="0" marR="0" indent="0" algn="l" defTabSz="914400" rtl="0" latinLnBrk="0">
              <a:lnSpc>
                <a:spcPct val="90000"/>
              </a:lnSpc>
              <a:spcBef>
                <a:spcPts val="0"/>
              </a:spcBef>
              <a:spcAft>
                <a:spcPts val="0"/>
              </a:spcAft>
              <a:buClrTx/>
              <a:buSzTx/>
              <a:buFontTx/>
              <a:buNone/>
              <a:tabLst/>
              <a:defRPr sz="4400" b="1" i="0" u="none" strike="noStrike" cap="small" spc="0" baseline="0">
                <a:solidFill>
                  <a:schemeClr val="accent2"/>
                </a:solidFill>
                <a:uFillTx/>
                <a:latin typeface="Arial Nova"/>
                <a:ea typeface="Arial Nova"/>
                <a:cs typeface="Arial Nova"/>
                <a:sym typeface="Arial Nova"/>
              </a:defRPr>
            </a:lvl4pPr>
            <a:lvl5pPr marL="0" marR="0" indent="0" algn="l" defTabSz="914400" rtl="0" latinLnBrk="0">
              <a:lnSpc>
                <a:spcPct val="90000"/>
              </a:lnSpc>
              <a:spcBef>
                <a:spcPts val="0"/>
              </a:spcBef>
              <a:spcAft>
                <a:spcPts val="0"/>
              </a:spcAft>
              <a:buClrTx/>
              <a:buSzTx/>
              <a:buFontTx/>
              <a:buNone/>
              <a:tabLst/>
              <a:defRPr sz="4400" b="1" i="0" u="none" strike="noStrike" cap="small" spc="0" baseline="0">
                <a:solidFill>
                  <a:schemeClr val="accent2"/>
                </a:solidFill>
                <a:uFillTx/>
                <a:latin typeface="Arial Nova"/>
                <a:ea typeface="Arial Nova"/>
                <a:cs typeface="Arial Nova"/>
                <a:sym typeface="Arial Nova"/>
              </a:defRPr>
            </a:lvl5pPr>
            <a:lvl6pPr marL="0" marR="0" indent="0" algn="l" defTabSz="914400" rtl="0" latinLnBrk="0">
              <a:lnSpc>
                <a:spcPct val="90000"/>
              </a:lnSpc>
              <a:spcBef>
                <a:spcPts val="0"/>
              </a:spcBef>
              <a:spcAft>
                <a:spcPts val="0"/>
              </a:spcAft>
              <a:buClrTx/>
              <a:buSzTx/>
              <a:buFontTx/>
              <a:buNone/>
              <a:tabLst/>
              <a:defRPr sz="4400" b="1" i="0" u="none" strike="noStrike" cap="small" spc="0" baseline="0">
                <a:solidFill>
                  <a:schemeClr val="accent2"/>
                </a:solidFill>
                <a:uFillTx/>
                <a:latin typeface="Arial Nova"/>
                <a:ea typeface="Arial Nova"/>
                <a:cs typeface="Arial Nova"/>
                <a:sym typeface="Arial Nova"/>
              </a:defRPr>
            </a:lvl6pPr>
            <a:lvl7pPr marL="0" marR="0" indent="0" algn="l" defTabSz="914400" rtl="0" latinLnBrk="0">
              <a:lnSpc>
                <a:spcPct val="90000"/>
              </a:lnSpc>
              <a:spcBef>
                <a:spcPts val="0"/>
              </a:spcBef>
              <a:spcAft>
                <a:spcPts val="0"/>
              </a:spcAft>
              <a:buClrTx/>
              <a:buSzTx/>
              <a:buFontTx/>
              <a:buNone/>
              <a:tabLst/>
              <a:defRPr sz="4400" b="1" i="0" u="none" strike="noStrike" cap="small" spc="0" baseline="0">
                <a:solidFill>
                  <a:schemeClr val="accent2"/>
                </a:solidFill>
                <a:uFillTx/>
                <a:latin typeface="Arial Nova"/>
                <a:ea typeface="Arial Nova"/>
                <a:cs typeface="Arial Nova"/>
                <a:sym typeface="Arial Nova"/>
              </a:defRPr>
            </a:lvl7pPr>
            <a:lvl8pPr marL="0" marR="0" indent="0" algn="l" defTabSz="914400" rtl="0" latinLnBrk="0">
              <a:lnSpc>
                <a:spcPct val="90000"/>
              </a:lnSpc>
              <a:spcBef>
                <a:spcPts val="0"/>
              </a:spcBef>
              <a:spcAft>
                <a:spcPts val="0"/>
              </a:spcAft>
              <a:buClrTx/>
              <a:buSzTx/>
              <a:buFontTx/>
              <a:buNone/>
              <a:tabLst/>
              <a:defRPr sz="4400" b="1" i="0" u="none" strike="noStrike" cap="small" spc="0" baseline="0">
                <a:solidFill>
                  <a:schemeClr val="accent2"/>
                </a:solidFill>
                <a:uFillTx/>
                <a:latin typeface="Arial Nova"/>
                <a:ea typeface="Arial Nova"/>
                <a:cs typeface="Arial Nova"/>
                <a:sym typeface="Arial Nova"/>
              </a:defRPr>
            </a:lvl8pPr>
            <a:lvl9pPr marL="0" marR="0" indent="0" algn="l" defTabSz="914400" rtl="0" latinLnBrk="0">
              <a:lnSpc>
                <a:spcPct val="90000"/>
              </a:lnSpc>
              <a:spcBef>
                <a:spcPts val="0"/>
              </a:spcBef>
              <a:spcAft>
                <a:spcPts val="0"/>
              </a:spcAft>
              <a:buClrTx/>
              <a:buSzTx/>
              <a:buFontTx/>
              <a:buNone/>
              <a:tabLst/>
              <a:defRPr sz="4400" b="1" i="0" u="none" strike="noStrike" cap="small" spc="0" baseline="0">
                <a:solidFill>
                  <a:schemeClr val="accent2"/>
                </a:solidFill>
                <a:uFillTx/>
                <a:latin typeface="Arial Nova"/>
                <a:ea typeface="Arial Nova"/>
                <a:cs typeface="Arial Nova"/>
                <a:sym typeface="Arial Nova"/>
              </a:defRPr>
            </a:lvl9pPr>
          </a:lstStyle>
          <a:p>
            <a:pPr hangingPunct="1"/>
            <a:r>
              <a:rPr lang="de-AT" dirty="0"/>
              <a:t>Landesgesetzt für Raum und Landschaft 9/18</a:t>
            </a:r>
            <a:endParaRPr lang="de-DE" dirty="0"/>
          </a:p>
        </p:txBody>
      </p:sp>
      <p:sp>
        <p:nvSpPr>
          <p:cNvPr id="3" name="Content Placeholder 2">
            <a:extLst>
              <a:ext uri="{FF2B5EF4-FFF2-40B4-BE49-F238E27FC236}">
                <a16:creationId xmlns:a16="http://schemas.microsoft.com/office/drawing/2014/main" id="{785804D5-82DB-63B1-EA52-D4D768BD6EAC}"/>
              </a:ext>
            </a:extLst>
          </p:cNvPr>
          <p:cNvSpPr txBox="1">
            <a:spLocks/>
          </p:cNvSpPr>
          <p:nvPr/>
        </p:nvSpPr>
        <p:spPr>
          <a:xfrm>
            <a:off x="837438" y="1825625"/>
            <a:ext cx="10447654" cy="4351338"/>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9" rIns="45719" anchor="ctr">
            <a:normAutofit/>
          </a:bodyPr>
          <a:lstStyle>
            <a:lvl1pPr marL="0" marR="0" indent="0" algn="l" defTabSz="914400" rtl="0" latinLnBrk="0">
              <a:lnSpc>
                <a:spcPct val="90000"/>
              </a:lnSpc>
              <a:spcBef>
                <a:spcPts val="1000"/>
              </a:spcBef>
              <a:spcAft>
                <a:spcPts val="0"/>
              </a:spcAft>
              <a:buClrTx/>
              <a:buSzTx/>
              <a:buFontTx/>
              <a:buNone/>
              <a:tabLst/>
              <a:defRPr sz="1600" b="0" i="0" u="none" strike="noStrike" cap="small" spc="0" baseline="0">
                <a:solidFill>
                  <a:schemeClr val="accent2"/>
                </a:solidFill>
                <a:uFillTx/>
                <a:latin typeface="Arial Nova"/>
                <a:ea typeface="Arial Nova"/>
                <a:cs typeface="Arial Nova"/>
                <a:sym typeface="Arial Nova"/>
              </a:defRPr>
            </a:lvl1pPr>
            <a:lvl2pPr marL="609600" marR="0" indent="-152400" algn="l" defTabSz="914400" rtl="0" latinLnBrk="0">
              <a:lnSpc>
                <a:spcPct val="90000"/>
              </a:lnSpc>
              <a:spcBef>
                <a:spcPts val="1000"/>
              </a:spcBef>
              <a:spcAft>
                <a:spcPts val="0"/>
              </a:spcAft>
              <a:buClrTx/>
              <a:buSzPct val="100000"/>
              <a:buFontTx/>
              <a:buChar char="•"/>
              <a:tabLst/>
              <a:defRPr sz="1600" b="0" i="0" u="none" strike="noStrike" cap="small" spc="0" baseline="0">
                <a:solidFill>
                  <a:schemeClr val="accent2"/>
                </a:solidFill>
                <a:uFillTx/>
                <a:latin typeface="Arial Nova"/>
                <a:ea typeface="Arial Nova"/>
                <a:cs typeface="Arial Nova"/>
                <a:sym typeface="Arial Nova"/>
              </a:defRPr>
            </a:lvl2pPr>
            <a:lvl3pPr marL="1097280" marR="0" indent="-182880" algn="l" defTabSz="914400" rtl="0" latinLnBrk="0">
              <a:lnSpc>
                <a:spcPct val="90000"/>
              </a:lnSpc>
              <a:spcBef>
                <a:spcPts val="1000"/>
              </a:spcBef>
              <a:spcAft>
                <a:spcPts val="0"/>
              </a:spcAft>
              <a:buClrTx/>
              <a:buSzPct val="100000"/>
              <a:buFontTx/>
              <a:buChar char="•"/>
              <a:tabLst/>
              <a:defRPr sz="1600" b="0" i="0" u="none" strike="noStrike" cap="small" spc="0" baseline="0">
                <a:solidFill>
                  <a:schemeClr val="accent2"/>
                </a:solidFill>
                <a:uFillTx/>
                <a:latin typeface="Arial Nova"/>
                <a:ea typeface="Arial Nova"/>
                <a:cs typeface="Arial Nova"/>
                <a:sym typeface="Arial Nova"/>
              </a:defRPr>
            </a:lvl3pPr>
            <a:lvl4pPr marL="1574800" marR="0" indent="-203200" algn="l" defTabSz="914400" rtl="0" latinLnBrk="0">
              <a:lnSpc>
                <a:spcPct val="90000"/>
              </a:lnSpc>
              <a:spcBef>
                <a:spcPts val="1000"/>
              </a:spcBef>
              <a:spcAft>
                <a:spcPts val="0"/>
              </a:spcAft>
              <a:buClrTx/>
              <a:buSzPct val="100000"/>
              <a:buFontTx/>
              <a:buChar char="•"/>
              <a:tabLst/>
              <a:defRPr sz="1600" b="0" i="0" u="none" strike="noStrike" cap="small" spc="0" baseline="0">
                <a:solidFill>
                  <a:schemeClr val="accent2"/>
                </a:solidFill>
                <a:uFillTx/>
                <a:latin typeface="Arial Nova"/>
                <a:ea typeface="Arial Nova"/>
                <a:cs typeface="Arial Nova"/>
                <a:sym typeface="Arial Nova"/>
              </a:defRPr>
            </a:lvl4pPr>
            <a:lvl5pPr marL="2032000" marR="0" indent="-203200" algn="l" defTabSz="914400" rtl="0" latinLnBrk="0">
              <a:lnSpc>
                <a:spcPct val="90000"/>
              </a:lnSpc>
              <a:spcBef>
                <a:spcPts val="1000"/>
              </a:spcBef>
              <a:spcAft>
                <a:spcPts val="0"/>
              </a:spcAft>
              <a:buClrTx/>
              <a:buSzPct val="100000"/>
              <a:buFontTx/>
              <a:buChar char="•"/>
              <a:tabLst/>
              <a:defRPr sz="1600" b="0" i="0" u="none" strike="noStrike" cap="small" spc="0" baseline="0">
                <a:solidFill>
                  <a:schemeClr val="accent2"/>
                </a:solidFill>
                <a:uFillTx/>
                <a:latin typeface="Arial Nova"/>
                <a:ea typeface="Arial Nova"/>
                <a:cs typeface="Arial Nova"/>
                <a:sym typeface="Arial Nova"/>
              </a:defRPr>
            </a:lvl5pPr>
            <a:lvl6pPr marL="2514600" marR="0" indent="-228600" algn="l" defTabSz="914400" rtl="0" latinLnBrk="0">
              <a:lnSpc>
                <a:spcPct val="90000"/>
              </a:lnSpc>
              <a:spcBef>
                <a:spcPts val="1000"/>
              </a:spcBef>
              <a:spcAft>
                <a:spcPts val="0"/>
              </a:spcAft>
              <a:buClr>
                <a:srgbClr val="000000"/>
              </a:buClr>
              <a:buSzPct val="100000"/>
              <a:buFontTx/>
              <a:buChar char="•"/>
              <a:tabLst/>
              <a:defRPr sz="1800" b="0" i="0" u="none" strike="noStrike" cap="none" spc="0" baseline="0">
                <a:solidFill>
                  <a:srgbClr val="000000"/>
                </a:solidFill>
                <a:uFillTx/>
                <a:latin typeface="Arial Nova Light"/>
                <a:ea typeface="Arial Nova Light"/>
                <a:cs typeface="Arial Nova Light"/>
                <a:sym typeface="Arial Nova Light"/>
              </a:defRPr>
            </a:lvl6pPr>
            <a:lvl7pPr marL="2971800" marR="0" indent="-228600" algn="l" defTabSz="914400" rtl="0" latinLnBrk="0">
              <a:lnSpc>
                <a:spcPct val="90000"/>
              </a:lnSpc>
              <a:spcBef>
                <a:spcPts val="1000"/>
              </a:spcBef>
              <a:spcAft>
                <a:spcPts val="0"/>
              </a:spcAft>
              <a:buClr>
                <a:srgbClr val="000000"/>
              </a:buClr>
              <a:buSzPct val="100000"/>
              <a:buFontTx/>
              <a:buChar char="•"/>
              <a:tabLst/>
              <a:defRPr sz="1800" b="0" i="0" u="none" strike="noStrike" cap="none" spc="0" baseline="0">
                <a:solidFill>
                  <a:srgbClr val="000000"/>
                </a:solidFill>
                <a:uFillTx/>
                <a:latin typeface="Arial Nova Light"/>
                <a:ea typeface="Arial Nova Light"/>
                <a:cs typeface="Arial Nova Light"/>
                <a:sym typeface="Arial Nova Light"/>
              </a:defRPr>
            </a:lvl7pPr>
            <a:lvl8pPr marL="3429000" marR="0" indent="-228600" algn="l" defTabSz="914400" rtl="0" latinLnBrk="0">
              <a:lnSpc>
                <a:spcPct val="90000"/>
              </a:lnSpc>
              <a:spcBef>
                <a:spcPts val="1000"/>
              </a:spcBef>
              <a:spcAft>
                <a:spcPts val="0"/>
              </a:spcAft>
              <a:buClr>
                <a:srgbClr val="000000"/>
              </a:buClr>
              <a:buSzPct val="100000"/>
              <a:buFontTx/>
              <a:buChar char="•"/>
              <a:tabLst/>
              <a:defRPr sz="1800" b="0" i="0" u="none" strike="noStrike" cap="none" spc="0" baseline="0">
                <a:solidFill>
                  <a:srgbClr val="000000"/>
                </a:solidFill>
                <a:uFillTx/>
                <a:latin typeface="Arial Nova Light"/>
                <a:ea typeface="Arial Nova Light"/>
                <a:cs typeface="Arial Nova Light"/>
                <a:sym typeface="Arial Nova Light"/>
              </a:defRPr>
            </a:lvl8pPr>
            <a:lvl9pPr marL="3886200" marR="0" indent="-228600" algn="l" defTabSz="914400" rtl="0" latinLnBrk="0">
              <a:lnSpc>
                <a:spcPct val="90000"/>
              </a:lnSpc>
              <a:spcBef>
                <a:spcPts val="1000"/>
              </a:spcBef>
              <a:spcAft>
                <a:spcPts val="0"/>
              </a:spcAft>
              <a:buClr>
                <a:srgbClr val="000000"/>
              </a:buClr>
              <a:buSzPct val="100000"/>
              <a:buFontTx/>
              <a:buChar char="•"/>
              <a:tabLst/>
              <a:defRPr sz="1800" b="0" i="0" u="none" strike="noStrike" cap="none" spc="0" baseline="0">
                <a:solidFill>
                  <a:srgbClr val="000000"/>
                </a:solidFill>
                <a:uFillTx/>
                <a:latin typeface="Arial Nova Light"/>
                <a:ea typeface="Arial Nova Light"/>
                <a:cs typeface="Arial Nova Light"/>
                <a:sym typeface="Arial Nova Light"/>
              </a:defRPr>
            </a:lvl9pPr>
          </a:lstStyle>
          <a:p>
            <a:pPr hangingPunct="1"/>
            <a:endParaRPr lang="en-GB" dirty="0"/>
          </a:p>
        </p:txBody>
      </p:sp>
      <p:sp>
        <p:nvSpPr>
          <p:cNvPr id="4" name="Content Placeholder 5">
            <a:extLst>
              <a:ext uri="{FF2B5EF4-FFF2-40B4-BE49-F238E27FC236}">
                <a16:creationId xmlns:a16="http://schemas.microsoft.com/office/drawing/2014/main" id="{13E59FE0-7089-23E3-2FA4-62FB5D45AFCF}"/>
              </a:ext>
            </a:extLst>
          </p:cNvPr>
          <p:cNvSpPr txBox="1"/>
          <p:nvPr/>
        </p:nvSpPr>
        <p:spPr>
          <a:xfrm>
            <a:off x="446186" y="1410225"/>
            <a:ext cx="11393880" cy="5028282"/>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9" rIns="45719" anchor="ctr">
            <a:normAutofit/>
          </a:bodyPr>
          <a:lstStyle/>
          <a:p>
            <a:pPr marL="359409" indent="-359409">
              <a:lnSpc>
                <a:spcPct val="90000"/>
              </a:lnSpc>
              <a:spcBef>
                <a:spcPts val="1000"/>
              </a:spcBef>
              <a:buClr>
                <a:srgbClr val="000000"/>
              </a:buClr>
              <a:buSzPct val="100000"/>
              <a:buChar char="▪"/>
            </a:pPr>
            <a:r>
              <a:rPr lang="it-IT" b="1" dirty="0"/>
              <a:t>Art. 51 (</a:t>
            </a:r>
            <a:r>
              <a:rPr lang="de-DE" b="1" dirty="0"/>
              <a:t>Gemeindeentwicklungsprogramm  für Raum und Landschaft</a:t>
            </a:r>
            <a:r>
              <a:rPr lang="it-IT" b="1" dirty="0"/>
              <a:t>)</a:t>
            </a:r>
          </a:p>
          <a:p>
            <a:pPr marL="359409" indent="-359409">
              <a:lnSpc>
                <a:spcPct val="90000"/>
              </a:lnSpc>
              <a:spcBef>
                <a:spcPts val="1000"/>
              </a:spcBef>
              <a:buClr>
                <a:srgbClr val="000000"/>
              </a:buClr>
              <a:buSzPct val="100000"/>
              <a:buChar char="▪"/>
            </a:pPr>
            <a:endParaRPr lang="it-IT" b="1" dirty="0"/>
          </a:p>
          <a:p>
            <a:pPr marL="359409" indent="-359409">
              <a:lnSpc>
                <a:spcPct val="90000"/>
              </a:lnSpc>
              <a:spcBef>
                <a:spcPts val="1000"/>
              </a:spcBef>
              <a:buClr>
                <a:srgbClr val="000000"/>
              </a:buClr>
              <a:buSzPct val="100000"/>
              <a:buChar char="▪"/>
            </a:pPr>
            <a:r>
              <a:rPr lang="it-IT" dirty="0"/>
              <a:t>(1) </a:t>
            </a:r>
            <a:r>
              <a:rPr lang="de-DE" dirty="0"/>
              <a:t>Die Gemeinden, </a:t>
            </a:r>
            <a:r>
              <a:rPr lang="de-DE" dirty="0">
                <a:highlight>
                  <a:srgbClr val="00FF00"/>
                </a:highlight>
              </a:rPr>
              <a:t>vorzugsweise mehrere zusammengeschlossen</a:t>
            </a:r>
            <a:r>
              <a:rPr lang="de-DE" dirty="0"/>
              <a:t>, erarbeiten für ihr Gebiet das Entwicklungsprogramm für Raum und Landschaft (GProRL) als langfristiges Planungsinstrument. Das Entwicklungsprogramm gilt mindestens 10 Jahre.</a:t>
            </a:r>
            <a:r>
              <a:rPr lang="it-IT" dirty="0"/>
              <a:t>. … </a:t>
            </a:r>
            <a:r>
              <a:rPr lang="de-DE" dirty="0">
                <a:highlight>
                  <a:srgbClr val="00FF00"/>
                </a:highlight>
              </a:rPr>
              <a:t>Punktuelle Änderungen sind nicht zulässig.</a:t>
            </a:r>
            <a:endParaRPr lang="it-IT" dirty="0">
              <a:highlight>
                <a:srgbClr val="00FF00"/>
              </a:highlight>
            </a:endParaRPr>
          </a:p>
          <a:p>
            <a:pPr marL="359409" indent="-359409">
              <a:lnSpc>
                <a:spcPct val="90000"/>
              </a:lnSpc>
              <a:spcBef>
                <a:spcPts val="1000"/>
              </a:spcBef>
              <a:buClr>
                <a:srgbClr val="000000"/>
              </a:buClr>
              <a:buSzPct val="100000"/>
              <a:buChar char="▪"/>
            </a:pPr>
            <a:endParaRPr lang="it-IT" dirty="0"/>
          </a:p>
          <a:p>
            <a:pPr marL="359409" indent="-359409">
              <a:lnSpc>
                <a:spcPct val="90000"/>
              </a:lnSpc>
              <a:spcBef>
                <a:spcPts val="1000"/>
              </a:spcBef>
              <a:buClr>
                <a:srgbClr val="000000"/>
              </a:buClr>
              <a:buSzPct val="100000"/>
              <a:buChar char="▪"/>
            </a:pPr>
            <a:r>
              <a:rPr lang="it-IT" dirty="0"/>
              <a:t>(2) </a:t>
            </a:r>
            <a:r>
              <a:rPr lang="de-DE" dirty="0"/>
              <a:t>Die Gemeinden erarbeiten das Gemeindeentwicklungsprogramm im Rahmen eines öffentlichen Verfahrens, das </a:t>
            </a:r>
            <a:r>
              <a:rPr lang="de-DE" dirty="0">
                <a:highlight>
                  <a:srgbClr val="00FF00"/>
                </a:highlight>
              </a:rPr>
              <a:t>die Beteiligung der Bürger und Bürgerinnen</a:t>
            </a:r>
            <a:r>
              <a:rPr lang="de-DE" dirty="0"/>
              <a:t>, der Verbände und der Interessensgruppen gewährleistet.</a:t>
            </a:r>
            <a:endParaRPr lang="it-IT" dirty="0"/>
          </a:p>
          <a:p>
            <a:pPr>
              <a:lnSpc>
                <a:spcPct val="90000"/>
              </a:lnSpc>
              <a:spcBef>
                <a:spcPts val="1000"/>
              </a:spcBef>
              <a:buClr>
                <a:srgbClr val="000000"/>
              </a:buClr>
              <a:buSzPct val="100000"/>
            </a:pPr>
            <a:r>
              <a:rPr lang="it-IT" b="1" dirty="0"/>
              <a:t>Es </a:t>
            </a:r>
            <a:r>
              <a:rPr lang="it-IT" b="1" dirty="0" err="1"/>
              <a:t>wir</a:t>
            </a:r>
            <a:r>
              <a:rPr lang="it-IT" b="1" dirty="0"/>
              <a:t> </a:t>
            </a:r>
            <a:r>
              <a:rPr lang="it-IT" b="1" dirty="0" err="1"/>
              <a:t>zusammengesetzt</a:t>
            </a:r>
            <a:r>
              <a:rPr lang="it-IT" b="1" dirty="0"/>
              <a:t> </a:t>
            </a:r>
            <a:r>
              <a:rPr lang="it-IT" b="1" dirty="0" err="1"/>
              <a:t>aus</a:t>
            </a:r>
            <a:r>
              <a:rPr lang="it-IT" b="1" dirty="0"/>
              <a:t>:</a:t>
            </a:r>
          </a:p>
          <a:p>
            <a:pPr marL="359409" indent="-359409">
              <a:lnSpc>
                <a:spcPct val="90000"/>
              </a:lnSpc>
              <a:spcBef>
                <a:spcPts val="1000"/>
              </a:spcBef>
              <a:buClr>
                <a:srgbClr val="000000"/>
              </a:buClr>
              <a:buSzPct val="100000"/>
              <a:buChar char="▪"/>
            </a:pPr>
            <a:r>
              <a:rPr lang="it-IT" dirty="0" err="1"/>
              <a:t>Siedlungsentwicklungsprogramm</a:t>
            </a:r>
            <a:endParaRPr lang="it-IT" dirty="0"/>
          </a:p>
          <a:p>
            <a:pPr marL="359409" indent="-359409">
              <a:lnSpc>
                <a:spcPct val="90000"/>
              </a:lnSpc>
              <a:spcBef>
                <a:spcPts val="1000"/>
              </a:spcBef>
              <a:buClr>
                <a:srgbClr val="000000"/>
              </a:buClr>
              <a:buSzPct val="100000"/>
              <a:buChar char="▪"/>
            </a:pPr>
            <a:r>
              <a:rPr lang="it-IT" dirty="0" err="1"/>
              <a:t>Landschaftsentwicklungsprogramm</a:t>
            </a:r>
            <a:endParaRPr lang="it-IT" dirty="0"/>
          </a:p>
          <a:p>
            <a:pPr marL="359409" indent="-359409">
              <a:lnSpc>
                <a:spcPct val="90000"/>
              </a:lnSpc>
              <a:spcBef>
                <a:spcPts val="1000"/>
              </a:spcBef>
              <a:buClr>
                <a:srgbClr val="000000"/>
              </a:buClr>
              <a:buSzPct val="100000"/>
              <a:buChar char="▪"/>
            </a:pPr>
            <a:r>
              <a:rPr lang="de-DE" dirty="0"/>
              <a:t>Mobilitäts- und Erreichbarkeitsprogramm</a:t>
            </a:r>
          </a:p>
          <a:p>
            <a:pPr marL="359409" indent="-359409">
              <a:lnSpc>
                <a:spcPct val="90000"/>
              </a:lnSpc>
              <a:spcBef>
                <a:spcPts val="1000"/>
              </a:spcBef>
              <a:buClr>
                <a:srgbClr val="000000"/>
              </a:buClr>
              <a:buSzPct val="100000"/>
              <a:buChar char="▪"/>
            </a:pPr>
            <a:r>
              <a:rPr lang="de-DE" dirty="0"/>
              <a:t>Tourismusentwicklungsprogramm</a:t>
            </a:r>
          </a:p>
        </p:txBody>
      </p:sp>
      <p:sp>
        <p:nvSpPr>
          <p:cNvPr id="5" name="Textplatzhalter 6">
            <a:extLst>
              <a:ext uri="{FF2B5EF4-FFF2-40B4-BE49-F238E27FC236}">
                <a16:creationId xmlns:a16="http://schemas.microsoft.com/office/drawing/2014/main" id="{D56C4FA3-B413-A0EF-D4CD-230F652B9C7E}"/>
              </a:ext>
            </a:extLst>
          </p:cNvPr>
          <p:cNvSpPr>
            <a:spLocks noGrp="1"/>
          </p:cNvSpPr>
          <p:nvPr>
            <p:ph type="body" sz="quarter" idx="21"/>
          </p:nvPr>
        </p:nvSpPr>
        <p:spPr>
          <a:xfrm>
            <a:off x="222248" y="6541360"/>
            <a:ext cx="5461002" cy="296617"/>
          </a:xfrm>
        </p:spPr>
        <p:txBody>
          <a:bodyPr/>
          <a:lstStyle/>
          <a:p>
            <a:r>
              <a:rPr lang="de-DE" dirty="0"/>
              <a:t>Das Gemeindeentwicklungsprogramm</a:t>
            </a:r>
          </a:p>
        </p:txBody>
      </p:sp>
    </p:spTree>
    <p:extLst>
      <p:ext uri="{BB962C8B-B14F-4D97-AF65-F5344CB8AC3E}">
        <p14:creationId xmlns:p14="http://schemas.microsoft.com/office/powerpoint/2010/main" val="1060134458"/>
      </p:ext>
    </p:extLst>
  </p:cSld>
  <p:clrMapOvr>
    <a:masterClrMapping/>
  </p:clrMapOvr>
  <p:transition spd="med"/>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CE6133-269C-37FD-352A-080B0498F1BA}"/>
            </a:ext>
          </a:extLst>
        </p:cNvPr>
        <p:cNvGrpSpPr/>
        <p:nvPr/>
      </p:nvGrpSpPr>
      <p:grpSpPr>
        <a:xfrm>
          <a:off x="0" y="0"/>
          <a:ext cx="0" cy="0"/>
          <a:chOff x="0" y="0"/>
          <a:chExt cx="0" cy="0"/>
        </a:xfrm>
      </p:grpSpPr>
      <p:sp>
        <p:nvSpPr>
          <p:cNvPr id="6" name="AutoShape 4" descr="Rundwanderung auf die Leiterburg - Aktivitäten und Events in Südtirol">
            <a:extLst>
              <a:ext uri="{FF2B5EF4-FFF2-40B4-BE49-F238E27FC236}">
                <a16:creationId xmlns:a16="http://schemas.microsoft.com/office/drawing/2014/main" id="{66E9C6EE-7178-3ECD-DBFF-1F5D45D89C4F}"/>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rgbClr val="000000"/>
              </a:solidFill>
              <a:effectLst/>
              <a:uLnTx/>
              <a:uFillTx/>
              <a:latin typeface="Arial Nova Light"/>
              <a:sym typeface="Arial Nova Light"/>
            </a:endParaRPr>
          </a:p>
        </p:txBody>
      </p:sp>
      <p:sp>
        <p:nvSpPr>
          <p:cNvPr id="7" name="Freeform 101">
            <a:extLst>
              <a:ext uri="{FF2B5EF4-FFF2-40B4-BE49-F238E27FC236}">
                <a16:creationId xmlns:a16="http://schemas.microsoft.com/office/drawing/2014/main" id="{CC5FEC20-395A-C7E1-0515-30A293F8BF00}"/>
              </a:ext>
            </a:extLst>
          </p:cNvPr>
          <p:cNvSpPr/>
          <p:nvPr/>
        </p:nvSpPr>
        <p:spPr>
          <a:xfrm>
            <a:off x="0" y="6705880"/>
            <a:ext cx="12192000" cy="152120"/>
          </a:xfrm>
          <a:custGeom>
            <a:avLst/>
            <a:gdLst/>
            <a:ahLst/>
            <a:cxnLst/>
            <a:rect l="0" t="0" r="0" b="0"/>
            <a:pathLst>
              <a:path w="10692003" h="152120">
                <a:moveTo>
                  <a:pt x="0" y="152120"/>
                </a:moveTo>
                <a:lnTo>
                  <a:pt x="10692003" y="152120"/>
                </a:lnTo>
                <a:lnTo>
                  <a:pt x="10692003" y="0"/>
                </a:lnTo>
                <a:lnTo>
                  <a:pt x="0" y="0"/>
                </a:lnTo>
                <a:lnTo>
                  <a:pt x="0" y="152120"/>
                </a:lnTo>
                <a:close/>
              </a:path>
            </a:pathLst>
          </a:custGeom>
          <a:solidFill>
            <a:srgbClr val="4EAB23">
              <a:alpha val="100000"/>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de-DE" sz="1800" b="0" i="0" u="none" strike="noStrike" kern="0" cap="none" spc="0" normalizeH="0" baseline="0" noProof="0" dirty="0">
              <a:ln>
                <a:noFill/>
              </a:ln>
              <a:solidFill>
                <a:srgbClr val="FFFFFF"/>
              </a:solidFill>
              <a:effectLst/>
              <a:uLnTx/>
              <a:uFillTx/>
              <a:latin typeface="Helvetica"/>
              <a:cs typeface="Helvetica"/>
              <a:sym typeface="Arial Nova Light"/>
            </a:endParaRPr>
          </a:p>
        </p:txBody>
      </p:sp>
      <p:pic>
        <p:nvPicPr>
          <p:cNvPr id="8" name="Grafik 7" descr="Ein Bild, das Text, Schrift, Grafiken, Screenshot enthält.&#10;&#10;Automatisch generierte Beschreibung">
            <a:extLst>
              <a:ext uri="{FF2B5EF4-FFF2-40B4-BE49-F238E27FC236}">
                <a16:creationId xmlns:a16="http://schemas.microsoft.com/office/drawing/2014/main" id="{9C64F128-AA33-658A-D809-36668430091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235" y="5994760"/>
            <a:ext cx="1566513" cy="713216"/>
          </a:xfrm>
          <a:prstGeom prst="rect">
            <a:avLst/>
          </a:prstGeom>
        </p:spPr>
      </p:pic>
      <p:sp>
        <p:nvSpPr>
          <p:cNvPr id="12" name="Titel 1">
            <a:extLst>
              <a:ext uri="{FF2B5EF4-FFF2-40B4-BE49-F238E27FC236}">
                <a16:creationId xmlns:a16="http://schemas.microsoft.com/office/drawing/2014/main" id="{57402289-AC59-D970-466B-B6E8B619FAC7}"/>
              </a:ext>
            </a:extLst>
          </p:cNvPr>
          <p:cNvSpPr txBox="1">
            <a:spLocks/>
          </p:cNvSpPr>
          <p:nvPr/>
        </p:nvSpPr>
        <p:spPr>
          <a:xfrm>
            <a:off x="400467" y="181891"/>
            <a:ext cx="11413315" cy="896658"/>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9" tIns="45720" rIns="45719" bIns="45720" anchor="ctr">
            <a:normAutofit/>
          </a:bodyPr>
          <a:lstStyle>
            <a:lvl1pPr marL="0" marR="0" indent="0" algn="l" defTabSz="914400" rtl="0" latinLnBrk="0">
              <a:lnSpc>
                <a:spcPct val="90000"/>
              </a:lnSpc>
              <a:spcBef>
                <a:spcPts val="0"/>
              </a:spcBef>
              <a:spcAft>
                <a:spcPts val="0"/>
              </a:spcAft>
              <a:buClrTx/>
              <a:buSzTx/>
              <a:buFontTx/>
              <a:buNone/>
              <a:tabLst/>
              <a:defRPr sz="3500" b="1" i="0" u="none" strike="noStrike" cap="small" spc="0" baseline="0">
                <a:solidFill>
                  <a:schemeClr val="accent2"/>
                </a:solidFill>
                <a:uFillTx/>
                <a:latin typeface="Arial Nova"/>
                <a:ea typeface="Arial Nova"/>
                <a:cs typeface="Arial Nova"/>
                <a:sym typeface="Arial Nova"/>
              </a:defRPr>
            </a:lvl1pPr>
            <a:lvl2pPr marL="0" marR="0" indent="0" algn="l" defTabSz="914400" rtl="0" latinLnBrk="0">
              <a:lnSpc>
                <a:spcPct val="90000"/>
              </a:lnSpc>
              <a:spcBef>
                <a:spcPts val="0"/>
              </a:spcBef>
              <a:spcAft>
                <a:spcPts val="0"/>
              </a:spcAft>
              <a:buClrTx/>
              <a:buSzTx/>
              <a:buFontTx/>
              <a:buNone/>
              <a:tabLst/>
              <a:defRPr sz="4400" b="1" i="0" u="none" strike="noStrike" cap="small" spc="0" baseline="0">
                <a:solidFill>
                  <a:schemeClr val="accent2"/>
                </a:solidFill>
                <a:uFillTx/>
                <a:latin typeface="Arial Nova"/>
                <a:ea typeface="Arial Nova"/>
                <a:cs typeface="Arial Nova"/>
                <a:sym typeface="Arial Nova"/>
              </a:defRPr>
            </a:lvl2pPr>
            <a:lvl3pPr marL="0" marR="0" indent="0" algn="l" defTabSz="914400" rtl="0" latinLnBrk="0">
              <a:lnSpc>
                <a:spcPct val="90000"/>
              </a:lnSpc>
              <a:spcBef>
                <a:spcPts val="0"/>
              </a:spcBef>
              <a:spcAft>
                <a:spcPts val="0"/>
              </a:spcAft>
              <a:buClrTx/>
              <a:buSzTx/>
              <a:buFontTx/>
              <a:buNone/>
              <a:tabLst/>
              <a:defRPr sz="4400" b="1" i="0" u="none" strike="noStrike" cap="small" spc="0" baseline="0">
                <a:solidFill>
                  <a:schemeClr val="accent2"/>
                </a:solidFill>
                <a:uFillTx/>
                <a:latin typeface="Arial Nova"/>
                <a:ea typeface="Arial Nova"/>
                <a:cs typeface="Arial Nova"/>
                <a:sym typeface="Arial Nova"/>
              </a:defRPr>
            </a:lvl3pPr>
            <a:lvl4pPr marL="0" marR="0" indent="0" algn="l" defTabSz="914400" rtl="0" latinLnBrk="0">
              <a:lnSpc>
                <a:spcPct val="90000"/>
              </a:lnSpc>
              <a:spcBef>
                <a:spcPts val="0"/>
              </a:spcBef>
              <a:spcAft>
                <a:spcPts val="0"/>
              </a:spcAft>
              <a:buClrTx/>
              <a:buSzTx/>
              <a:buFontTx/>
              <a:buNone/>
              <a:tabLst/>
              <a:defRPr sz="4400" b="1" i="0" u="none" strike="noStrike" cap="small" spc="0" baseline="0">
                <a:solidFill>
                  <a:schemeClr val="accent2"/>
                </a:solidFill>
                <a:uFillTx/>
                <a:latin typeface="Arial Nova"/>
                <a:ea typeface="Arial Nova"/>
                <a:cs typeface="Arial Nova"/>
                <a:sym typeface="Arial Nova"/>
              </a:defRPr>
            </a:lvl4pPr>
            <a:lvl5pPr marL="0" marR="0" indent="0" algn="l" defTabSz="914400" rtl="0" latinLnBrk="0">
              <a:lnSpc>
                <a:spcPct val="90000"/>
              </a:lnSpc>
              <a:spcBef>
                <a:spcPts val="0"/>
              </a:spcBef>
              <a:spcAft>
                <a:spcPts val="0"/>
              </a:spcAft>
              <a:buClrTx/>
              <a:buSzTx/>
              <a:buFontTx/>
              <a:buNone/>
              <a:tabLst/>
              <a:defRPr sz="4400" b="1" i="0" u="none" strike="noStrike" cap="small" spc="0" baseline="0">
                <a:solidFill>
                  <a:schemeClr val="accent2"/>
                </a:solidFill>
                <a:uFillTx/>
                <a:latin typeface="Arial Nova"/>
                <a:ea typeface="Arial Nova"/>
                <a:cs typeface="Arial Nova"/>
                <a:sym typeface="Arial Nova"/>
              </a:defRPr>
            </a:lvl5pPr>
            <a:lvl6pPr marL="0" marR="0" indent="0" algn="l" defTabSz="914400" rtl="0" latinLnBrk="0">
              <a:lnSpc>
                <a:spcPct val="90000"/>
              </a:lnSpc>
              <a:spcBef>
                <a:spcPts val="0"/>
              </a:spcBef>
              <a:spcAft>
                <a:spcPts val="0"/>
              </a:spcAft>
              <a:buClrTx/>
              <a:buSzTx/>
              <a:buFontTx/>
              <a:buNone/>
              <a:tabLst/>
              <a:defRPr sz="4400" b="1" i="0" u="none" strike="noStrike" cap="small" spc="0" baseline="0">
                <a:solidFill>
                  <a:schemeClr val="accent2"/>
                </a:solidFill>
                <a:uFillTx/>
                <a:latin typeface="Arial Nova"/>
                <a:ea typeface="Arial Nova"/>
                <a:cs typeface="Arial Nova"/>
                <a:sym typeface="Arial Nova"/>
              </a:defRPr>
            </a:lvl6pPr>
            <a:lvl7pPr marL="0" marR="0" indent="0" algn="l" defTabSz="914400" rtl="0" latinLnBrk="0">
              <a:lnSpc>
                <a:spcPct val="90000"/>
              </a:lnSpc>
              <a:spcBef>
                <a:spcPts val="0"/>
              </a:spcBef>
              <a:spcAft>
                <a:spcPts val="0"/>
              </a:spcAft>
              <a:buClrTx/>
              <a:buSzTx/>
              <a:buFontTx/>
              <a:buNone/>
              <a:tabLst/>
              <a:defRPr sz="4400" b="1" i="0" u="none" strike="noStrike" cap="small" spc="0" baseline="0">
                <a:solidFill>
                  <a:schemeClr val="accent2"/>
                </a:solidFill>
                <a:uFillTx/>
                <a:latin typeface="Arial Nova"/>
                <a:ea typeface="Arial Nova"/>
                <a:cs typeface="Arial Nova"/>
                <a:sym typeface="Arial Nova"/>
              </a:defRPr>
            </a:lvl7pPr>
            <a:lvl8pPr marL="0" marR="0" indent="0" algn="l" defTabSz="914400" rtl="0" latinLnBrk="0">
              <a:lnSpc>
                <a:spcPct val="90000"/>
              </a:lnSpc>
              <a:spcBef>
                <a:spcPts val="0"/>
              </a:spcBef>
              <a:spcAft>
                <a:spcPts val="0"/>
              </a:spcAft>
              <a:buClrTx/>
              <a:buSzTx/>
              <a:buFontTx/>
              <a:buNone/>
              <a:tabLst/>
              <a:defRPr sz="4400" b="1" i="0" u="none" strike="noStrike" cap="small" spc="0" baseline="0">
                <a:solidFill>
                  <a:schemeClr val="accent2"/>
                </a:solidFill>
                <a:uFillTx/>
                <a:latin typeface="Arial Nova"/>
                <a:ea typeface="Arial Nova"/>
                <a:cs typeface="Arial Nova"/>
                <a:sym typeface="Arial Nova"/>
              </a:defRPr>
            </a:lvl8pPr>
            <a:lvl9pPr marL="0" marR="0" indent="0" algn="l" defTabSz="914400" rtl="0" latinLnBrk="0">
              <a:lnSpc>
                <a:spcPct val="90000"/>
              </a:lnSpc>
              <a:spcBef>
                <a:spcPts val="0"/>
              </a:spcBef>
              <a:spcAft>
                <a:spcPts val="0"/>
              </a:spcAft>
              <a:buClrTx/>
              <a:buSzTx/>
              <a:buFontTx/>
              <a:buNone/>
              <a:tabLst/>
              <a:defRPr sz="4400" b="1" i="0" u="none" strike="noStrike" cap="small" spc="0" baseline="0">
                <a:solidFill>
                  <a:schemeClr val="accent2"/>
                </a:solidFill>
                <a:uFillTx/>
                <a:latin typeface="Arial Nova"/>
                <a:ea typeface="Arial Nova"/>
                <a:cs typeface="Arial Nova"/>
                <a:sym typeface="Arial Nova"/>
              </a:defRPr>
            </a:lvl9p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de-DE" sz="3500" b="1" i="0" u="none" strike="noStrike" kern="0" cap="small" spc="0" normalizeH="0" baseline="0" noProof="0" dirty="0" err="1">
                <a:ln>
                  <a:noFill/>
                </a:ln>
                <a:solidFill>
                  <a:srgbClr val="4EAB23"/>
                </a:solidFill>
                <a:effectLst/>
                <a:uLnTx/>
                <a:uFillTx/>
                <a:latin typeface="Arial Nova"/>
                <a:sym typeface="Arial Nova"/>
              </a:rPr>
              <a:t>ökosystemdienstleistungen</a:t>
            </a:r>
            <a:endParaRPr kumimoji="0" lang="de-DE" sz="3500" b="1" i="0" u="none" strike="noStrike" kern="0" cap="small" spc="0" normalizeH="0" baseline="0" noProof="0" dirty="0">
              <a:ln>
                <a:noFill/>
              </a:ln>
              <a:solidFill>
                <a:srgbClr val="4EAB23"/>
              </a:solidFill>
              <a:effectLst/>
              <a:uLnTx/>
              <a:uFillTx/>
              <a:latin typeface="Arial Nova"/>
              <a:sym typeface="Arial Nova"/>
            </a:endParaRPr>
          </a:p>
        </p:txBody>
      </p:sp>
      <p:sp>
        <p:nvSpPr>
          <p:cNvPr id="4" name="Textfeld 3">
            <a:extLst>
              <a:ext uri="{FF2B5EF4-FFF2-40B4-BE49-F238E27FC236}">
                <a16:creationId xmlns:a16="http://schemas.microsoft.com/office/drawing/2014/main" id="{4B2D4713-B930-C6CE-F4D9-B2C59C059B14}"/>
              </a:ext>
            </a:extLst>
          </p:cNvPr>
          <p:cNvSpPr txBox="1"/>
          <p:nvPr/>
        </p:nvSpPr>
        <p:spPr>
          <a:xfrm>
            <a:off x="8382569" y="6270243"/>
            <a:ext cx="7618862" cy="21544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de-DE" sz="800" b="0" i="0" u="none" strike="noStrike" kern="0" cap="none" spc="0" normalizeH="0" baseline="0" noProof="0" dirty="0">
                <a:ln>
                  <a:noFill/>
                </a:ln>
                <a:solidFill>
                  <a:srgbClr val="000000"/>
                </a:solidFill>
                <a:effectLst/>
                <a:uLnTx/>
                <a:uFillTx/>
                <a:latin typeface="Arial Nova Light"/>
                <a:sym typeface="Arial Nova Light"/>
              </a:rPr>
              <a:t>Die vier Typen von Ökosystemdienstleistungen © Dominik Jentzsch</a:t>
            </a:r>
          </a:p>
        </p:txBody>
      </p:sp>
      <p:pic>
        <p:nvPicPr>
          <p:cNvPr id="10" name="Grafik 9" descr="Ein Bild, das Text, Visitenkarte, Schrift, Screenshot enthält.&#10;&#10;Automatisch generierte Beschreibung">
            <a:extLst>
              <a:ext uri="{FF2B5EF4-FFF2-40B4-BE49-F238E27FC236}">
                <a16:creationId xmlns:a16="http://schemas.microsoft.com/office/drawing/2014/main" id="{478A7B23-81BF-9FD2-FC57-C32C662016F2}"/>
              </a:ext>
            </a:extLst>
          </p:cNvPr>
          <p:cNvPicPr>
            <a:picLocks noChangeAspect="1"/>
          </p:cNvPicPr>
          <p:nvPr/>
        </p:nvPicPr>
        <p:blipFill rotWithShape="1">
          <a:blip r:embed="rId3">
            <a:extLst>
              <a:ext uri="{28A0092B-C50C-407E-A947-70E740481C1C}">
                <a14:useLocalDpi xmlns:a14="http://schemas.microsoft.com/office/drawing/2010/main" val="0"/>
              </a:ext>
            </a:extLst>
          </a:blip>
          <a:srcRect t="9165"/>
          <a:stretch/>
        </p:blipFill>
        <p:spPr>
          <a:xfrm>
            <a:off x="3596185" y="1152794"/>
            <a:ext cx="7831539" cy="5117449"/>
          </a:xfrm>
          <a:prstGeom prst="rect">
            <a:avLst/>
          </a:prstGeom>
        </p:spPr>
      </p:pic>
    </p:spTree>
    <p:extLst>
      <p:ext uri="{BB962C8B-B14F-4D97-AF65-F5344CB8AC3E}">
        <p14:creationId xmlns:p14="http://schemas.microsoft.com/office/powerpoint/2010/main" val="3081890253"/>
      </p:ext>
    </p:extLst>
  </p:cSld>
  <p:clrMapOvr>
    <a:masterClrMapping/>
  </p:clrMapOvr>
  <p:transition spd="med"/>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74502E-8246-BEE3-2049-D5312F55B6CC}"/>
            </a:ext>
          </a:extLst>
        </p:cNvPr>
        <p:cNvGrpSpPr/>
        <p:nvPr/>
      </p:nvGrpSpPr>
      <p:grpSpPr>
        <a:xfrm>
          <a:off x="0" y="0"/>
          <a:ext cx="0" cy="0"/>
          <a:chOff x="0" y="0"/>
          <a:chExt cx="0" cy="0"/>
        </a:xfrm>
      </p:grpSpPr>
      <p:sp>
        <p:nvSpPr>
          <p:cNvPr id="6" name="AutoShape 4" descr="Rundwanderung auf die Leiterburg - Aktivitäten und Events in Südtirol">
            <a:extLst>
              <a:ext uri="{FF2B5EF4-FFF2-40B4-BE49-F238E27FC236}">
                <a16:creationId xmlns:a16="http://schemas.microsoft.com/office/drawing/2014/main" id="{5FC6DBAC-04D0-EE58-A562-1F9E0B352264}"/>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rgbClr val="000000"/>
              </a:solidFill>
              <a:effectLst/>
              <a:uLnTx/>
              <a:uFillTx/>
              <a:latin typeface="Arial Nova Light"/>
              <a:sym typeface="Arial Nova Light"/>
            </a:endParaRPr>
          </a:p>
        </p:txBody>
      </p:sp>
      <p:sp>
        <p:nvSpPr>
          <p:cNvPr id="7" name="Freeform 101">
            <a:extLst>
              <a:ext uri="{FF2B5EF4-FFF2-40B4-BE49-F238E27FC236}">
                <a16:creationId xmlns:a16="http://schemas.microsoft.com/office/drawing/2014/main" id="{662E969D-E7D0-BC9C-4F44-7F330BAC1367}"/>
              </a:ext>
            </a:extLst>
          </p:cNvPr>
          <p:cNvSpPr/>
          <p:nvPr/>
        </p:nvSpPr>
        <p:spPr>
          <a:xfrm>
            <a:off x="0" y="6705880"/>
            <a:ext cx="12192000" cy="152120"/>
          </a:xfrm>
          <a:custGeom>
            <a:avLst/>
            <a:gdLst/>
            <a:ahLst/>
            <a:cxnLst/>
            <a:rect l="0" t="0" r="0" b="0"/>
            <a:pathLst>
              <a:path w="10692003" h="152120">
                <a:moveTo>
                  <a:pt x="0" y="152120"/>
                </a:moveTo>
                <a:lnTo>
                  <a:pt x="10692003" y="152120"/>
                </a:lnTo>
                <a:lnTo>
                  <a:pt x="10692003" y="0"/>
                </a:lnTo>
                <a:lnTo>
                  <a:pt x="0" y="0"/>
                </a:lnTo>
                <a:lnTo>
                  <a:pt x="0" y="152120"/>
                </a:lnTo>
                <a:close/>
              </a:path>
            </a:pathLst>
          </a:custGeom>
          <a:solidFill>
            <a:srgbClr val="4EAB23">
              <a:alpha val="100000"/>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de-DE" sz="1800" b="0" i="0" u="none" strike="noStrike" kern="0" cap="none" spc="0" normalizeH="0" baseline="0" noProof="0" dirty="0">
              <a:ln>
                <a:noFill/>
              </a:ln>
              <a:solidFill>
                <a:srgbClr val="FFFFFF"/>
              </a:solidFill>
              <a:effectLst/>
              <a:uLnTx/>
              <a:uFillTx/>
              <a:latin typeface="Helvetica"/>
              <a:cs typeface="Helvetica"/>
              <a:sym typeface="Arial Nova Light"/>
            </a:endParaRPr>
          </a:p>
        </p:txBody>
      </p:sp>
      <p:pic>
        <p:nvPicPr>
          <p:cNvPr id="8" name="Grafik 7" descr="Ein Bild, das Text, Schrift, Grafiken, Screenshot enthält.&#10;&#10;Automatisch generierte Beschreibung">
            <a:extLst>
              <a:ext uri="{FF2B5EF4-FFF2-40B4-BE49-F238E27FC236}">
                <a16:creationId xmlns:a16="http://schemas.microsoft.com/office/drawing/2014/main" id="{DC951CAC-B758-9459-71A0-9B62D603A79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235" y="5994760"/>
            <a:ext cx="1566513" cy="713216"/>
          </a:xfrm>
          <a:prstGeom prst="rect">
            <a:avLst/>
          </a:prstGeom>
        </p:spPr>
      </p:pic>
      <p:sp>
        <p:nvSpPr>
          <p:cNvPr id="12" name="Titel 1">
            <a:extLst>
              <a:ext uri="{FF2B5EF4-FFF2-40B4-BE49-F238E27FC236}">
                <a16:creationId xmlns:a16="http://schemas.microsoft.com/office/drawing/2014/main" id="{205D1812-F1A2-FC81-77DB-43AAFFA779E5}"/>
              </a:ext>
            </a:extLst>
          </p:cNvPr>
          <p:cNvSpPr txBox="1">
            <a:spLocks/>
          </p:cNvSpPr>
          <p:nvPr/>
        </p:nvSpPr>
        <p:spPr>
          <a:xfrm>
            <a:off x="400467" y="181891"/>
            <a:ext cx="11413315" cy="896658"/>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9" tIns="45720" rIns="45719" bIns="45720" anchor="ctr">
            <a:normAutofit/>
          </a:bodyPr>
          <a:lstStyle>
            <a:lvl1pPr marL="0" marR="0" indent="0" algn="l" defTabSz="914400" rtl="0" latinLnBrk="0">
              <a:lnSpc>
                <a:spcPct val="90000"/>
              </a:lnSpc>
              <a:spcBef>
                <a:spcPts val="0"/>
              </a:spcBef>
              <a:spcAft>
                <a:spcPts val="0"/>
              </a:spcAft>
              <a:buClrTx/>
              <a:buSzTx/>
              <a:buFontTx/>
              <a:buNone/>
              <a:tabLst/>
              <a:defRPr sz="3500" b="1" i="0" u="none" strike="noStrike" cap="small" spc="0" baseline="0">
                <a:solidFill>
                  <a:schemeClr val="accent2"/>
                </a:solidFill>
                <a:uFillTx/>
                <a:latin typeface="Arial Nova"/>
                <a:ea typeface="Arial Nova"/>
                <a:cs typeface="Arial Nova"/>
                <a:sym typeface="Arial Nova"/>
              </a:defRPr>
            </a:lvl1pPr>
            <a:lvl2pPr marL="0" marR="0" indent="0" algn="l" defTabSz="914400" rtl="0" latinLnBrk="0">
              <a:lnSpc>
                <a:spcPct val="90000"/>
              </a:lnSpc>
              <a:spcBef>
                <a:spcPts val="0"/>
              </a:spcBef>
              <a:spcAft>
                <a:spcPts val="0"/>
              </a:spcAft>
              <a:buClrTx/>
              <a:buSzTx/>
              <a:buFontTx/>
              <a:buNone/>
              <a:tabLst/>
              <a:defRPr sz="4400" b="1" i="0" u="none" strike="noStrike" cap="small" spc="0" baseline="0">
                <a:solidFill>
                  <a:schemeClr val="accent2"/>
                </a:solidFill>
                <a:uFillTx/>
                <a:latin typeface="Arial Nova"/>
                <a:ea typeface="Arial Nova"/>
                <a:cs typeface="Arial Nova"/>
                <a:sym typeface="Arial Nova"/>
              </a:defRPr>
            </a:lvl2pPr>
            <a:lvl3pPr marL="0" marR="0" indent="0" algn="l" defTabSz="914400" rtl="0" latinLnBrk="0">
              <a:lnSpc>
                <a:spcPct val="90000"/>
              </a:lnSpc>
              <a:spcBef>
                <a:spcPts val="0"/>
              </a:spcBef>
              <a:spcAft>
                <a:spcPts val="0"/>
              </a:spcAft>
              <a:buClrTx/>
              <a:buSzTx/>
              <a:buFontTx/>
              <a:buNone/>
              <a:tabLst/>
              <a:defRPr sz="4400" b="1" i="0" u="none" strike="noStrike" cap="small" spc="0" baseline="0">
                <a:solidFill>
                  <a:schemeClr val="accent2"/>
                </a:solidFill>
                <a:uFillTx/>
                <a:latin typeface="Arial Nova"/>
                <a:ea typeface="Arial Nova"/>
                <a:cs typeface="Arial Nova"/>
                <a:sym typeface="Arial Nova"/>
              </a:defRPr>
            </a:lvl3pPr>
            <a:lvl4pPr marL="0" marR="0" indent="0" algn="l" defTabSz="914400" rtl="0" latinLnBrk="0">
              <a:lnSpc>
                <a:spcPct val="90000"/>
              </a:lnSpc>
              <a:spcBef>
                <a:spcPts val="0"/>
              </a:spcBef>
              <a:spcAft>
                <a:spcPts val="0"/>
              </a:spcAft>
              <a:buClrTx/>
              <a:buSzTx/>
              <a:buFontTx/>
              <a:buNone/>
              <a:tabLst/>
              <a:defRPr sz="4400" b="1" i="0" u="none" strike="noStrike" cap="small" spc="0" baseline="0">
                <a:solidFill>
                  <a:schemeClr val="accent2"/>
                </a:solidFill>
                <a:uFillTx/>
                <a:latin typeface="Arial Nova"/>
                <a:ea typeface="Arial Nova"/>
                <a:cs typeface="Arial Nova"/>
                <a:sym typeface="Arial Nova"/>
              </a:defRPr>
            </a:lvl4pPr>
            <a:lvl5pPr marL="0" marR="0" indent="0" algn="l" defTabSz="914400" rtl="0" latinLnBrk="0">
              <a:lnSpc>
                <a:spcPct val="90000"/>
              </a:lnSpc>
              <a:spcBef>
                <a:spcPts val="0"/>
              </a:spcBef>
              <a:spcAft>
                <a:spcPts val="0"/>
              </a:spcAft>
              <a:buClrTx/>
              <a:buSzTx/>
              <a:buFontTx/>
              <a:buNone/>
              <a:tabLst/>
              <a:defRPr sz="4400" b="1" i="0" u="none" strike="noStrike" cap="small" spc="0" baseline="0">
                <a:solidFill>
                  <a:schemeClr val="accent2"/>
                </a:solidFill>
                <a:uFillTx/>
                <a:latin typeface="Arial Nova"/>
                <a:ea typeface="Arial Nova"/>
                <a:cs typeface="Arial Nova"/>
                <a:sym typeface="Arial Nova"/>
              </a:defRPr>
            </a:lvl5pPr>
            <a:lvl6pPr marL="0" marR="0" indent="0" algn="l" defTabSz="914400" rtl="0" latinLnBrk="0">
              <a:lnSpc>
                <a:spcPct val="90000"/>
              </a:lnSpc>
              <a:spcBef>
                <a:spcPts val="0"/>
              </a:spcBef>
              <a:spcAft>
                <a:spcPts val="0"/>
              </a:spcAft>
              <a:buClrTx/>
              <a:buSzTx/>
              <a:buFontTx/>
              <a:buNone/>
              <a:tabLst/>
              <a:defRPr sz="4400" b="1" i="0" u="none" strike="noStrike" cap="small" spc="0" baseline="0">
                <a:solidFill>
                  <a:schemeClr val="accent2"/>
                </a:solidFill>
                <a:uFillTx/>
                <a:latin typeface="Arial Nova"/>
                <a:ea typeface="Arial Nova"/>
                <a:cs typeface="Arial Nova"/>
                <a:sym typeface="Arial Nova"/>
              </a:defRPr>
            </a:lvl6pPr>
            <a:lvl7pPr marL="0" marR="0" indent="0" algn="l" defTabSz="914400" rtl="0" latinLnBrk="0">
              <a:lnSpc>
                <a:spcPct val="90000"/>
              </a:lnSpc>
              <a:spcBef>
                <a:spcPts val="0"/>
              </a:spcBef>
              <a:spcAft>
                <a:spcPts val="0"/>
              </a:spcAft>
              <a:buClrTx/>
              <a:buSzTx/>
              <a:buFontTx/>
              <a:buNone/>
              <a:tabLst/>
              <a:defRPr sz="4400" b="1" i="0" u="none" strike="noStrike" cap="small" spc="0" baseline="0">
                <a:solidFill>
                  <a:schemeClr val="accent2"/>
                </a:solidFill>
                <a:uFillTx/>
                <a:latin typeface="Arial Nova"/>
                <a:ea typeface="Arial Nova"/>
                <a:cs typeface="Arial Nova"/>
                <a:sym typeface="Arial Nova"/>
              </a:defRPr>
            </a:lvl7pPr>
            <a:lvl8pPr marL="0" marR="0" indent="0" algn="l" defTabSz="914400" rtl="0" latinLnBrk="0">
              <a:lnSpc>
                <a:spcPct val="90000"/>
              </a:lnSpc>
              <a:spcBef>
                <a:spcPts val="0"/>
              </a:spcBef>
              <a:spcAft>
                <a:spcPts val="0"/>
              </a:spcAft>
              <a:buClrTx/>
              <a:buSzTx/>
              <a:buFontTx/>
              <a:buNone/>
              <a:tabLst/>
              <a:defRPr sz="4400" b="1" i="0" u="none" strike="noStrike" cap="small" spc="0" baseline="0">
                <a:solidFill>
                  <a:schemeClr val="accent2"/>
                </a:solidFill>
                <a:uFillTx/>
                <a:latin typeface="Arial Nova"/>
                <a:ea typeface="Arial Nova"/>
                <a:cs typeface="Arial Nova"/>
                <a:sym typeface="Arial Nova"/>
              </a:defRPr>
            </a:lvl8pPr>
            <a:lvl9pPr marL="0" marR="0" indent="0" algn="l" defTabSz="914400" rtl="0" latinLnBrk="0">
              <a:lnSpc>
                <a:spcPct val="90000"/>
              </a:lnSpc>
              <a:spcBef>
                <a:spcPts val="0"/>
              </a:spcBef>
              <a:spcAft>
                <a:spcPts val="0"/>
              </a:spcAft>
              <a:buClrTx/>
              <a:buSzTx/>
              <a:buFontTx/>
              <a:buNone/>
              <a:tabLst/>
              <a:defRPr sz="4400" b="1" i="0" u="none" strike="noStrike" cap="small" spc="0" baseline="0">
                <a:solidFill>
                  <a:schemeClr val="accent2"/>
                </a:solidFill>
                <a:uFillTx/>
                <a:latin typeface="Arial Nova"/>
                <a:ea typeface="Arial Nova"/>
                <a:cs typeface="Arial Nova"/>
                <a:sym typeface="Arial Nova"/>
              </a:defRPr>
            </a:lvl9p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de-DE" sz="3500" b="1" i="0" u="none" strike="noStrike" kern="0" cap="small" spc="0" normalizeH="0" baseline="0" noProof="0" dirty="0">
                <a:ln>
                  <a:noFill/>
                </a:ln>
                <a:solidFill>
                  <a:srgbClr val="4EAB23"/>
                </a:solidFill>
                <a:effectLst/>
                <a:uLnTx/>
                <a:uFillTx/>
                <a:latin typeface="Arial Nova"/>
                <a:sym typeface="Arial Nova"/>
              </a:rPr>
              <a:t>Welche </a:t>
            </a:r>
            <a:r>
              <a:rPr kumimoji="0" lang="de-DE" sz="3500" b="1" i="0" u="none" strike="noStrike" kern="0" cap="small" spc="0" normalizeH="0" baseline="0" noProof="0" dirty="0" err="1">
                <a:ln>
                  <a:noFill/>
                </a:ln>
                <a:solidFill>
                  <a:srgbClr val="4EAB23"/>
                </a:solidFill>
                <a:effectLst/>
                <a:uLnTx/>
                <a:uFillTx/>
                <a:latin typeface="Arial Nova"/>
                <a:sym typeface="Arial Nova"/>
              </a:rPr>
              <a:t>landschaft</a:t>
            </a:r>
            <a:r>
              <a:rPr kumimoji="0" lang="de-DE" sz="3500" b="1" i="0" u="none" strike="noStrike" kern="0" cap="small" spc="0" normalizeH="0" baseline="0" noProof="0" dirty="0">
                <a:ln>
                  <a:noFill/>
                </a:ln>
                <a:solidFill>
                  <a:srgbClr val="4EAB23"/>
                </a:solidFill>
                <a:effectLst/>
                <a:uLnTx/>
                <a:uFillTx/>
                <a:latin typeface="Arial Nova"/>
                <a:sym typeface="Arial Nova"/>
              </a:rPr>
              <a:t> wollen wir?</a:t>
            </a:r>
          </a:p>
        </p:txBody>
      </p:sp>
    </p:spTree>
    <p:extLst>
      <p:ext uri="{BB962C8B-B14F-4D97-AF65-F5344CB8AC3E}">
        <p14:creationId xmlns:p14="http://schemas.microsoft.com/office/powerpoint/2010/main" val="3304494781"/>
      </p:ext>
    </p:extLst>
  </p:cSld>
  <p:clrMapOvr>
    <a:masterClrMapping/>
  </p:clrMapOvr>
  <p:transition spd="med"/>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C51467-B808-3C1D-F2EB-09A9B7A13B52}"/>
            </a:ext>
          </a:extLst>
        </p:cNvPr>
        <p:cNvGrpSpPr/>
        <p:nvPr/>
      </p:nvGrpSpPr>
      <p:grpSpPr>
        <a:xfrm>
          <a:off x="0" y="0"/>
          <a:ext cx="0" cy="0"/>
          <a:chOff x="0" y="0"/>
          <a:chExt cx="0" cy="0"/>
        </a:xfrm>
      </p:grpSpPr>
      <p:pic>
        <p:nvPicPr>
          <p:cNvPr id="9" name="Grafik 8" descr="Ein Bild, das draußen, Pflanze, Bodendecker, Kraut enthält.&#10;&#10;Automatisch generierte Beschreibung">
            <a:extLst>
              <a:ext uri="{FF2B5EF4-FFF2-40B4-BE49-F238E27FC236}">
                <a16:creationId xmlns:a16="http://schemas.microsoft.com/office/drawing/2014/main" id="{84965693-641B-F97E-3F57-64D60C064C6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0122"/>
          <a:stretch/>
        </p:blipFill>
        <p:spPr>
          <a:xfrm>
            <a:off x="262934" y="1673424"/>
            <a:ext cx="5808498" cy="3874391"/>
          </a:xfrm>
          <a:prstGeom prst="rect">
            <a:avLst/>
          </a:prstGeom>
        </p:spPr>
      </p:pic>
      <p:sp>
        <p:nvSpPr>
          <p:cNvPr id="6" name="AutoShape 4" descr="Rundwanderung auf die Leiterburg - Aktivitäten und Events in Südtirol">
            <a:extLst>
              <a:ext uri="{FF2B5EF4-FFF2-40B4-BE49-F238E27FC236}">
                <a16:creationId xmlns:a16="http://schemas.microsoft.com/office/drawing/2014/main" id="{BFAC9D26-15F9-10A0-2F9E-4CA5ACCE3B9B}"/>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rgbClr val="000000"/>
              </a:solidFill>
              <a:effectLst/>
              <a:uLnTx/>
              <a:uFillTx/>
              <a:latin typeface="Arial Nova Light"/>
              <a:sym typeface="Arial Nova Light"/>
            </a:endParaRPr>
          </a:p>
        </p:txBody>
      </p:sp>
      <p:sp>
        <p:nvSpPr>
          <p:cNvPr id="7" name="Freeform 101">
            <a:extLst>
              <a:ext uri="{FF2B5EF4-FFF2-40B4-BE49-F238E27FC236}">
                <a16:creationId xmlns:a16="http://schemas.microsoft.com/office/drawing/2014/main" id="{121373C4-EE17-2767-F67D-CDDFF02DFE4D}"/>
              </a:ext>
            </a:extLst>
          </p:cNvPr>
          <p:cNvSpPr/>
          <p:nvPr/>
        </p:nvSpPr>
        <p:spPr>
          <a:xfrm>
            <a:off x="0" y="6705880"/>
            <a:ext cx="12192000" cy="152120"/>
          </a:xfrm>
          <a:custGeom>
            <a:avLst/>
            <a:gdLst/>
            <a:ahLst/>
            <a:cxnLst/>
            <a:rect l="0" t="0" r="0" b="0"/>
            <a:pathLst>
              <a:path w="10692003" h="152120">
                <a:moveTo>
                  <a:pt x="0" y="152120"/>
                </a:moveTo>
                <a:lnTo>
                  <a:pt x="10692003" y="152120"/>
                </a:lnTo>
                <a:lnTo>
                  <a:pt x="10692003" y="0"/>
                </a:lnTo>
                <a:lnTo>
                  <a:pt x="0" y="0"/>
                </a:lnTo>
                <a:lnTo>
                  <a:pt x="0" y="152120"/>
                </a:lnTo>
                <a:close/>
              </a:path>
            </a:pathLst>
          </a:custGeom>
          <a:solidFill>
            <a:srgbClr val="4EAB23">
              <a:alpha val="100000"/>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de-DE" sz="1800" b="0" i="0" u="none" strike="noStrike" kern="0" cap="none" spc="0" normalizeH="0" baseline="0" noProof="0" dirty="0">
              <a:ln>
                <a:noFill/>
              </a:ln>
              <a:solidFill>
                <a:srgbClr val="FFFFFF"/>
              </a:solidFill>
              <a:effectLst/>
              <a:uLnTx/>
              <a:uFillTx/>
              <a:latin typeface="Helvetica"/>
              <a:cs typeface="Helvetica"/>
              <a:sym typeface="Arial Nova Light"/>
            </a:endParaRPr>
          </a:p>
        </p:txBody>
      </p:sp>
      <p:pic>
        <p:nvPicPr>
          <p:cNvPr id="8" name="Grafik 7" descr="Ein Bild, das Text, Schrift, Grafiken, Screenshot enthält.&#10;&#10;Automatisch generierte Beschreibung">
            <a:extLst>
              <a:ext uri="{FF2B5EF4-FFF2-40B4-BE49-F238E27FC236}">
                <a16:creationId xmlns:a16="http://schemas.microsoft.com/office/drawing/2014/main" id="{679800A1-BA20-D92E-4F3E-63722B78AE4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235" y="5994760"/>
            <a:ext cx="1566513" cy="713216"/>
          </a:xfrm>
          <a:prstGeom prst="rect">
            <a:avLst/>
          </a:prstGeom>
        </p:spPr>
      </p:pic>
      <p:sp>
        <p:nvSpPr>
          <p:cNvPr id="12" name="Titel 1">
            <a:extLst>
              <a:ext uri="{FF2B5EF4-FFF2-40B4-BE49-F238E27FC236}">
                <a16:creationId xmlns:a16="http://schemas.microsoft.com/office/drawing/2014/main" id="{B0112E2E-B253-E150-9276-B0A028698B22}"/>
              </a:ext>
            </a:extLst>
          </p:cNvPr>
          <p:cNvSpPr txBox="1">
            <a:spLocks/>
          </p:cNvSpPr>
          <p:nvPr/>
        </p:nvSpPr>
        <p:spPr>
          <a:xfrm>
            <a:off x="400467" y="181891"/>
            <a:ext cx="11413315" cy="896658"/>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tIns="45720" rIns="45719" bIns="45720" anchor="ctr">
            <a:normAutofit/>
          </a:bodyPr>
          <a:lstStyle>
            <a:lvl1pPr marL="0" marR="0" indent="0" algn="l" defTabSz="914400" rtl="0" latinLnBrk="0">
              <a:lnSpc>
                <a:spcPct val="90000"/>
              </a:lnSpc>
              <a:spcBef>
                <a:spcPts val="0"/>
              </a:spcBef>
              <a:spcAft>
                <a:spcPts val="0"/>
              </a:spcAft>
              <a:buClrTx/>
              <a:buSzTx/>
              <a:buFontTx/>
              <a:buNone/>
              <a:tabLst/>
              <a:defRPr sz="3500" b="1" i="0" u="none" strike="noStrike" cap="small" spc="0" baseline="0">
                <a:solidFill>
                  <a:schemeClr val="accent2"/>
                </a:solidFill>
                <a:uFillTx/>
                <a:latin typeface="Arial Nova"/>
                <a:ea typeface="Arial Nova"/>
                <a:cs typeface="Arial Nova"/>
                <a:sym typeface="Arial Nova"/>
              </a:defRPr>
            </a:lvl1pPr>
            <a:lvl2pPr marL="0" marR="0" indent="0" algn="l" defTabSz="914400" rtl="0" latinLnBrk="0">
              <a:lnSpc>
                <a:spcPct val="90000"/>
              </a:lnSpc>
              <a:spcBef>
                <a:spcPts val="0"/>
              </a:spcBef>
              <a:spcAft>
                <a:spcPts val="0"/>
              </a:spcAft>
              <a:buClrTx/>
              <a:buSzTx/>
              <a:buFontTx/>
              <a:buNone/>
              <a:tabLst/>
              <a:defRPr sz="4400" b="1" i="0" u="none" strike="noStrike" cap="small" spc="0" baseline="0">
                <a:solidFill>
                  <a:schemeClr val="accent2"/>
                </a:solidFill>
                <a:uFillTx/>
                <a:latin typeface="Arial Nova"/>
                <a:ea typeface="Arial Nova"/>
                <a:cs typeface="Arial Nova"/>
                <a:sym typeface="Arial Nova"/>
              </a:defRPr>
            </a:lvl2pPr>
            <a:lvl3pPr marL="0" marR="0" indent="0" algn="l" defTabSz="914400" rtl="0" latinLnBrk="0">
              <a:lnSpc>
                <a:spcPct val="90000"/>
              </a:lnSpc>
              <a:spcBef>
                <a:spcPts val="0"/>
              </a:spcBef>
              <a:spcAft>
                <a:spcPts val="0"/>
              </a:spcAft>
              <a:buClrTx/>
              <a:buSzTx/>
              <a:buFontTx/>
              <a:buNone/>
              <a:tabLst/>
              <a:defRPr sz="4400" b="1" i="0" u="none" strike="noStrike" cap="small" spc="0" baseline="0">
                <a:solidFill>
                  <a:schemeClr val="accent2"/>
                </a:solidFill>
                <a:uFillTx/>
                <a:latin typeface="Arial Nova"/>
                <a:ea typeface="Arial Nova"/>
                <a:cs typeface="Arial Nova"/>
                <a:sym typeface="Arial Nova"/>
              </a:defRPr>
            </a:lvl3pPr>
            <a:lvl4pPr marL="0" marR="0" indent="0" algn="l" defTabSz="914400" rtl="0" latinLnBrk="0">
              <a:lnSpc>
                <a:spcPct val="90000"/>
              </a:lnSpc>
              <a:spcBef>
                <a:spcPts val="0"/>
              </a:spcBef>
              <a:spcAft>
                <a:spcPts val="0"/>
              </a:spcAft>
              <a:buClrTx/>
              <a:buSzTx/>
              <a:buFontTx/>
              <a:buNone/>
              <a:tabLst/>
              <a:defRPr sz="4400" b="1" i="0" u="none" strike="noStrike" cap="small" spc="0" baseline="0">
                <a:solidFill>
                  <a:schemeClr val="accent2"/>
                </a:solidFill>
                <a:uFillTx/>
                <a:latin typeface="Arial Nova"/>
                <a:ea typeface="Arial Nova"/>
                <a:cs typeface="Arial Nova"/>
                <a:sym typeface="Arial Nova"/>
              </a:defRPr>
            </a:lvl4pPr>
            <a:lvl5pPr marL="0" marR="0" indent="0" algn="l" defTabSz="914400" rtl="0" latinLnBrk="0">
              <a:lnSpc>
                <a:spcPct val="90000"/>
              </a:lnSpc>
              <a:spcBef>
                <a:spcPts val="0"/>
              </a:spcBef>
              <a:spcAft>
                <a:spcPts val="0"/>
              </a:spcAft>
              <a:buClrTx/>
              <a:buSzTx/>
              <a:buFontTx/>
              <a:buNone/>
              <a:tabLst/>
              <a:defRPr sz="4400" b="1" i="0" u="none" strike="noStrike" cap="small" spc="0" baseline="0">
                <a:solidFill>
                  <a:schemeClr val="accent2"/>
                </a:solidFill>
                <a:uFillTx/>
                <a:latin typeface="Arial Nova"/>
                <a:ea typeface="Arial Nova"/>
                <a:cs typeface="Arial Nova"/>
                <a:sym typeface="Arial Nova"/>
              </a:defRPr>
            </a:lvl5pPr>
            <a:lvl6pPr marL="0" marR="0" indent="0" algn="l" defTabSz="914400" rtl="0" latinLnBrk="0">
              <a:lnSpc>
                <a:spcPct val="90000"/>
              </a:lnSpc>
              <a:spcBef>
                <a:spcPts val="0"/>
              </a:spcBef>
              <a:spcAft>
                <a:spcPts val="0"/>
              </a:spcAft>
              <a:buClrTx/>
              <a:buSzTx/>
              <a:buFontTx/>
              <a:buNone/>
              <a:tabLst/>
              <a:defRPr sz="4400" b="1" i="0" u="none" strike="noStrike" cap="small" spc="0" baseline="0">
                <a:solidFill>
                  <a:schemeClr val="accent2"/>
                </a:solidFill>
                <a:uFillTx/>
                <a:latin typeface="Arial Nova"/>
                <a:ea typeface="Arial Nova"/>
                <a:cs typeface="Arial Nova"/>
                <a:sym typeface="Arial Nova"/>
              </a:defRPr>
            </a:lvl6pPr>
            <a:lvl7pPr marL="0" marR="0" indent="0" algn="l" defTabSz="914400" rtl="0" latinLnBrk="0">
              <a:lnSpc>
                <a:spcPct val="90000"/>
              </a:lnSpc>
              <a:spcBef>
                <a:spcPts val="0"/>
              </a:spcBef>
              <a:spcAft>
                <a:spcPts val="0"/>
              </a:spcAft>
              <a:buClrTx/>
              <a:buSzTx/>
              <a:buFontTx/>
              <a:buNone/>
              <a:tabLst/>
              <a:defRPr sz="4400" b="1" i="0" u="none" strike="noStrike" cap="small" spc="0" baseline="0">
                <a:solidFill>
                  <a:schemeClr val="accent2"/>
                </a:solidFill>
                <a:uFillTx/>
                <a:latin typeface="Arial Nova"/>
                <a:ea typeface="Arial Nova"/>
                <a:cs typeface="Arial Nova"/>
                <a:sym typeface="Arial Nova"/>
              </a:defRPr>
            </a:lvl7pPr>
            <a:lvl8pPr marL="0" marR="0" indent="0" algn="l" defTabSz="914400" rtl="0" latinLnBrk="0">
              <a:lnSpc>
                <a:spcPct val="90000"/>
              </a:lnSpc>
              <a:spcBef>
                <a:spcPts val="0"/>
              </a:spcBef>
              <a:spcAft>
                <a:spcPts val="0"/>
              </a:spcAft>
              <a:buClrTx/>
              <a:buSzTx/>
              <a:buFontTx/>
              <a:buNone/>
              <a:tabLst/>
              <a:defRPr sz="4400" b="1" i="0" u="none" strike="noStrike" cap="small" spc="0" baseline="0">
                <a:solidFill>
                  <a:schemeClr val="accent2"/>
                </a:solidFill>
                <a:uFillTx/>
                <a:latin typeface="Arial Nova"/>
                <a:ea typeface="Arial Nova"/>
                <a:cs typeface="Arial Nova"/>
                <a:sym typeface="Arial Nova"/>
              </a:defRPr>
            </a:lvl8pPr>
            <a:lvl9pPr marL="0" marR="0" indent="0" algn="l" defTabSz="914400" rtl="0" latinLnBrk="0">
              <a:lnSpc>
                <a:spcPct val="90000"/>
              </a:lnSpc>
              <a:spcBef>
                <a:spcPts val="0"/>
              </a:spcBef>
              <a:spcAft>
                <a:spcPts val="0"/>
              </a:spcAft>
              <a:buClrTx/>
              <a:buSzTx/>
              <a:buFontTx/>
              <a:buNone/>
              <a:tabLst/>
              <a:defRPr sz="4400" b="1" i="0" u="none" strike="noStrike" cap="small" spc="0" baseline="0">
                <a:solidFill>
                  <a:schemeClr val="accent2"/>
                </a:solidFill>
                <a:uFillTx/>
                <a:latin typeface="Arial Nova"/>
                <a:ea typeface="Arial Nova"/>
                <a:cs typeface="Arial Nova"/>
                <a:sym typeface="Arial Nova"/>
              </a:defRPr>
            </a:lvl9p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de-DE" sz="3500" b="1" i="0" u="none" strike="noStrike" kern="0" cap="small" spc="0" normalizeH="0" baseline="0" noProof="0" dirty="0" err="1">
                <a:ln>
                  <a:noFill/>
                </a:ln>
                <a:solidFill>
                  <a:srgbClr val="4EAB23"/>
                </a:solidFill>
                <a:effectLst/>
                <a:uLnTx/>
                <a:uFillTx/>
                <a:latin typeface="Arial Nova"/>
                <a:sym typeface="Arial Nova"/>
              </a:rPr>
              <a:t>produktion</a:t>
            </a:r>
            <a:endParaRPr kumimoji="0" lang="de-DE" sz="3500" b="1" i="0" u="none" strike="noStrike" kern="0" cap="small" spc="0" normalizeH="0" baseline="0" noProof="0" dirty="0">
              <a:ln>
                <a:noFill/>
              </a:ln>
              <a:solidFill>
                <a:srgbClr val="4EAB23"/>
              </a:solidFill>
              <a:effectLst/>
              <a:uLnTx/>
              <a:uFillTx/>
              <a:latin typeface="Arial Nova"/>
              <a:sym typeface="Arial Nova"/>
            </a:endParaRPr>
          </a:p>
        </p:txBody>
      </p:sp>
      <p:pic>
        <p:nvPicPr>
          <p:cNvPr id="3" name="Grafik 2" descr="Ein Bild, das Kleidung, Person, Gras, Gewächshaus enthält.&#10;&#10;Automatisch generierte Beschreibung">
            <a:extLst>
              <a:ext uri="{FF2B5EF4-FFF2-40B4-BE49-F238E27FC236}">
                <a16:creationId xmlns:a16="http://schemas.microsoft.com/office/drawing/2014/main" id="{8A09360E-6D19-7A88-3ECB-F02291850DD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90160" y="1673424"/>
            <a:ext cx="5808497" cy="3874391"/>
          </a:xfrm>
          <a:prstGeom prst="rect">
            <a:avLst/>
          </a:prstGeom>
        </p:spPr>
      </p:pic>
      <p:sp>
        <p:nvSpPr>
          <p:cNvPr id="13" name="Textfeld 12">
            <a:extLst>
              <a:ext uri="{FF2B5EF4-FFF2-40B4-BE49-F238E27FC236}">
                <a16:creationId xmlns:a16="http://schemas.microsoft.com/office/drawing/2014/main" id="{6BEA7B06-8301-E676-7ED2-4DF0FF79786A}"/>
              </a:ext>
            </a:extLst>
          </p:cNvPr>
          <p:cNvSpPr txBox="1"/>
          <p:nvPr/>
        </p:nvSpPr>
        <p:spPr>
          <a:xfrm>
            <a:off x="8525168" y="5585863"/>
            <a:ext cx="8001000" cy="21544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de-DE" sz="800" b="0" i="0" u="none" strike="noStrike" kern="0" cap="none" spc="0" normalizeH="0" baseline="0" noProof="0" dirty="0">
                <a:ln>
                  <a:noFill/>
                </a:ln>
                <a:solidFill>
                  <a:srgbClr val="000000"/>
                </a:solidFill>
                <a:effectLst/>
                <a:uLnTx/>
                <a:uFillTx/>
                <a:latin typeface="Arial Nova Light"/>
                <a:sym typeface="Arial Nova Light"/>
              </a:rPr>
              <a:t>https://www.businessinsider.de/gruenderszene/allgemein/guten-hunger-nerd/</a:t>
            </a:r>
          </a:p>
        </p:txBody>
      </p:sp>
      <p:sp>
        <p:nvSpPr>
          <p:cNvPr id="15" name="Textfeld 14">
            <a:extLst>
              <a:ext uri="{FF2B5EF4-FFF2-40B4-BE49-F238E27FC236}">
                <a16:creationId xmlns:a16="http://schemas.microsoft.com/office/drawing/2014/main" id="{4ADBD276-C239-4F12-7D10-6B64E761ADC1}"/>
              </a:ext>
            </a:extLst>
          </p:cNvPr>
          <p:cNvSpPr txBox="1"/>
          <p:nvPr/>
        </p:nvSpPr>
        <p:spPr>
          <a:xfrm>
            <a:off x="2876267" y="5564007"/>
            <a:ext cx="4029501" cy="21544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de-DE" sz="800" b="0" i="0" u="none" strike="noStrike" kern="0" cap="none" spc="0" normalizeH="0" baseline="0" noProof="0" dirty="0">
                <a:ln>
                  <a:noFill/>
                </a:ln>
                <a:solidFill>
                  <a:srgbClr val="000000"/>
                </a:solidFill>
                <a:effectLst/>
                <a:uLnTx/>
                <a:uFillTx/>
                <a:latin typeface="Arial Nova Light"/>
                <a:sym typeface="Arial Nova Light"/>
              </a:rPr>
              <a:t>https://www.suedtirolerbauernhoefe.it/de/news/n91-bauerngarten.html</a:t>
            </a:r>
          </a:p>
        </p:txBody>
      </p:sp>
    </p:spTree>
    <p:extLst>
      <p:ext uri="{BB962C8B-B14F-4D97-AF65-F5344CB8AC3E}">
        <p14:creationId xmlns:p14="http://schemas.microsoft.com/office/powerpoint/2010/main" val="4220615113"/>
      </p:ext>
    </p:extLst>
  </p:cSld>
  <p:clrMapOvr>
    <a:masterClrMapping/>
  </p:clrMapOvr>
  <p:transition spd="med"/>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882070-599B-E0D5-12F8-CF561C39F7DF}"/>
            </a:ext>
          </a:extLst>
        </p:cNvPr>
        <p:cNvGrpSpPr/>
        <p:nvPr/>
      </p:nvGrpSpPr>
      <p:grpSpPr>
        <a:xfrm>
          <a:off x="0" y="0"/>
          <a:ext cx="0" cy="0"/>
          <a:chOff x="0" y="0"/>
          <a:chExt cx="0" cy="0"/>
        </a:xfrm>
      </p:grpSpPr>
      <p:sp>
        <p:nvSpPr>
          <p:cNvPr id="6" name="AutoShape 4" descr="Rundwanderung auf die Leiterburg - Aktivitäten und Events in Südtirol">
            <a:extLst>
              <a:ext uri="{FF2B5EF4-FFF2-40B4-BE49-F238E27FC236}">
                <a16:creationId xmlns:a16="http://schemas.microsoft.com/office/drawing/2014/main" id="{5AABDA49-E0FC-095D-84D3-214C0F6DDF14}"/>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rgbClr val="000000"/>
              </a:solidFill>
              <a:effectLst/>
              <a:uLnTx/>
              <a:uFillTx/>
              <a:latin typeface="Arial Nova Light"/>
              <a:sym typeface="Arial Nova Light"/>
            </a:endParaRPr>
          </a:p>
        </p:txBody>
      </p:sp>
      <p:sp>
        <p:nvSpPr>
          <p:cNvPr id="7" name="Freeform 101">
            <a:extLst>
              <a:ext uri="{FF2B5EF4-FFF2-40B4-BE49-F238E27FC236}">
                <a16:creationId xmlns:a16="http://schemas.microsoft.com/office/drawing/2014/main" id="{0077382A-AA05-3571-F8AF-E28624F87B79}"/>
              </a:ext>
            </a:extLst>
          </p:cNvPr>
          <p:cNvSpPr/>
          <p:nvPr/>
        </p:nvSpPr>
        <p:spPr>
          <a:xfrm>
            <a:off x="0" y="6705880"/>
            <a:ext cx="12192000" cy="152120"/>
          </a:xfrm>
          <a:custGeom>
            <a:avLst/>
            <a:gdLst/>
            <a:ahLst/>
            <a:cxnLst/>
            <a:rect l="0" t="0" r="0" b="0"/>
            <a:pathLst>
              <a:path w="10692003" h="152120">
                <a:moveTo>
                  <a:pt x="0" y="152120"/>
                </a:moveTo>
                <a:lnTo>
                  <a:pt x="10692003" y="152120"/>
                </a:lnTo>
                <a:lnTo>
                  <a:pt x="10692003" y="0"/>
                </a:lnTo>
                <a:lnTo>
                  <a:pt x="0" y="0"/>
                </a:lnTo>
                <a:lnTo>
                  <a:pt x="0" y="152120"/>
                </a:lnTo>
                <a:close/>
              </a:path>
            </a:pathLst>
          </a:custGeom>
          <a:solidFill>
            <a:srgbClr val="4EAB23">
              <a:alpha val="100000"/>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de-DE" sz="1800" b="0" i="0" u="none" strike="noStrike" kern="0" cap="none" spc="0" normalizeH="0" baseline="0" noProof="0" dirty="0">
              <a:ln>
                <a:noFill/>
              </a:ln>
              <a:solidFill>
                <a:srgbClr val="FFFFFF"/>
              </a:solidFill>
              <a:effectLst/>
              <a:uLnTx/>
              <a:uFillTx/>
              <a:latin typeface="Helvetica"/>
              <a:cs typeface="Helvetica"/>
              <a:sym typeface="Arial Nova Light"/>
            </a:endParaRPr>
          </a:p>
        </p:txBody>
      </p:sp>
      <p:pic>
        <p:nvPicPr>
          <p:cNvPr id="8" name="Grafik 7" descr="Ein Bild, das Text, Schrift, Grafiken, Screenshot enthält.&#10;&#10;Automatisch generierte Beschreibung">
            <a:extLst>
              <a:ext uri="{FF2B5EF4-FFF2-40B4-BE49-F238E27FC236}">
                <a16:creationId xmlns:a16="http://schemas.microsoft.com/office/drawing/2014/main" id="{CFF38386-6E63-47CF-C73B-E1FDBE0CAB8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235" y="5994760"/>
            <a:ext cx="1566513" cy="713216"/>
          </a:xfrm>
          <a:prstGeom prst="rect">
            <a:avLst/>
          </a:prstGeom>
        </p:spPr>
      </p:pic>
      <p:sp>
        <p:nvSpPr>
          <p:cNvPr id="12" name="Titel 1">
            <a:extLst>
              <a:ext uri="{FF2B5EF4-FFF2-40B4-BE49-F238E27FC236}">
                <a16:creationId xmlns:a16="http://schemas.microsoft.com/office/drawing/2014/main" id="{26FC6C0A-87BB-1082-91D3-FD48EAE4BF23}"/>
              </a:ext>
            </a:extLst>
          </p:cNvPr>
          <p:cNvSpPr txBox="1">
            <a:spLocks/>
          </p:cNvSpPr>
          <p:nvPr/>
        </p:nvSpPr>
        <p:spPr>
          <a:xfrm>
            <a:off x="400467" y="181891"/>
            <a:ext cx="11413315" cy="896658"/>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9" tIns="45720" rIns="45719" bIns="45720" anchor="ctr">
            <a:normAutofit/>
          </a:bodyPr>
          <a:lstStyle>
            <a:lvl1pPr marL="0" marR="0" indent="0" algn="l" defTabSz="914400" rtl="0" latinLnBrk="0">
              <a:lnSpc>
                <a:spcPct val="90000"/>
              </a:lnSpc>
              <a:spcBef>
                <a:spcPts val="0"/>
              </a:spcBef>
              <a:spcAft>
                <a:spcPts val="0"/>
              </a:spcAft>
              <a:buClrTx/>
              <a:buSzTx/>
              <a:buFontTx/>
              <a:buNone/>
              <a:tabLst/>
              <a:defRPr sz="3500" b="1" i="0" u="none" strike="noStrike" cap="small" spc="0" baseline="0">
                <a:solidFill>
                  <a:schemeClr val="accent2"/>
                </a:solidFill>
                <a:uFillTx/>
                <a:latin typeface="Arial Nova"/>
                <a:ea typeface="Arial Nova"/>
                <a:cs typeface="Arial Nova"/>
                <a:sym typeface="Arial Nova"/>
              </a:defRPr>
            </a:lvl1pPr>
            <a:lvl2pPr marL="0" marR="0" indent="0" algn="l" defTabSz="914400" rtl="0" latinLnBrk="0">
              <a:lnSpc>
                <a:spcPct val="90000"/>
              </a:lnSpc>
              <a:spcBef>
                <a:spcPts val="0"/>
              </a:spcBef>
              <a:spcAft>
                <a:spcPts val="0"/>
              </a:spcAft>
              <a:buClrTx/>
              <a:buSzTx/>
              <a:buFontTx/>
              <a:buNone/>
              <a:tabLst/>
              <a:defRPr sz="4400" b="1" i="0" u="none" strike="noStrike" cap="small" spc="0" baseline="0">
                <a:solidFill>
                  <a:schemeClr val="accent2"/>
                </a:solidFill>
                <a:uFillTx/>
                <a:latin typeface="Arial Nova"/>
                <a:ea typeface="Arial Nova"/>
                <a:cs typeface="Arial Nova"/>
                <a:sym typeface="Arial Nova"/>
              </a:defRPr>
            </a:lvl2pPr>
            <a:lvl3pPr marL="0" marR="0" indent="0" algn="l" defTabSz="914400" rtl="0" latinLnBrk="0">
              <a:lnSpc>
                <a:spcPct val="90000"/>
              </a:lnSpc>
              <a:spcBef>
                <a:spcPts val="0"/>
              </a:spcBef>
              <a:spcAft>
                <a:spcPts val="0"/>
              </a:spcAft>
              <a:buClrTx/>
              <a:buSzTx/>
              <a:buFontTx/>
              <a:buNone/>
              <a:tabLst/>
              <a:defRPr sz="4400" b="1" i="0" u="none" strike="noStrike" cap="small" spc="0" baseline="0">
                <a:solidFill>
                  <a:schemeClr val="accent2"/>
                </a:solidFill>
                <a:uFillTx/>
                <a:latin typeface="Arial Nova"/>
                <a:ea typeface="Arial Nova"/>
                <a:cs typeface="Arial Nova"/>
                <a:sym typeface="Arial Nova"/>
              </a:defRPr>
            </a:lvl3pPr>
            <a:lvl4pPr marL="0" marR="0" indent="0" algn="l" defTabSz="914400" rtl="0" latinLnBrk="0">
              <a:lnSpc>
                <a:spcPct val="90000"/>
              </a:lnSpc>
              <a:spcBef>
                <a:spcPts val="0"/>
              </a:spcBef>
              <a:spcAft>
                <a:spcPts val="0"/>
              </a:spcAft>
              <a:buClrTx/>
              <a:buSzTx/>
              <a:buFontTx/>
              <a:buNone/>
              <a:tabLst/>
              <a:defRPr sz="4400" b="1" i="0" u="none" strike="noStrike" cap="small" spc="0" baseline="0">
                <a:solidFill>
                  <a:schemeClr val="accent2"/>
                </a:solidFill>
                <a:uFillTx/>
                <a:latin typeface="Arial Nova"/>
                <a:ea typeface="Arial Nova"/>
                <a:cs typeface="Arial Nova"/>
                <a:sym typeface="Arial Nova"/>
              </a:defRPr>
            </a:lvl4pPr>
            <a:lvl5pPr marL="0" marR="0" indent="0" algn="l" defTabSz="914400" rtl="0" latinLnBrk="0">
              <a:lnSpc>
                <a:spcPct val="90000"/>
              </a:lnSpc>
              <a:spcBef>
                <a:spcPts val="0"/>
              </a:spcBef>
              <a:spcAft>
                <a:spcPts val="0"/>
              </a:spcAft>
              <a:buClrTx/>
              <a:buSzTx/>
              <a:buFontTx/>
              <a:buNone/>
              <a:tabLst/>
              <a:defRPr sz="4400" b="1" i="0" u="none" strike="noStrike" cap="small" spc="0" baseline="0">
                <a:solidFill>
                  <a:schemeClr val="accent2"/>
                </a:solidFill>
                <a:uFillTx/>
                <a:latin typeface="Arial Nova"/>
                <a:ea typeface="Arial Nova"/>
                <a:cs typeface="Arial Nova"/>
                <a:sym typeface="Arial Nova"/>
              </a:defRPr>
            </a:lvl5pPr>
            <a:lvl6pPr marL="0" marR="0" indent="0" algn="l" defTabSz="914400" rtl="0" latinLnBrk="0">
              <a:lnSpc>
                <a:spcPct val="90000"/>
              </a:lnSpc>
              <a:spcBef>
                <a:spcPts val="0"/>
              </a:spcBef>
              <a:spcAft>
                <a:spcPts val="0"/>
              </a:spcAft>
              <a:buClrTx/>
              <a:buSzTx/>
              <a:buFontTx/>
              <a:buNone/>
              <a:tabLst/>
              <a:defRPr sz="4400" b="1" i="0" u="none" strike="noStrike" cap="small" spc="0" baseline="0">
                <a:solidFill>
                  <a:schemeClr val="accent2"/>
                </a:solidFill>
                <a:uFillTx/>
                <a:latin typeface="Arial Nova"/>
                <a:ea typeface="Arial Nova"/>
                <a:cs typeface="Arial Nova"/>
                <a:sym typeface="Arial Nova"/>
              </a:defRPr>
            </a:lvl6pPr>
            <a:lvl7pPr marL="0" marR="0" indent="0" algn="l" defTabSz="914400" rtl="0" latinLnBrk="0">
              <a:lnSpc>
                <a:spcPct val="90000"/>
              </a:lnSpc>
              <a:spcBef>
                <a:spcPts val="0"/>
              </a:spcBef>
              <a:spcAft>
                <a:spcPts val="0"/>
              </a:spcAft>
              <a:buClrTx/>
              <a:buSzTx/>
              <a:buFontTx/>
              <a:buNone/>
              <a:tabLst/>
              <a:defRPr sz="4400" b="1" i="0" u="none" strike="noStrike" cap="small" spc="0" baseline="0">
                <a:solidFill>
                  <a:schemeClr val="accent2"/>
                </a:solidFill>
                <a:uFillTx/>
                <a:latin typeface="Arial Nova"/>
                <a:ea typeface="Arial Nova"/>
                <a:cs typeface="Arial Nova"/>
                <a:sym typeface="Arial Nova"/>
              </a:defRPr>
            </a:lvl7pPr>
            <a:lvl8pPr marL="0" marR="0" indent="0" algn="l" defTabSz="914400" rtl="0" latinLnBrk="0">
              <a:lnSpc>
                <a:spcPct val="90000"/>
              </a:lnSpc>
              <a:spcBef>
                <a:spcPts val="0"/>
              </a:spcBef>
              <a:spcAft>
                <a:spcPts val="0"/>
              </a:spcAft>
              <a:buClrTx/>
              <a:buSzTx/>
              <a:buFontTx/>
              <a:buNone/>
              <a:tabLst/>
              <a:defRPr sz="4400" b="1" i="0" u="none" strike="noStrike" cap="small" spc="0" baseline="0">
                <a:solidFill>
                  <a:schemeClr val="accent2"/>
                </a:solidFill>
                <a:uFillTx/>
                <a:latin typeface="Arial Nova"/>
                <a:ea typeface="Arial Nova"/>
                <a:cs typeface="Arial Nova"/>
                <a:sym typeface="Arial Nova"/>
              </a:defRPr>
            </a:lvl8pPr>
            <a:lvl9pPr marL="0" marR="0" indent="0" algn="l" defTabSz="914400" rtl="0" latinLnBrk="0">
              <a:lnSpc>
                <a:spcPct val="90000"/>
              </a:lnSpc>
              <a:spcBef>
                <a:spcPts val="0"/>
              </a:spcBef>
              <a:spcAft>
                <a:spcPts val="0"/>
              </a:spcAft>
              <a:buClrTx/>
              <a:buSzTx/>
              <a:buFontTx/>
              <a:buNone/>
              <a:tabLst/>
              <a:defRPr sz="4400" b="1" i="0" u="none" strike="noStrike" cap="small" spc="0" baseline="0">
                <a:solidFill>
                  <a:schemeClr val="accent2"/>
                </a:solidFill>
                <a:uFillTx/>
                <a:latin typeface="Arial Nova"/>
                <a:ea typeface="Arial Nova"/>
                <a:cs typeface="Arial Nova"/>
                <a:sym typeface="Arial Nova"/>
              </a:defRPr>
            </a:lvl9p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de-DE" sz="3500" b="1" i="0" u="none" strike="noStrike" kern="0" cap="small" spc="0" normalizeH="0" baseline="0" noProof="0" dirty="0">
                <a:ln>
                  <a:noFill/>
                </a:ln>
                <a:solidFill>
                  <a:srgbClr val="4EAB23"/>
                </a:solidFill>
                <a:effectLst/>
                <a:uLnTx/>
                <a:uFillTx/>
                <a:latin typeface="Arial Nova"/>
                <a:sym typeface="Arial Nova"/>
              </a:rPr>
              <a:t>Verkehr und </a:t>
            </a:r>
            <a:r>
              <a:rPr kumimoji="0" lang="de-DE" sz="3500" b="1" i="0" u="none" strike="noStrike" kern="0" cap="small" spc="0" normalizeH="0" baseline="0" noProof="0" dirty="0" err="1">
                <a:ln>
                  <a:noFill/>
                </a:ln>
                <a:solidFill>
                  <a:srgbClr val="4EAB23"/>
                </a:solidFill>
                <a:effectLst/>
                <a:uLnTx/>
                <a:uFillTx/>
                <a:latin typeface="Arial Nova"/>
                <a:sym typeface="Arial Nova"/>
              </a:rPr>
              <a:t>erholung</a:t>
            </a:r>
            <a:endParaRPr kumimoji="0" lang="de-DE" sz="3500" b="1" i="0" u="none" strike="noStrike" kern="0" cap="small" spc="0" normalizeH="0" baseline="0" noProof="0" dirty="0">
              <a:ln>
                <a:noFill/>
              </a:ln>
              <a:solidFill>
                <a:srgbClr val="4EAB23"/>
              </a:solidFill>
              <a:effectLst/>
              <a:uLnTx/>
              <a:uFillTx/>
              <a:latin typeface="Arial Nova"/>
              <a:sym typeface="Arial Nova"/>
            </a:endParaRPr>
          </a:p>
        </p:txBody>
      </p:sp>
      <p:sp>
        <p:nvSpPr>
          <p:cNvPr id="13" name="Textfeld 12">
            <a:extLst>
              <a:ext uri="{FF2B5EF4-FFF2-40B4-BE49-F238E27FC236}">
                <a16:creationId xmlns:a16="http://schemas.microsoft.com/office/drawing/2014/main" id="{5CC7ABAA-6DC0-20D2-E87C-FC089FC03142}"/>
              </a:ext>
            </a:extLst>
          </p:cNvPr>
          <p:cNvSpPr txBox="1"/>
          <p:nvPr/>
        </p:nvSpPr>
        <p:spPr>
          <a:xfrm>
            <a:off x="8525168" y="5544919"/>
            <a:ext cx="8001000" cy="21544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de-DE" sz="800" b="0" i="0" u="none" strike="noStrike" kern="0" cap="none" spc="0" normalizeH="0" baseline="0" noProof="0" dirty="0">
                <a:ln>
                  <a:noFill/>
                </a:ln>
                <a:solidFill>
                  <a:srgbClr val="000000"/>
                </a:solidFill>
                <a:effectLst/>
                <a:uLnTx/>
                <a:uFillTx/>
                <a:latin typeface="Arial Nova Light"/>
                <a:sym typeface="Arial Nova Light"/>
              </a:rPr>
              <a:t>https://www.businessinsider.de/gruenderszene/allgemein/guten-hunger-nerd/</a:t>
            </a:r>
          </a:p>
        </p:txBody>
      </p:sp>
      <p:sp>
        <p:nvSpPr>
          <p:cNvPr id="15" name="Textfeld 14">
            <a:extLst>
              <a:ext uri="{FF2B5EF4-FFF2-40B4-BE49-F238E27FC236}">
                <a16:creationId xmlns:a16="http://schemas.microsoft.com/office/drawing/2014/main" id="{A81C2B7C-3DE7-3FB4-154E-30E64099CF00}"/>
              </a:ext>
            </a:extLst>
          </p:cNvPr>
          <p:cNvSpPr txBox="1"/>
          <p:nvPr/>
        </p:nvSpPr>
        <p:spPr>
          <a:xfrm>
            <a:off x="2876267" y="5564007"/>
            <a:ext cx="4029501" cy="21544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de-DE" sz="800" b="0" i="0" u="none" strike="noStrike" kern="0" cap="none" spc="0" normalizeH="0" baseline="0" noProof="0" dirty="0">
                <a:ln>
                  <a:noFill/>
                </a:ln>
                <a:solidFill>
                  <a:srgbClr val="000000"/>
                </a:solidFill>
                <a:effectLst/>
                <a:uLnTx/>
                <a:uFillTx/>
                <a:latin typeface="Arial Nova Light"/>
                <a:sym typeface="Arial Nova Light"/>
              </a:rPr>
              <a:t>https://www.suedtirolerbauernhoefe.it/de/news/n91-bauerngarten.html</a:t>
            </a:r>
          </a:p>
        </p:txBody>
      </p:sp>
      <p:pic>
        <p:nvPicPr>
          <p:cNvPr id="4" name="Grafik 3" descr="Ein Bild, das Gras, draußen, Himmel, Baum enthält.&#10;&#10;Automatisch generierte Beschreibung">
            <a:extLst>
              <a:ext uri="{FF2B5EF4-FFF2-40B4-BE49-F238E27FC236}">
                <a16:creationId xmlns:a16="http://schemas.microsoft.com/office/drawing/2014/main" id="{856EB629-0100-C168-DB0F-9EA40386A161}"/>
              </a:ext>
            </a:extLst>
          </p:cNvPr>
          <p:cNvPicPr>
            <a:picLocks noChangeAspect="1"/>
          </p:cNvPicPr>
          <p:nvPr/>
        </p:nvPicPr>
        <p:blipFill rotWithShape="1">
          <a:blip r:embed="rId3">
            <a:extLst>
              <a:ext uri="{28A0092B-C50C-407E-A947-70E740481C1C}">
                <a14:useLocalDpi xmlns:a14="http://schemas.microsoft.com/office/drawing/2010/main" val="0"/>
              </a:ext>
            </a:extLst>
          </a:blip>
          <a:srcRect b="11522"/>
          <a:stretch/>
        </p:blipFill>
        <p:spPr>
          <a:xfrm>
            <a:off x="6165137" y="1681769"/>
            <a:ext cx="5808498" cy="3854464"/>
          </a:xfrm>
          <a:prstGeom prst="rect">
            <a:avLst/>
          </a:prstGeom>
        </p:spPr>
      </p:pic>
      <p:pic>
        <p:nvPicPr>
          <p:cNvPr id="10" name="Grafik 9" descr="Ein Bild, das Text, draußen, Landfahrzeug, Fahrzeug enthält.&#10;&#10;Automatisch generierte Beschreibung">
            <a:extLst>
              <a:ext uri="{FF2B5EF4-FFF2-40B4-BE49-F238E27FC236}">
                <a16:creationId xmlns:a16="http://schemas.microsoft.com/office/drawing/2014/main" id="{67C94CEC-9869-BD26-75E0-7A935476ED31}"/>
              </a:ext>
            </a:extLst>
          </p:cNvPr>
          <p:cNvPicPr>
            <a:picLocks noChangeAspect="1"/>
          </p:cNvPicPr>
          <p:nvPr/>
        </p:nvPicPr>
        <p:blipFill rotWithShape="1">
          <a:blip r:embed="rId4">
            <a:extLst>
              <a:ext uri="{28A0092B-C50C-407E-A947-70E740481C1C}">
                <a14:useLocalDpi xmlns:a14="http://schemas.microsoft.com/office/drawing/2010/main" val="0"/>
              </a:ext>
            </a:extLst>
          </a:blip>
          <a:srcRect l="12220" r="3015"/>
          <a:stretch/>
        </p:blipFill>
        <p:spPr>
          <a:xfrm>
            <a:off x="135102" y="1677082"/>
            <a:ext cx="5808498" cy="3854464"/>
          </a:xfrm>
          <a:prstGeom prst="rect">
            <a:avLst/>
          </a:prstGeom>
        </p:spPr>
      </p:pic>
    </p:spTree>
    <p:extLst>
      <p:ext uri="{BB962C8B-B14F-4D97-AF65-F5344CB8AC3E}">
        <p14:creationId xmlns:p14="http://schemas.microsoft.com/office/powerpoint/2010/main" val="1592044255"/>
      </p:ext>
    </p:extLst>
  </p:cSld>
  <p:clrMapOvr>
    <a:masterClrMapping/>
  </p:clrMapOvr>
  <p:transition spd="med"/>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271BEE-E5DF-5A01-A0DE-CAF7FD2DF9A5}"/>
            </a:ext>
          </a:extLst>
        </p:cNvPr>
        <p:cNvGrpSpPr/>
        <p:nvPr/>
      </p:nvGrpSpPr>
      <p:grpSpPr>
        <a:xfrm>
          <a:off x="0" y="0"/>
          <a:ext cx="0" cy="0"/>
          <a:chOff x="0" y="0"/>
          <a:chExt cx="0" cy="0"/>
        </a:xfrm>
      </p:grpSpPr>
      <p:sp>
        <p:nvSpPr>
          <p:cNvPr id="6" name="AutoShape 4" descr="Rundwanderung auf die Leiterburg - Aktivitäten und Events in Südtirol">
            <a:extLst>
              <a:ext uri="{FF2B5EF4-FFF2-40B4-BE49-F238E27FC236}">
                <a16:creationId xmlns:a16="http://schemas.microsoft.com/office/drawing/2014/main" id="{75278350-5C07-3283-A426-5E821BADFA6B}"/>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rgbClr val="000000"/>
              </a:solidFill>
              <a:effectLst/>
              <a:uLnTx/>
              <a:uFillTx/>
              <a:latin typeface="Arial Nova Light"/>
              <a:sym typeface="Arial Nova Light"/>
            </a:endParaRPr>
          </a:p>
        </p:txBody>
      </p:sp>
      <p:sp>
        <p:nvSpPr>
          <p:cNvPr id="7" name="Freeform 101">
            <a:extLst>
              <a:ext uri="{FF2B5EF4-FFF2-40B4-BE49-F238E27FC236}">
                <a16:creationId xmlns:a16="http://schemas.microsoft.com/office/drawing/2014/main" id="{54DF5128-5E75-CCEE-B596-90936273847D}"/>
              </a:ext>
            </a:extLst>
          </p:cNvPr>
          <p:cNvSpPr/>
          <p:nvPr/>
        </p:nvSpPr>
        <p:spPr>
          <a:xfrm>
            <a:off x="0" y="6705880"/>
            <a:ext cx="12192000" cy="152120"/>
          </a:xfrm>
          <a:custGeom>
            <a:avLst/>
            <a:gdLst/>
            <a:ahLst/>
            <a:cxnLst/>
            <a:rect l="0" t="0" r="0" b="0"/>
            <a:pathLst>
              <a:path w="10692003" h="152120">
                <a:moveTo>
                  <a:pt x="0" y="152120"/>
                </a:moveTo>
                <a:lnTo>
                  <a:pt x="10692003" y="152120"/>
                </a:lnTo>
                <a:lnTo>
                  <a:pt x="10692003" y="0"/>
                </a:lnTo>
                <a:lnTo>
                  <a:pt x="0" y="0"/>
                </a:lnTo>
                <a:lnTo>
                  <a:pt x="0" y="152120"/>
                </a:lnTo>
                <a:close/>
              </a:path>
            </a:pathLst>
          </a:custGeom>
          <a:solidFill>
            <a:srgbClr val="4EAB23">
              <a:alpha val="100000"/>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de-DE" sz="1800" b="0" i="0" u="none" strike="noStrike" kern="0" cap="none" spc="0" normalizeH="0" baseline="0" noProof="0" dirty="0">
              <a:ln>
                <a:noFill/>
              </a:ln>
              <a:solidFill>
                <a:srgbClr val="FFFFFF"/>
              </a:solidFill>
              <a:effectLst/>
              <a:uLnTx/>
              <a:uFillTx/>
              <a:latin typeface="Helvetica"/>
              <a:cs typeface="Helvetica"/>
              <a:sym typeface="Arial Nova Light"/>
            </a:endParaRPr>
          </a:p>
        </p:txBody>
      </p:sp>
      <p:pic>
        <p:nvPicPr>
          <p:cNvPr id="8" name="Grafik 7" descr="Ein Bild, das Text, Schrift, Grafiken, Screenshot enthält.&#10;&#10;Automatisch generierte Beschreibung">
            <a:extLst>
              <a:ext uri="{FF2B5EF4-FFF2-40B4-BE49-F238E27FC236}">
                <a16:creationId xmlns:a16="http://schemas.microsoft.com/office/drawing/2014/main" id="{EEAB510C-EA47-F655-3FEB-ABDE5BFE6FE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235" y="5994760"/>
            <a:ext cx="1566513" cy="713216"/>
          </a:xfrm>
          <a:prstGeom prst="rect">
            <a:avLst/>
          </a:prstGeom>
        </p:spPr>
      </p:pic>
      <p:sp>
        <p:nvSpPr>
          <p:cNvPr id="12" name="Titel 1">
            <a:extLst>
              <a:ext uri="{FF2B5EF4-FFF2-40B4-BE49-F238E27FC236}">
                <a16:creationId xmlns:a16="http://schemas.microsoft.com/office/drawing/2014/main" id="{0F000E73-69F9-D689-C202-3367170D0193}"/>
              </a:ext>
            </a:extLst>
          </p:cNvPr>
          <p:cNvSpPr txBox="1">
            <a:spLocks/>
          </p:cNvSpPr>
          <p:nvPr/>
        </p:nvSpPr>
        <p:spPr>
          <a:xfrm>
            <a:off x="400467" y="181891"/>
            <a:ext cx="11413315" cy="896658"/>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tIns="45720" rIns="45719" bIns="45720" anchor="ctr">
            <a:normAutofit/>
          </a:bodyPr>
          <a:lstStyle>
            <a:lvl1pPr marL="0" marR="0" indent="0" algn="l" defTabSz="914400" rtl="0" latinLnBrk="0">
              <a:lnSpc>
                <a:spcPct val="90000"/>
              </a:lnSpc>
              <a:spcBef>
                <a:spcPts val="0"/>
              </a:spcBef>
              <a:spcAft>
                <a:spcPts val="0"/>
              </a:spcAft>
              <a:buClrTx/>
              <a:buSzTx/>
              <a:buFontTx/>
              <a:buNone/>
              <a:tabLst/>
              <a:defRPr sz="3500" b="1" i="0" u="none" strike="noStrike" cap="small" spc="0" baseline="0">
                <a:solidFill>
                  <a:schemeClr val="accent2"/>
                </a:solidFill>
                <a:uFillTx/>
                <a:latin typeface="Arial Nova"/>
                <a:ea typeface="Arial Nova"/>
                <a:cs typeface="Arial Nova"/>
                <a:sym typeface="Arial Nova"/>
              </a:defRPr>
            </a:lvl1pPr>
            <a:lvl2pPr marL="0" marR="0" indent="0" algn="l" defTabSz="914400" rtl="0" latinLnBrk="0">
              <a:lnSpc>
                <a:spcPct val="90000"/>
              </a:lnSpc>
              <a:spcBef>
                <a:spcPts val="0"/>
              </a:spcBef>
              <a:spcAft>
                <a:spcPts val="0"/>
              </a:spcAft>
              <a:buClrTx/>
              <a:buSzTx/>
              <a:buFontTx/>
              <a:buNone/>
              <a:tabLst/>
              <a:defRPr sz="4400" b="1" i="0" u="none" strike="noStrike" cap="small" spc="0" baseline="0">
                <a:solidFill>
                  <a:schemeClr val="accent2"/>
                </a:solidFill>
                <a:uFillTx/>
                <a:latin typeface="Arial Nova"/>
                <a:ea typeface="Arial Nova"/>
                <a:cs typeface="Arial Nova"/>
                <a:sym typeface="Arial Nova"/>
              </a:defRPr>
            </a:lvl2pPr>
            <a:lvl3pPr marL="0" marR="0" indent="0" algn="l" defTabSz="914400" rtl="0" latinLnBrk="0">
              <a:lnSpc>
                <a:spcPct val="90000"/>
              </a:lnSpc>
              <a:spcBef>
                <a:spcPts val="0"/>
              </a:spcBef>
              <a:spcAft>
                <a:spcPts val="0"/>
              </a:spcAft>
              <a:buClrTx/>
              <a:buSzTx/>
              <a:buFontTx/>
              <a:buNone/>
              <a:tabLst/>
              <a:defRPr sz="4400" b="1" i="0" u="none" strike="noStrike" cap="small" spc="0" baseline="0">
                <a:solidFill>
                  <a:schemeClr val="accent2"/>
                </a:solidFill>
                <a:uFillTx/>
                <a:latin typeface="Arial Nova"/>
                <a:ea typeface="Arial Nova"/>
                <a:cs typeface="Arial Nova"/>
                <a:sym typeface="Arial Nova"/>
              </a:defRPr>
            </a:lvl3pPr>
            <a:lvl4pPr marL="0" marR="0" indent="0" algn="l" defTabSz="914400" rtl="0" latinLnBrk="0">
              <a:lnSpc>
                <a:spcPct val="90000"/>
              </a:lnSpc>
              <a:spcBef>
                <a:spcPts val="0"/>
              </a:spcBef>
              <a:spcAft>
                <a:spcPts val="0"/>
              </a:spcAft>
              <a:buClrTx/>
              <a:buSzTx/>
              <a:buFontTx/>
              <a:buNone/>
              <a:tabLst/>
              <a:defRPr sz="4400" b="1" i="0" u="none" strike="noStrike" cap="small" spc="0" baseline="0">
                <a:solidFill>
                  <a:schemeClr val="accent2"/>
                </a:solidFill>
                <a:uFillTx/>
                <a:latin typeface="Arial Nova"/>
                <a:ea typeface="Arial Nova"/>
                <a:cs typeface="Arial Nova"/>
                <a:sym typeface="Arial Nova"/>
              </a:defRPr>
            </a:lvl4pPr>
            <a:lvl5pPr marL="0" marR="0" indent="0" algn="l" defTabSz="914400" rtl="0" latinLnBrk="0">
              <a:lnSpc>
                <a:spcPct val="90000"/>
              </a:lnSpc>
              <a:spcBef>
                <a:spcPts val="0"/>
              </a:spcBef>
              <a:spcAft>
                <a:spcPts val="0"/>
              </a:spcAft>
              <a:buClrTx/>
              <a:buSzTx/>
              <a:buFontTx/>
              <a:buNone/>
              <a:tabLst/>
              <a:defRPr sz="4400" b="1" i="0" u="none" strike="noStrike" cap="small" spc="0" baseline="0">
                <a:solidFill>
                  <a:schemeClr val="accent2"/>
                </a:solidFill>
                <a:uFillTx/>
                <a:latin typeface="Arial Nova"/>
                <a:ea typeface="Arial Nova"/>
                <a:cs typeface="Arial Nova"/>
                <a:sym typeface="Arial Nova"/>
              </a:defRPr>
            </a:lvl5pPr>
            <a:lvl6pPr marL="0" marR="0" indent="0" algn="l" defTabSz="914400" rtl="0" latinLnBrk="0">
              <a:lnSpc>
                <a:spcPct val="90000"/>
              </a:lnSpc>
              <a:spcBef>
                <a:spcPts val="0"/>
              </a:spcBef>
              <a:spcAft>
                <a:spcPts val="0"/>
              </a:spcAft>
              <a:buClrTx/>
              <a:buSzTx/>
              <a:buFontTx/>
              <a:buNone/>
              <a:tabLst/>
              <a:defRPr sz="4400" b="1" i="0" u="none" strike="noStrike" cap="small" spc="0" baseline="0">
                <a:solidFill>
                  <a:schemeClr val="accent2"/>
                </a:solidFill>
                <a:uFillTx/>
                <a:latin typeface="Arial Nova"/>
                <a:ea typeface="Arial Nova"/>
                <a:cs typeface="Arial Nova"/>
                <a:sym typeface="Arial Nova"/>
              </a:defRPr>
            </a:lvl6pPr>
            <a:lvl7pPr marL="0" marR="0" indent="0" algn="l" defTabSz="914400" rtl="0" latinLnBrk="0">
              <a:lnSpc>
                <a:spcPct val="90000"/>
              </a:lnSpc>
              <a:spcBef>
                <a:spcPts val="0"/>
              </a:spcBef>
              <a:spcAft>
                <a:spcPts val="0"/>
              </a:spcAft>
              <a:buClrTx/>
              <a:buSzTx/>
              <a:buFontTx/>
              <a:buNone/>
              <a:tabLst/>
              <a:defRPr sz="4400" b="1" i="0" u="none" strike="noStrike" cap="small" spc="0" baseline="0">
                <a:solidFill>
                  <a:schemeClr val="accent2"/>
                </a:solidFill>
                <a:uFillTx/>
                <a:latin typeface="Arial Nova"/>
                <a:ea typeface="Arial Nova"/>
                <a:cs typeface="Arial Nova"/>
                <a:sym typeface="Arial Nova"/>
              </a:defRPr>
            </a:lvl7pPr>
            <a:lvl8pPr marL="0" marR="0" indent="0" algn="l" defTabSz="914400" rtl="0" latinLnBrk="0">
              <a:lnSpc>
                <a:spcPct val="90000"/>
              </a:lnSpc>
              <a:spcBef>
                <a:spcPts val="0"/>
              </a:spcBef>
              <a:spcAft>
                <a:spcPts val="0"/>
              </a:spcAft>
              <a:buClrTx/>
              <a:buSzTx/>
              <a:buFontTx/>
              <a:buNone/>
              <a:tabLst/>
              <a:defRPr sz="4400" b="1" i="0" u="none" strike="noStrike" cap="small" spc="0" baseline="0">
                <a:solidFill>
                  <a:schemeClr val="accent2"/>
                </a:solidFill>
                <a:uFillTx/>
                <a:latin typeface="Arial Nova"/>
                <a:ea typeface="Arial Nova"/>
                <a:cs typeface="Arial Nova"/>
                <a:sym typeface="Arial Nova"/>
              </a:defRPr>
            </a:lvl8pPr>
            <a:lvl9pPr marL="0" marR="0" indent="0" algn="l" defTabSz="914400" rtl="0" latinLnBrk="0">
              <a:lnSpc>
                <a:spcPct val="90000"/>
              </a:lnSpc>
              <a:spcBef>
                <a:spcPts val="0"/>
              </a:spcBef>
              <a:spcAft>
                <a:spcPts val="0"/>
              </a:spcAft>
              <a:buClrTx/>
              <a:buSzTx/>
              <a:buFontTx/>
              <a:buNone/>
              <a:tabLst/>
              <a:defRPr sz="4400" b="1" i="0" u="none" strike="noStrike" cap="small" spc="0" baseline="0">
                <a:solidFill>
                  <a:schemeClr val="accent2"/>
                </a:solidFill>
                <a:uFillTx/>
                <a:latin typeface="Arial Nova"/>
                <a:ea typeface="Arial Nova"/>
                <a:cs typeface="Arial Nova"/>
                <a:sym typeface="Arial Nova"/>
              </a:defRPr>
            </a:lvl9p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de-DE" sz="3500" b="1" i="0" u="none" strike="noStrike" kern="0" cap="small" spc="0" normalizeH="0" baseline="0" noProof="0" dirty="0" err="1">
                <a:ln>
                  <a:noFill/>
                </a:ln>
                <a:solidFill>
                  <a:srgbClr val="4EAB23"/>
                </a:solidFill>
                <a:effectLst/>
                <a:uLnTx/>
                <a:uFillTx/>
                <a:latin typeface="Arial Nova"/>
                <a:sym typeface="Arial Nova"/>
              </a:rPr>
              <a:t>wasser</a:t>
            </a:r>
            <a:r>
              <a:rPr kumimoji="0" lang="de-DE" sz="3500" b="1" i="0" u="none" strike="noStrike" kern="0" cap="small" spc="0" normalizeH="0" baseline="0" noProof="0" dirty="0">
                <a:ln>
                  <a:noFill/>
                </a:ln>
                <a:solidFill>
                  <a:srgbClr val="4EAB23"/>
                </a:solidFill>
                <a:effectLst/>
                <a:uLnTx/>
                <a:uFillTx/>
                <a:latin typeface="Arial Nova"/>
                <a:sym typeface="Arial Nova"/>
              </a:rPr>
              <a:t> und </a:t>
            </a:r>
            <a:r>
              <a:rPr kumimoji="0" lang="de-DE" sz="3500" b="1" i="0" u="none" strike="noStrike" kern="0" cap="small" spc="0" normalizeH="0" baseline="0" noProof="0" dirty="0" err="1">
                <a:ln>
                  <a:noFill/>
                </a:ln>
                <a:solidFill>
                  <a:srgbClr val="4EAB23"/>
                </a:solidFill>
                <a:effectLst/>
                <a:uLnTx/>
                <a:uFillTx/>
                <a:latin typeface="Arial Nova"/>
                <a:sym typeface="Arial Nova"/>
              </a:rPr>
              <a:t>biodiversität</a:t>
            </a:r>
            <a:endParaRPr kumimoji="0" lang="de-DE" sz="3500" b="1" i="0" u="none" strike="noStrike" kern="0" cap="small" spc="0" normalizeH="0" baseline="0" noProof="0" dirty="0">
              <a:ln>
                <a:noFill/>
              </a:ln>
              <a:solidFill>
                <a:srgbClr val="4EAB23"/>
              </a:solidFill>
              <a:effectLst/>
              <a:uLnTx/>
              <a:uFillTx/>
              <a:latin typeface="Arial Nova"/>
              <a:sym typeface="Arial Nova"/>
            </a:endParaRPr>
          </a:p>
        </p:txBody>
      </p:sp>
      <p:sp>
        <p:nvSpPr>
          <p:cNvPr id="13" name="Textfeld 12">
            <a:extLst>
              <a:ext uri="{FF2B5EF4-FFF2-40B4-BE49-F238E27FC236}">
                <a16:creationId xmlns:a16="http://schemas.microsoft.com/office/drawing/2014/main" id="{1E878311-D24E-AFE8-6CF7-9C327824BA7B}"/>
              </a:ext>
            </a:extLst>
          </p:cNvPr>
          <p:cNvSpPr txBox="1"/>
          <p:nvPr/>
        </p:nvSpPr>
        <p:spPr>
          <a:xfrm>
            <a:off x="10210666" y="5547874"/>
            <a:ext cx="8001000" cy="21544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de-DE" sz="800" b="0" i="0" u="none" strike="noStrike" kern="0" cap="none" spc="0" normalizeH="0" baseline="0" noProof="0" dirty="0">
                <a:ln>
                  <a:noFill/>
                </a:ln>
                <a:solidFill>
                  <a:srgbClr val="000000"/>
                </a:solidFill>
                <a:effectLst/>
                <a:uLnTx/>
                <a:uFillTx/>
                <a:latin typeface="Arial Nova Light"/>
                <a:sym typeface="Arial Nova Light"/>
              </a:rPr>
              <a:t>http://biodiversitaet.bz.it/tag/pustertal/</a:t>
            </a:r>
          </a:p>
        </p:txBody>
      </p:sp>
      <p:pic>
        <p:nvPicPr>
          <p:cNvPr id="3" name="Grafik 2" descr="Ein Bild, das draußen, Gras, Baum, Himmel enthält.&#10;&#10;Automatisch generierte Beschreibung">
            <a:extLst>
              <a:ext uri="{FF2B5EF4-FFF2-40B4-BE49-F238E27FC236}">
                <a16:creationId xmlns:a16="http://schemas.microsoft.com/office/drawing/2014/main" id="{8E663B12-302A-D3B8-F4B5-59532FD3C15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1609"/>
          <a:stretch/>
        </p:blipFill>
        <p:spPr>
          <a:xfrm>
            <a:off x="6162844" y="1693410"/>
            <a:ext cx="5814270" cy="3854464"/>
          </a:xfrm>
          <a:prstGeom prst="rect">
            <a:avLst/>
          </a:prstGeom>
        </p:spPr>
      </p:pic>
      <p:pic>
        <p:nvPicPr>
          <p:cNvPr id="9" name="Grafik 8" descr="Ein Bild, das draußen, Himmel, Fluss, Wasserlauf enthält.&#10;&#10;Automatisch generierte Beschreibung">
            <a:extLst>
              <a:ext uri="{FF2B5EF4-FFF2-40B4-BE49-F238E27FC236}">
                <a16:creationId xmlns:a16="http://schemas.microsoft.com/office/drawing/2014/main" id="{6CDD58BF-563F-DB78-28D5-AE2D00403F1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5691" y="1693028"/>
            <a:ext cx="5117910" cy="3838432"/>
          </a:xfrm>
          <a:prstGeom prst="rect">
            <a:avLst/>
          </a:prstGeom>
        </p:spPr>
      </p:pic>
    </p:spTree>
    <p:extLst>
      <p:ext uri="{BB962C8B-B14F-4D97-AF65-F5344CB8AC3E}">
        <p14:creationId xmlns:p14="http://schemas.microsoft.com/office/powerpoint/2010/main" val="4113456102"/>
      </p:ext>
    </p:extLst>
  </p:cSld>
  <p:clrMapOvr>
    <a:masterClrMapping/>
  </p:clrMapOvr>
  <p:transition spd="med"/>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82BA69-C166-0425-AC49-1353FE100FAE}"/>
            </a:ext>
          </a:extLst>
        </p:cNvPr>
        <p:cNvGrpSpPr/>
        <p:nvPr/>
      </p:nvGrpSpPr>
      <p:grpSpPr>
        <a:xfrm>
          <a:off x="0" y="0"/>
          <a:ext cx="0" cy="0"/>
          <a:chOff x="0" y="0"/>
          <a:chExt cx="0" cy="0"/>
        </a:xfrm>
      </p:grpSpPr>
      <p:sp>
        <p:nvSpPr>
          <p:cNvPr id="6" name="AutoShape 4" descr="Rundwanderung auf die Leiterburg - Aktivitäten und Events in Südtirol">
            <a:extLst>
              <a:ext uri="{FF2B5EF4-FFF2-40B4-BE49-F238E27FC236}">
                <a16:creationId xmlns:a16="http://schemas.microsoft.com/office/drawing/2014/main" id="{4460B471-7275-390C-E53E-D8344C549D84}"/>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rgbClr val="000000"/>
              </a:solidFill>
              <a:effectLst/>
              <a:uLnTx/>
              <a:uFillTx/>
              <a:latin typeface="Arial Nova Light"/>
              <a:sym typeface="Arial Nova Light"/>
            </a:endParaRPr>
          </a:p>
        </p:txBody>
      </p:sp>
      <p:sp>
        <p:nvSpPr>
          <p:cNvPr id="7" name="Freeform 101">
            <a:extLst>
              <a:ext uri="{FF2B5EF4-FFF2-40B4-BE49-F238E27FC236}">
                <a16:creationId xmlns:a16="http://schemas.microsoft.com/office/drawing/2014/main" id="{155ED4A1-F2AA-D3B4-9EDE-C2CF542C4FD4}"/>
              </a:ext>
            </a:extLst>
          </p:cNvPr>
          <p:cNvSpPr/>
          <p:nvPr/>
        </p:nvSpPr>
        <p:spPr>
          <a:xfrm>
            <a:off x="0" y="6705880"/>
            <a:ext cx="12192000" cy="152120"/>
          </a:xfrm>
          <a:custGeom>
            <a:avLst/>
            <a:gdLst/>
            <a:ahLst/>
            <a:cxnLst/>
            <a:rect l="0" t="0" r="0" b="0"/>
            <a:pathLst>
              <a:path w="10692003" h="152120">
                <a:moveTo>
                  <a:pt x="0" y="152120"/>
                </a:moveTo>
                <a:lnTo>
                  <a:pt x="10692003" y="152120"/>
                </a:lnTo>
                <a:lnTo>
                  <a:pt x="10692003" y="0"/>
                </a:lnTo>
                <a:lnTo>
                  <a:pt x="0" y="0"/>
                </a:lnTo>
                <a:lnTo>
                  <a:pt x="0" y="152120"/>
                </a:lnTo>
                <a:close/>
              </a:path>
            </a:pathLst>
          </a:custGeom>
          <a:solidFill>
            <a:srgbClr val="4EAB23">
              <a:alpha val="100000"/>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de-DE" sz="1800" b="0" i="0" u="none" strike="noStrike" kern="0" cap="none" spc="0" normalizeH="0" baseline="0" noProof="0" dirty="0">
              <a:ln>
                <a:noFill/>
              </a:ln>
              <a:solidFill>
                <a:srgbClr val="FFFFFF"/>
              </a:solidFill>
              <a:effectLst/>
              <a:uLnTx/>
              <a:uFillTx/>
              <a:latin typeface="Helvetica"/>
              <a:cs typeface="Helvetica"/>
              <a:sym typeface="Arial Nova Light"/>
            </a:endParaRPr>
          </a:p>
        </p:txBody>
      </p:sp>
      <p:pic>
        <p:nvPicPr>
          <p:cNvPr id="8" name="Grafik 7" descr="Ein Bild, das Text, Schrift, Grafiken, Screenshot enthält.&#10;&#10;Automatisch generierte Beschreibung">
            <a:extLst>
              <a:ext uri="{FF2B5EF4-FFF2-40B4-BE49-F238E27FC236}">
                <a16:creationId xmlns:a16="http://schemas.microsoft.com/office/drawing/2014/main" id="{2694B810-4EAF-5120-E51A-BC43BFEB78A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235" y="5994760"/>
            <a:ext cx="1566513" cy="713216"/>
          </a:xfrm>
          <a:prstGeom prst="rect">
            <a:avLst/>
          </a:prstGeom>
        </p:spPr>
      </p:pic>
      <p:sp>
        <p:nvSpPr>
          <p:cNvPr id="12" name="Titel 1">
            <a:extLst>
              <a:ext uri="{FF2B5EF4-FFF2-40B4-BE49-F238E27FC236}">
                <a16:creationId xmlns:a16="http://schemas.microsoft.com/office/drawing/2014/main" id="{1A6D2503-6FEE-6E1C-55B6-73776C352BFE}"/>
              </a:ext>
            </a:extLst>
          </p:cNvPr>
          <p:cNvSpPr txBox="1">
            <a:spLocks/>
          </p:cNvSpPr>
          <p:nvPr/>
        </p:nvSpPr>
        <p:spPr>
          <a:xfrm>
            <a:off x="400467" y="181891"/>
            <a:ext cx="11413315" cy="896658"/>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tIns="45720" rIns="45719" bIns="45720" anchor="ctr">
            <a:normAutofit/>
          </a:bodyPr>
          <a:lstStyle>
            <a:lvl1pPr marL="0" marR="0" indent="0" algn="l" defTabSz="914400" rtl="0" latinLnBrk="0">
              <a:lnSpc>
                <a:spcPct val="90000"/>
              </a:lnSpc>
              <a:spcBef>
                <a:spcPts val="0"/>
              </a:spcBef>
              <a:spcAft>
                <a:spcPts val="0"/>
              </a:spcAft>
              <a:buClrTx/>
              <a:buSzTx/>
              <a:buFontTx/>
              <a:buNone/>
              <a:tabLst/>
              <a:defRPr sz="3500" b="1" i="0" u="none" strike="noStrike" cap="small" spc="0" baseline="0">
                <a:solidFill>
                  <a:schemeClr val="accent2"/>
                </a:solidFill>
                <a:uFillTx/>
                <a:latin typeface="Arial Nova"/>
                <a:ea typeface="Arial Nova"/>
                <a:cs typeface="Arial Nova"/>
                <a:sym typeface="Arial Nova"/>
              </a:defRPr>
            </a:lvl1pPr>
            <a:lvl2pPr marL="0" marR="0" indent="0" algn="l" defTabSz="914400" rtl="0" latinLnBrk="0">
              <a:lnSpc>
                <a:spcPct val="90000"/>
              </a:lnSpc>
              <a:spcBef>
                <a:spcPts val="0"/>
              </a:spcBef>
              <a:spcAft>
                <a:spcPts val="0"/>
              </a:spcAft>
              <a:buClrTx/>
              <a:buSzTx/>
              <a:buFontTx/>
              <a:buNone/>
              <a:tabLst/>
              <a:defRPr sz="4400" b="1" i="0" u="none" strike="noStrike" cap="small" spc="0" baseline="0">
                <a:solidFill>
                  <a:schemeClr val="accent2"/>
                </a:solidFill>
                <a:uFillTx/>
                <a:latin typeface="Arial Nova"/>
                <a:ea typeface="Arial Nova"/>
                <a:cs typeface="Arial Nova"/>
                <a:sym typeface="Arial Nova"/>
              </a:defRPr>
            </a:lvl2pPr>
            <a:lvl3pPr marL="0" marR="0" indent="0" algn="l" defTabSz="914400" rtl="0" latinLnBrk="0">
              <a:lnSpc>
                <a:spcPct val="90000"/>
              </a:lnSpc>
              <a:spcBef>
                <a:spcPts val="0"/>
              </a:spcBef>
              <a:spcAft>
                <a:spcPts val="0"/>
              </a:spcAft>
              <a:buClrTx/>
              <a:buSzTx/>
              <a:buFontTx/>
              <a:buNone/>
              <a:tabLst/>
              <a:defRPr sz="4400" b="1" i="0" u="none" strike="noStrike" cap="small" spc="0" baseline="0">
                <a:solidFill>
                  <a:schemeClr val="accent2"/>
                </a:solidFill>
                <a:uFillTx/>
                <a:latin typeface="Arial Nova"/>
                <a:ea typeface="Arial Nova"/>
                <a:cs typeface="Arial Nova"/>
                <a:sym typeface="Arial Nova"/>
              </a:defRPr>
            </a:lvl3pPr>
            <a:lvl4pPr marL="0" marR="0" indent="0" algn="l" defTabSz="914400" rtl="0" latinLnBrk="0">
              <a:lnSpc>
                <a:spcPct val="90000"/>
              </a:lnSpc>
              <a:spcBef>
                <a:spcPts val="0"/>
              </a:spcBef>
              <a:spcAft>
                <a:spcPts val="0"/>
              </a:spcAft>
              <a:buClrTx/>
              <a:buSzTx/>
              <a:buFontTx/>
              <a:buNone/>
              <a:tabLst/>
              <a:defRPr sz="4400" b="1" i="0" u="none" strike="noStrike" cap="small" spc="0" baseline="0">
                <a:solidFill>
                  <a:schemeClr val="accent2"/>
                </a:solidFill>
                <a:uFillTx/>
                <a:latin typeface="Arial Nova"/>
                <a:ea typeface="Arial Nova"/>
                <a:cs typeface="Arial Nova"/>
                <a:sym typeface="Arial Nova"/>
              </a:defRPr>
            </a:lvl4pPr>
            <a:lvl5pPr marL="0" marR="0" indent="0" algn="l" defTabSz="914400" rtl="0" latinLnBrk="0">
              <a:lnSpc>
                <a:spcPct val="90000"/>
              </a:lnSpc>
              <a:spcBef>
                <a:spcPts val="0"/>
              </a:spcBef>
              <a:spcAft>
                <a:spcPts val="0"/>
              </a:spcAft>
              <a:buClrTx/>
              <a:buSzTx/>
              <a:buFontTx/>
              <a:buNone/>
              <a:tabLst/>
              <a:defRPr sz="4400" b="1" i="0" u="none" strike="noStrike" cap="small" spc="0" baseline="0">
                <a:solidFill>
                  <a:schemeClr val="accent2"/>
                </a:solidFill>
                <a:uFillTx/>
                <a:latin typeface="Arial Nova"/>
                <a:ea typeface="Arial Nova"/>
                <a:cs typeface="Arial Nova"/>
                <a:sym typeface="Arial Nova"/>
              </a:defRPr>
            </a:lvl5pPr>
            <a:lvl6pPr marL="0" marR="0" indent="0" algn="l" defTabSz="914400" rtl="0" latinLnBrk="0">
              <a:lnSpc>
                <a:spcPct val="90000"/>
              </a:lnSpc>
              <a:spcBef>
                <a:spcPts val="0"/>
              </a:spcBef>
              <a:spcAft>
                <a:spcPts val="0"/>
              </a:spcAft>
              <a:buClrTx/>
              <a:buSzTx/>
              <a:buFontTx/>
              <a:buNone/>
              <a:tabLst/>
              <a:defRPr sz="4400" b="1" i="0" u="none" strike="noStrike" cap="small" spc="0" baseline="0">
                <a:solidFill>
                  <a:schemeClr val="accent2"/>
                </a:solidFill>
                <a:uFillTx/>
                <a:latin typeface="Arial Nova"/>
                <a:ea typeface="Arial Nova"/>
                <a:cs typeface="Arial Nova"/>
                <a:sym typeface="Arial Nova"/>
              </a:defRPr>
            </a:lvl6pPr>
            <a:lvl7pPr marL="0" marR="0" indent="0" algn="l" defTabSz="914400" rtl="0" latinLnBrk="0">
              <a:lnSpc>
                <a:spcPct val="90000"/>
              </a:lnSpc>
              <a:spcBef>
                <a:spcPts val="0"/>
              </a:spcBef>
              <a:spcAft>
                <a:spcPts val="0"/>
              </a:spcAft>
              <a:buClrTx/>
              <a:buSzTx/>
              <a:buFontTx/>
              <a:buNone/>
              <a:tabLst/>
              <a:defRPr sz="4400" b="1" i="0" u="none" strike="noStrike" cap="small" spc="0" baseline="0">
                <a:solidFill>
                  <a:schemeClr val="accent2"/>
                </a:solidFill>
                <a:uFillTx/>
                <a:latin typeface="Arial Nova"/>
                <a:ea typeface="Arial Nova"/>
                <a:cs typeface="Arial Nova"/>
                <a:sym typeface="Arial Nova"/>
              </a:defRPr>
            </a:lvl7pPr>
            <a:lvl8pPr marL="0" marR="0" indent="0" algn="l" defTabSz="914400" rtl="0" latinLnBrk="0">
              <a:lnSpc>
                <a:spcPct val="90000"/>
              </a:lnSpc>
              <a:spcBef>
                <a:spcPts val="0"/>
              </a:spcBef>
              <a:spcAft>
                <a:spcPts val="0"/>
              </a:spcAft>
              <a:buClrTx/>
              <a:buSzTx/>
              <a:buFontTx/>
              <a:buNone/>
              <a:tabLst/>
              <a:defRPr sz="4400" b="1" i="0" u="none" strike="noStrike" cap="small" spc="0" baseline="0">
                <a:solidFill>
                  <a:schemeClr val="accent2"/>
                </a:solidFill>
                <a:uFillTx/>
                <a:latin typeface="Arial Nova"/>
                <a:ea typeface="Arial Nova"/>
                <a:cs typeface="Arial Nova"/>
                <a:sym typeface="Arial Nova"/>
              </a:defRPr>
            </a:lvl8pPr>
            <a:lvl9pPr marL="0" marR="0" indent="0" algn="l" defTabSz="914400" rtl="0" latinLnBrk="0">
              <a:lnSpc>
                <a:spcPct val="90000"/>
              </a:lnSpc>
              <a:spcBef>
                <a:spcPts val="0"/>
              </a:spcBef>
              <a:spcAft>
                <a:spcPts val="0"/>
              </a:spcAft>
              <a:buClrTx/>
              <a:buSzTx/>
              <a:buFontTx/>
              <a:buNone/>
              <a:tabLst/>
              <a:defRPr sz="4400" b="1" i="0" u="none" strike="noStrike" cap="small" spc="0" baseline="0">
                <a:solidFill>
                  <a:schemeClr val="accent2"/>
                </a:solidFill>
                <a:uFillTx/>
                <a:latin typeface="Arial Nova"/>
                <a:ea typeface="Arial Nova"/>
                <a:cs typeface="Arial Nova"/>
                <a:sym typeface="Arial Nova"/>
              </a:defRPr>
            </a:lvl9p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de-DE" sz="3500" b="1" i="0" u="none" strike="noStrike" kern="0" cap="small" spc="0" normalizeH="0" baseline="0" noProof="0" dirty="0">
                <a:ln>
                  <a:noFill/>
                </a:ln>
                <a:solidFill>
                  <a:srgbClr val="4EAB23"/>
                </a:solidFill>
                <a:effectLst/>
                <a:uLnTx/>
                <a:uFillTx/>
                <a:latin typeface="Arial Nova"/>
                <a:sym typeface="Arial Nova"/>
              </a:rPr>
              <a:t>Übergeordnete ziele</a:t>
            </a:r>
          </a:p>
        </p:txBody>
      </p:sp>
      <p:sp>
        <p:nvSpPr>
          <p:cNvPr id="2" name="Textplatzhalter 2">
            <a:extLst>
              <a:ext uri="{FF2B5EF4-FFF2-40B4-BE49-F238E27FC236}">
                <a16:creationId xmlns:a16="http://schemas.microsoft.com/office/drawing/2014/main" id="{75449659-904F-E0C0-58A6-8C4700C944A1}"/>
              </a:ext>
            </a:extLst>
          </p:cNvPr>
          <p:cNvSpPr>
            <a:spLocks noGrp="1"/>
          </p:cNvSpPr>
          <p:nvPr>
            <p:ph type="body" idx="1"/>
          </p:nvPr>
        </p:nvSpPr>
        <p:spPr>
          <a:xfrm>
            <a:off x="400467" y="1492308"/>
            <a:ext cx="11413315" cy="3268774"/>
          </a:xfrm>
        </p:spPr>
        <p:txBody>
          <a:bodyPr lIns="45719" tIns="45720" rIns="45719" bIns="45720" anchor="t">
            <a:noAutofit/>
          </a:bodyPr>
          <a:lstStyle/>
          <a:p>
            <a:pPr marL="0" indent="0">
              <a:buNone/>
            </a:pPr>
            <a:r>
              <a:rPr lang="en-GB" sz="2000" dirty="0">
                <a:solidFill>
                  <a:schemeClr val="tx1"/>
                </a:solidFill>
                <a:cs typeface="Arial"/>
              </a:rPr>
              <a:t>Ziele des </a:t>
            </a:r>
            <a:r>
              <a:rPr lang="en-GB" sz="2000" dirty="0" err="1">
                <a:solidFill>
                  <a:schemeClr val="tx1"/>
                </a:solidFill>
                <a:cs typeface="Arial"/>
              </a:rPr>
              <a:t>Landesgesetzes</a:t>
            </a:r>
            <a:r>
              <a:rPr lang="en-GB" sz="2000" dirty="0">
                <a:solidFill>
                  <a:schemeClr val="tx1"/>
                </a:solidFill>
                <a:cs typeface="Arial"/>
              </a:rPr>
              <a:t> LG 9/2018</a:t>
            </a:r>
            <a:endParaRPr lang="en-US" sz="2000" b="0" dirty="0">
              <a:solidFill>
                <a:schemeClr val="tx1"/>
              </a:solidFill>
              <a:cs typeface="Arial"/>
            </a:endParaRPr>
          </a:p>
          <a:p>
            <a:pPr marL="287655" indent="-287655"/>
            <a:endParaRPr lang="it-IT" sz="2000" b="0" dirty="0">
              <a:solidFill>
                <a:srgbClr val="19191A"/>
              </a:solidFill>
              <a:cs typeface="Arial"/>
            </a:endParaRPr>
          </a:p>
          <a:p>
            <a:pPr marL="0" indent="0">
              <a:buNone/>
            </a:pPr>
            <a:r>
              <a:rPr lang="it-IT" sz="2000" b="0" dirty="0">
                <a:solidFill>
                  <a:srgbClr val="19191A"/>
                </a:solidFill>
                <a:cs typeface="Arial"/>
              </a:rPr>
              <a:t>Art. 2:</a:t>
            </a:r>
            <a:endParaRPr lang="en-US" sz="2000" b="0" dirty="0">
              <a:solidFill>
                <a:srgbClr val="19191A"/>
              </a:solidFill>
              <a:cs typeface="Arial"/>
            </a:endParaRPr>
          </a:p>
          <a:p>
            <a:pPr marL="287655" indent="-287655">
              <a:buFont typeface="Arial,Sans-Serif" panose="05000000000000000000" pitchFamily="2" charset="2"/>
              <a:buChar char="•"/>
            </a:pPr>
            <a:r>
              <a:rPr lang="de-AT" sz="2000" dirty="0">
                <a:solidFill>
                  <a:srgbClr val="19191A"/>
                </a:solidFill>
                <a:cs typeface="Arial"/>
              </a:rPr>
              <a:t>Schutz und Aufwertung der Landschaft </a:t>
            </a:r>
            <a:r>
              <a:rPr lang="de-AT" sz="2000" b="0" dirty="0">
                <a:solidFill>
                  <a:srgbClr val="19191A"/>
                </a:solidFill>
                <a:cs typeface="Arial"/>
              </a:rPr>
              <a:t>und der naturräumlichen Ressourcen</a:t>
            </a:r>
            <a:endParaRPr lang="en-US" sz="2000" b="0" dirty="0">
              <a:solidFill>
                <a:srgbClr val="19191A"/>
              </a:solidFill>
              <a:cs typeface="Arial"/>
            </a:endParaRPr>
          </a:p>
          <a:p>
            <a:pPr marL="287655" indent="-287655">
              <a:buFont typeface="Arial,Sans-Serif" panose="05000000000000000000" pitchFamily="2" charset="2"/>
              <a:buChar char="•"/>
            </a:pPr>
            <a:r>
              <a:rPr lang="de-AT" sz="2000" b="0" dirty="0">
                <a:solidFill>
                  <a:srgbClr val="19191A"/>
                </a:solidFill>
                <a:cs typeface="Arial"/>
              </a:rPr>
              <a:t>Die </a:t>
            </a:r>
            <a:r>
              <a:rPr lang="de-AT" sz="2000" dirty="0">
                <a:solidFill>
                  <a:srgbClr val="19191A"/>
                </a:solidFill>
                <a:cs typeface="Arial"/>
              </a:rPr>
              <a:t>Aufwertung des öffentlichen Raumes, um Orte der Begegnung zu schaffen</a:t>
            </a:r>
            <a:r>
              <a:rPr lang="de-AT" sz="2000" b="0" dirty="0">
                <a:solidFill>
                  <a:srgbClr val="19191A"/>
                </a:solidFill>
                <a:cs typeface="Arial"/>
              </a:rPr>
              <a:t>,</a:t>
            </a:r>
          </a:p>
          <a:p>
            <a:pPr marL="0" indent="0">
              <a:buNone/>
            </a:pPr>
            <a:r>
              <a:rPr lang="de-AT" sz="2000" b="0" dirty="0">
                <a:solidFill>
                  <a:srgbClr val="19191A"/>
                </a:solidFill>
                <a:cs typeface="Arial"/>
              </a:rPr>
              <a:t>    wo durch urbanistische Qualität und Umweltqualität ein Gemeinschaftsgefühl </a:t>
            </a:r>
          </a:p>
          <a:p>
            <a:pPr marL="0" indent="0">
              <a:buNone/>
            </a:pPr>
            <a:r>
              <a:rPr lang="de-AT" sz="2000" b="0" dirty="0">
                <a:solidFill>
                  <a:srgbClr val="19191A"/>
                </a:solidFill>
                <a:cs typeface="Arial"/>
              </a:rPr>
              <a:t>    hervorgerufen und der soziale Zusammenhalt gefördert werden kann</a:t>
            </a:r>
            <a:endParaRPr lang="en-US" sz="2000" b="0" dirty="0">
              <a:solidFill>
                <a:srgbClr val="19191A"/>
              </a:solidFill>
              <a:cs typeface="Arial"/>
            </a:endParaRPr>
          </a:p>
          <a:p>
            <a:pPr marL="287655" indent="-287655">
              <a:buFont typeface="Arial,Sans-Serif" panose="05000000000000000000" pitchFamily="2" charset="2"/>
              <a:buChar char="•"/>
            </a:pPr>
            <a:r>
              <a:rPr lang="de-DE" sz="2000" b="0" dirty="0">
                <a:solidFill>
                  <a:schemeClr val="tx1"/>
                </a:solidFill>
                <a:cs typeface="Arial"/>
              </a:rPr>
              <a:t>die Aufwertung des ländlichen Raums</a:t>
            </a:r>
            <a:r>
              <a:rPr lang="de-DE" sz="2000" dirty="0">
                <a:solidFill>
                  <a:schemeClr val="tx1"/>
                </a:solidFill>
                <a:cs typeface="Arial"/>
              </a:rPr>
              <a:t> unter Berücksichtigung </a:t>
            </a:r>
          </a:p>
          <a:p>
            <a:pPr marL="0" indent="0">
              <a:buNone/>
            </a:pPr>
            <a:r>
              <a:rPr lang="de-DE" sz="2000" dirty="0">
                <a:solidFill>
                  <a:schemeClr val="tx1"/>
                </a:solidFill>
                <a:cs typeface="Arial"/>
              </a:rPr>
              <a:t>    der besonderen Erfordernisse der Land- und Forstwirtschaft</a:t>
            </a:r>
            <a:endParaRPr lang="en-GB" sz="2000" b="0" dirty="0">
              <a:solidFill>
                <a:schemeClr val="tx1"/>
              </a:solidFill>
              <a:cs typeface="Arial"/>
            </a:endParaRPr>
          </a:p>
          <a:p>
            <a:pPr marL="0" indent="0">
              <a:buNone/>
            </a:pPr>
            <a:endParaRPr lang="de-DE" sz="2000" b="0" dirty="0">
              <a:cs typeface="Arial"/>
            </a:endParaRPr>
          </a:p>
        </p:txBody>
      </p:sp>
    </p:spTree>
    <p:extLst>
      <p:ext uri="{BB962C8B-B14F-4D97-AF65-F5344CB8AC3E}">
        <p14:creationId xmlns:p14="http://schemas.microsoft.com/office/powerpoint/2010/main" val="126950726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B2448E-010D-E976-0D81-1C19B8D5B0A9}"/>
            </a:ext>
          </a:extLst>
        </p:cNvPr>
        <p:cNvGrpSpPr/>
        <p:nvPr/>
      </p:nvGrpSpPr>
      <p:grpSpPr>
        <a:xfrm>
          <a:off x="0" y="0"/>
          <a:ext cx="0" cy="0"/>
          <a:chOff x="0" y="0"/>
          <a:chExt cx="0" cy="0"/>
        </a:xfrm>
      </p:grpSpPr>
      <p:sp>
        <p:nvSpPr>
          <p:cNvPr id="6" name="AutoShape 4" descr="Rundwanderung auf die Leiterburg - Aktivitäten und Events in Südtirol">
            <a:extLst>
              <a:ext uri="{FF2B5EF4-FFF2-40B4-BE49-F238E27FC236}">
                <a16:creationId xmlns:a16="http://schemas.microsoft.com/office/drawing/2014/main" id="{BC3C87A9-135F-80EB-707E-0DECBFFDB0DC}"/>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rgbClr val="000000"/>
              </a:solidFill>
              <a:effectLst/>
              <a:uLnTx/>
              <a:uFillTx/>
              <a:latin typeface="Arial Nova Light"/>
              <a:sym typeface="Arial Nova Light"/>
            </a:endParaRPr>
          </a:p>
        </p:txBody>
      </p:sp>
      <p:sp>
        <p:nvSpPr>
          <p:cNvPr id="7" name="Freeform 101">
            <a:extLst>
              <a:ext uri="{FF2B5EF4-FFF2-40B4-BE49-F238E27FC236}">
                <a16:creationId xmlns:a16="http://schemas.microsoft.com/office/drawing/2014/main" id="{4D360A35-9F3F-52AB-C5A0-5D78551D20AB}"/>
              </a:ext>
            </a:extLst>
          </p:cNvPr>
          <p:cNvSpPr/>
          <p:nvPr/>
        </p:nvSpPr>
        <p:spPr>
          <a:xfrm>
            <a:off x="0" y="6705880"/>
            <a:ext cx="12192000" cy="152120"/>
          </a:xfrm>
          <a:custGeom>
            <a:avLst/>
            <a:gdLst/>
            <a:ahLst/>
            <a:cxnLst/>
            <a:rect l="0" t="0" r="0" b="0"/>
            <a:pathLst>
              <a:path w="10692003" h="152120">
                <a:moveTo>
                  <a:pt x="0" y="152120"/>
                </a:moveTo>
                <a:lnTo>
                  <a:pt x="10692003" y="152120"/>
                </a:lnTo>
                <a:lnTo>
                  <a:pt x="10692003" y="0"/>
                </a:lnTo>
                <a:lnTo>
                  <a:pt x="0" y="0"/>
                </a:lnTo>
                <a:lnTo>
                  <a:pt x="0" y="152120"/>
                </a:lnTo>
                <a:close/>
              </a:path>
            </a:pathLst>
          </a:custGeom>
          <a:solidFill>
            <a:srgbClr val="4EAB23">
              <a:alpha val="100000"/>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de-DE" sz="1800" b="0" i="0" u="none" strike="noStrike" kern="0" cap="none" spc="0" normalizeH="0" baseline="0" noProof="0" dirty="0">
              <a:ln>
                <a:noFill/>
              </a:ln>
              <a:solidFill>
                <a:srgbClr val="FFFFFF"/>
              </a:solidFill>
              <a:effectLst/>
              <a:uLnTx/>
              <a:uFillTx/>
              <a:latin typeface="Helvetica"/>
              <a:cs typeface="Helvetica"/>
              <a:sym typeface="Arial Nova Light"/>
            </a:endParaRPr>
          </a:p>
        </p:txBody>
      </p:sp>
      <p:pic>
        <p:nvPicPr>
          <p:cNvPr id="8" name="Grafik 7" descr="Ein Bild, das Text, Schrift, Grafiken, Screenshot enthält.&#10;&#10;Automatisch generierte Beschreibung">
            <a:extLst>
              <a:ext uri="{FF2B5EF4-FFF2-40B4-BE49-F238E27FC236}">
                <a16:creationId xmlns:a16="http://schemas.microsoft.com/office/drawing/2014/main" id="{D02E2D86-4DC8-840D-A600-15AA21AA6CF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235" y="5994760"/>
            <a:ext cx="1566513" cy="713216"/>
          </a:xfrm>
          <a:prstGeom prst="rect">
            <a:avLst/>
          </a:prstGeom>
        </p:spPr>
      </p:pic>
      <p:sp>
        <p:nvSpPr>
          <p:cNvPr id="12" name="Titel 1">
            <a:extLst>
              <a:ext uri="{FF2B5EF4-FFF2-40B4-BE49-F238E27FC236}">
                <a16:creationId xmlns:a16="http://schemas.microsoft.com/office/drawing/2014/main" id="{55660909-C98C-C15E-52A2-60C499BD8537}"/>
              </a:ext>
            </a:extLst>
          </p:cNvPr>
          <p:cNvSpPr txBox="1">
            <a:spLocks/>
          </p:cNvSpPr>
          <p:nvPr/>
        </p:nvSpPr>
        <p:spPr>
          <a:xfrm>
            <a:off x="400467" y="181891"/>
            <a:ext cx="11413315" cy="896658"/>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9" tIns="45720" rIns="45719" bIns="45720" anchor="ctr">
            <a:normAutofit/>
          </a:bodyPr>
          <a:lstStyle>
            <a:lvl1pPr marL="0" marR="0" indent="0" algn="l" defTabSz="914400" rtl="0" latinLnBrk="0">
              <a:lnSpc>
                <a:spcPct val="90000"/>
              </a:lnSpc>
              <a:spcBef>
                <a:spcPts val="0"/>
              </a:spcBef>
              <a:spcAft>
                <a:spcPts val="0"/>
              </a:spcAft>
              <a:buClrTx/>
              <a:buSzTx/>
              <a:buFontTx/>
              <a:buNone/>
              <a:tabLst/>
              <a:defRPr sz="3500" b="1" i="0" u="none" strike="noStrike" cap="small" spc="0" baseline="0">
                <a:solidFill>
                  <a:schemeClr val="accent2"/>
                </a:solidFill>
                <a:uFillTx/>
                <a:latin typeface="Arial Nova"/>
                <a:ea typeface="Arial Nova"/>
                <a:cs typeface="Arial Nova"/>
                <a:sym typeface="Arial Nova"/>
              </a:defRPr>
            </a:lvl1pPr>
            <a:lvl2pPr marL="0" marR="0" indent="0" algn="l" defTabSz="914400" rtl="0" latinLnBrk="0">
              <a:lnSpc>
                <a:spcPct val="90000"/>
              </a:lnSpc>
              <a:spcBef>
                <a:spcPts val="0"/>
              </a:spcBef>
              <a:spcAft>
                <a:spcPts val="0"/>
              </a:spcAft>
              <a:buClrTx/>
              <a:buSzTx/>
              <a:buFontTx/>
              <a:buNone/>
              <a:tabLst/>
              <a:defRPr sz="4400" b="1" i="0" u="none" strike="noStrike" cap="small" spc="0" baseline="0">
                <a:solidFill>
                  <a:schemeClr val="accent2"/>
                </a:solidFill>
                <a:uFillTx/>
                <a:latin typeface="Arial Nova"/>
                <a:ea typeface="Arial Nova"/>
                <a:cs typeface="Arial Nova"/>
                <a:sym typeface="Arial Nova"/>
              </a:defRPr>
            </a:lvl2pPr>
            <a:lvl3pPr marL="0" marR="0" indent="0" algn="l" defTabSz="914400" rtl="0" latinLnBrk="0">
              <a:lnSpc>
                <a:spcPct val="90000"/>
              </a:lnSpc>
              <a:spcBef>
                <a:spcPts val="0"/>
              </a:spcBef>
              <a:spcAft>
                <a:spcPts val="0"/>
              </a:spcAft>
              <a:buClrTx/>
              <a:buSzTx/>
              <a:buFontTx/>
              <a:buNone/>
              <a:tabLst/>
              <a:defRPr sz="4400" b="1" i="0" u="none" strike="noStrike" cap="small" spc="0" baseline="0">
                <a:solidFill>
                  <a:schemeClr val="accent2"/>
                </a:solidFill>
                <a:uFillTx/>
                <a:latin typeface="Arial Nova"/>
                <a:ea typeface="Arial Nova"/>
                <a:cs typeface="Arial Nova"/>
                <a:sym typeface="Arial Nova"/>
              </a:defRPr>
            </a:lvl3pPr>
            <a:lvl4pPr marL="0" marR="0" indent="0" algn="l" defTabSz="914400" rtl="0" latinLnBrk="0">
              <a:lnSpc>
                <a:spcPct val="90000"/>
              </a:lnSpc>
              <a:spcBef>
                <a:spcPts val="0"/>
              </a:spcBef>
              <a:spcAft>
                <a:spcPts val="0"/>
              </a:spcAft>
              <a:buClrTx/>
              <a:buSzTx/>
              <a:buFontTx/>
              <a:buNone/>
              <a:tabLst/>
              <a:defRPr sz="4400" b="1" i="0" u="none" strike="noStrike" cap="small" spc="0" baseline="0">
                <a:solidFill>
                  <a:schemeClr val="accent2"/>
                </a:solidFill>
                <a:uFillTx/>
                <a:latin typeface="Arial Nova"/>
                <a:ea typeface="Arial Nova"/>
                <a:cs typeface="Arial Nova"/>
                <a:sym typeface="Arial Nova"/>
              </a:defRPr>
            </a:lvl4pPr>
            <a:lvl5pPr marL="0" marR="0" indent="0" algn="l" defTabSz="914400" rtl="0" latinLnBrk="0">
              <a:lnSpc>
                <a:spcPct val="90000"/>
              </a:lnSpc>
              <a:spcBef>
                <a:spcPts val="0"/>
              </a:spcBef>
              <a:spcAft>
                <a:spcPts val="0"/>
              </a:spcAft>
              <a:buClrTx/>
              <a:buSzTx/>
              <a:buFontTx/>
              <a:buNone/>
              <a:tabLst/>
              <a:defRPr sz="4400" b="1" i="0" u="none" strike="noStrike" cap="small" spc="0" baseline="0">
                <a:solidFill>
                  <a:schemeClr val="accent2"/>
                </a:solidFill>
                <a:uFillTx/>
                <a:latin typeface="Arial Nova"/>
                <a:ea typeface="Arial Nova"/>
                <a:cs typeface="Arial Nova"/>
                <a:sym typeface="Arial Nova"/>
              </a:defRPr>
            </a:lvl5pPr>
            <a:lvl6pPr marL="0" marR="0" indent="0" algn="l" defTabSz="914400" rtl="0" latinLnBrk="0">
              <a:lnSpc>
                <a:spcPct val="90000"/>
              </a:lnSpc>
              <a:spcBef>
                <a:spcPts val="0"/>
              </a:spcBef>
              <a:spcAft>
                <a:spcPts val="0"/>
              </a:spcAft>
              <a:buClrTx/>
              <a:buSzTx/>
              <a:buFontTx/>
              <a:buNone/>
              <a:tabLst/>
              <a:defRPr sz="4400" b="1" i="0" u="none" strike="noStrike" cap="small" spc="0" baseline="0">
                <a:solidFill>
                  <a:schemeClr val="accent2"/>
                </a:solidFill>
                <a:uFillTx/>
                <a:latin typeface="Arial Nova"/>
                <a:ea typeface="Arial Nova"/>
                <a:cs typeface="Arial Nova"/>
                <a:sym typeface="Arial Nova"/>
              </a:defRPr>
            </a:lvl6pPr>
            <a:lvl7pPr marL="0" marR="0" indent="0" algn="l" defTabSz="914400" rtl="0" latinLnBrk="0">
              <a:lnSpc>
                <a:spcPct val="90000"/>
              </a:lnSpc>
              <a:spcBef>
                <a:spcPts val="0"/>
              </a:spcBef>
              <a:spcAft>
                <a:spcPts val="0"/>
              </a:spcAft>
              <a:buClrTx/>
              <a:buSzTx/>
              <a:buFontTx/>
              <a:buNone/>
              <a:tabLst/>
              <a:defRPr sz="4400" b="1" i="0" u="none" strike="noStrike" cap="small" spc="0" baseline="0">
                <a:solidFill>
                  <a:schemeClr val="accent2"/>
                </a:solidFill>
                <a:uFillTx/>
                <a:latin typeface="Arial Nova"/>
                <a:ea typeface="Arial Nova"/>
                <a:cs typeface="Arial Nova"/>
                <a:sym typeface="Arial Nova"/>
              </a:defRPr>
            </a:lvl7pPr>
            <a:lvl8pPr marL="0" marR="0" indent="0" algn="l" defTabSz="914400" rtl="0" latinLnBrk="0">
              <a:lnSpc>
                <a:spcPct val="90000"/>
              </a:lnSpc>
              <a:spcBef>
                <a:spcPts val="0"/>
              </a:spcBef>
              <a:spcAft>
                <a:spcPts val="0"/>
              </a:spcAft>
              <a:buClrTx/>
              <a:buSzTx/>
              <a:buFontTx/>
              <a:buNone/>
              <a:tabLst/>
              <a:defRPr sz="4400" b="1" i="0" u="none" strike="noStrike" cap="small" spc="0" baseline="0">
                <a:solidFill>
                  <a:schemeClr val="accent2"/>
                </a:solidFill>
                <a:uFillTx/>
                <a:latin typeface="Arial Nova"/>
                <a:ea typeface="Arial Nova"/>
                <a:cs typeface="Arial Nova"/>
                <a:sym typeface="Arial Nova"/>
              </a:defRPr>
            </a:lvl8pPr>
            <a:lvl9pPr marL="0" marR="0" indent="0" algn="l" defTabSz="914400" rtl="0" latinLnBrk="0">
              <a:lnSpc>
                <a:spcPct val="90000"/>
              </a:lnSpc>
              <a:spcBef>
                <a:spcPts val="0"/>
              </a:spcBef>
              <a:spcAft>
                <a:spcPts val="0"/>
              </a:spcAft>
              <a:buClrTx/>
              <a:buSzTx/>
              <a:buFontTx/>
              <a:buNone/>
              <a:tabLst/>
              <a:defRPr sz="4400" b="1" i="0" u="none" strike="noStrike" cap="small" spc="0" baseline="0">
                <a:solidFill>
                  <a:schemeClr val="accent2"/>
                </a:solidFill>
                <a:uFillTx/>
                <a:latin typeface="Arial Nova"/>
                <a:ea typeface="Arial Nova"/>
                <a:cs typeface="Arial Nova"/>
                <a:sym typeface="Arial Nova"/>
              </a:defRPr>
            </a:lvl9p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de-DE" sz="3500" b="1" i="0" u="none" strike="noStrike" kern="0" cap="small" spc="0" normalizeH="0" baseline="0" noProof="0" dirty="0">
                <a:ln>
                  <a:noFill/>
                </a:ln>
                <a:solidFill>
                  <a:srgbClr val="4EAB23"/>
                </a:solidFill>
                <a:effectLst/>
                <a:uLnTx/>
                <a:uFillTx/>
                <a:latin typeface="Arial Nova"/>
                <a:sym typeface="Arial Nova"/>
              </a:rPr>
              <a:t>Übergeordnete ziele</a:t>
            </a:r>
          </a:p>
        </p:txBody>
      </p:sp>
      <p:sp>
        <p:nvSpPr>
          <p:cNvPr id="2" name="Textplatzhalter 2">
            <a:extLst>
              <a:ext uri="{FF2B5EF4-FFF2-40B4-BE49-F238E27FC236}">
                <a16:creationId xmlns:a16="http://schemas.microsoft.com/office/drawing/2014/main" id="{C63367E7-ACBC-ED70-05F7-D0B080A7BEE7}"/>
              </a:ext>
            </a:extLst>
          </p:cNvPr>
          <p:cNvSpPr>
            <a:spLocks noGrp="1"/>
          </p:cNvSpPr>
          <p:nvPr>
            <p:ph type="body" idx="1"/>
          </p:nvPr>
        </p:nvSpPr>
        <p:spPr>
          <a:xfrm>
            <a:off x="400467" y="934255"/>
            <a:ext cx="11413315" cy="4910481"/>
          </a:xfrm>
        </p:spPr>
        <p:txBody>
          <a:bodyPr lIns="45719" tIns="45720" rIns="45719" bIns="45720" anchor="t">
            <a:noAutofit/>
          </a:bodyPr>
          <a:lstStyle/>
          <a:p>
            <a:pPr marL="287655" indent="-287655"/>
            <a:endParaRPr lang="it-IT" sz="2000" b="0" dirty="0">
              <a:solidFill>
                <a:srgbClr val="19191A"/>
              </a:solidFill>
              <a:cs typeface="Arial"/>
            </a:endParaRPr>
          </a:p>
          <a:p>
            <a:pPr marL="287655" indent="-287655"/>
            <a:r>
              <a:rPr lang="de-DE" sz="2000" dirty="0">
                <a:solidFill>
                  <a:schemeClr val="tx1"/>
                </a:solidFill>
                <a:cs typeface="Arial"/>
              </a:rPr>
              <a:t>Ziele der „Strategie Landschaft Südtirol“ </a:t>
            </a:r>
            <a:r>
              <a:rPr lang="de-DE" sz="2000" b="0" dirty="0">
                <a:solidFill>
                  <a:schemeClr val="tx1"/>
                </a:solidFill>
                <a:cs typeface="Arial"/>
              </a:rPr>
              <a:t>des </a:t>
            </a:r>
            <a:r>
              <a:rPr lang="de-DE" sz="2000" b="0" dirty="0" err="1">
                <a:solidFill>
                  <a:schemeClr val="tx1"/>
                </a:solidFill>
                <a:cs typeface="Arial"/>
              </a:rPr>
              <a:t>Gemeindenverbandes</a:t>
            </a:r>
            <a:endParaRPr lang="de-DE" sz="2000" b="0" dirty="0">
              <a:solidFill>
                <a:schemeClr val="tx1"/>
              </a:solidFill>
              <a:cs typeface="Arial"/>
            </a:endParaRPr>
          </a:p>
          <a:p>
            <a:pPr marL="287655" indent="-287655"/>
            <a:endParaRPr lang="de-DE" sz="2000" b="0" dirty="0">
              <a:cs typeface="Arial"/>
            </a:endParaRPr>
          </a:p>
          <a:p>
            <a:pPr marL="287655" indent="-287655">
              <a:lnSpc>
                <a:spcPct val="100000"/>
              </a:lnSpc>
              <a:buFont typeface="Arial,Sans-Serif" panose="05000000000000000000" pitchFamily="2" charset="2"/>
              <a:buChar char="•"/>
            </a:pPr>
            <a:r>
              <a:rPr lang="de-DE" sz="2000" dirty="0">
                <a:solidFill>
                  <a:srgbClr val="19191A"/>
                </a:solidFill>
                <a:cs typeface="Arial"/>
              </a:rPr>
              <a:t>Erhalt und Regeneration der biologischen Vielfalt </a:t>
            </a:r>
            <a:r>
              <a:rPr lang="de-DE" sz="2000" b="0" dirty="0">
                <a:solidFill>
                  <a:srgbClr val="19191A"/>
                </a:solidFill>
                <a:cs typeface="Arial"/>
              </a:rPr>
              <a:t>für eine resiliente</a:t>
            </a:r>
          </a:p>
          <a:p>
            <a:pPr marL="0" indent="0">
              <a:lnSpc>
                <a:spcPct val="100000"/>
              </a:lnSpc>
              <a:buNone/>
            </a:pPr>
            <a:r>
              <a:rPr lang="de-DE" sz="2000" b="0" dirty="0">
                <a:solidFill>
                  <a:srgbClr val="19191A"/>
                </a:solidFill>
                <a:cs typeface="Arial"/>
              </a:rPr>
              <a:t>    (erhöhte Klimaanpassungsfähigkeit und biologische Reaktionsfähigkeit) und gesunde Umwelt </a:t>
            </a:r>
            <a:endParaRPr lang="en-US" sz="2000" b="0" dirty="0">
              <a:solidFill>
                <a:srgbClr val="19191A"/>
              </a:solidFill>
              <a:cs typeface="Arial"/>
            </a:endParaRPr>
          </a:p>
          <a:p>
            <a:pPr marL="287655" indent="-287655">
              <a:lnSpc>
                <a:spcPct val="100000"/>
              </a:lnSpc>
              <a:buFont typeface="Arial,Sans-Serif" panose="05000000000000000000" pitchFamily="2" charset="2"/>
              <a:buChar char="•"/>
            </a:pPr>
            <a:r>
              <a:rPr lang="de-DE" sz="2000" b="0" dirty="0">
                <a:solidFill>
                  <a:srgbClr val="19191A"/>
                </a:solidFill>
                <a:cs typeface="Arial"/>
              </a:rPr>
              <a:t>Bewusstseinsbildung für die </a:t>
            </a:r>
            <a:r>
              <a:rPr lang="de-DE" sz="2000" dirty="0">
                <a:solidFill>
                  <a:srgbClr val="19191A"/>
                </a:solidFill>
                <a:cs typeface="Arial"/>
              </a:rPr>
              <a:t>produktive Landschaft</a:t>
            </a:r>
            <a:r>
              <a:rPr lang="de-DE" sz="2000" b="0" dirty="0">
                <a:solidFill>
                  <a:srgbClr val="19191A"/>
                </a:solidFill>
                <a:cs typeface="Arial"/>
              </a:rPr>
              <a:t>:</a:t>
            </a:r>
          </a:p>
          <a:p>
            <a:pPr marL="0" indent="0">
              <a:lnSpc>
                <a:spcPct val="100000"/>
              </a:lnSpc>
              <a:buNone/>
            </a:pPr>
            <a:r>
              <a:rPr lang="de-DE" sz="2000" b="0" dirty="0">
                <a:solidFill>
                  <a:srgbClr val="19191A"/>
                </a:solidFill>
                <a:cs typeface="Arial"/>
              </a:rPr>
              <a:t>     Durch die Wertschätzung der </a:t>
            </a:r>
            <a:r>
              <a:rPr lang="de-DE" sz="2000" dirty="0">
                <a:solidFill>
                  <a:srgbClr val="19191A"/>
                </a:solidFill>
                <a:cs typeface="Arial"/>
              </a:rPr>
              <a:t>Ökosystemdienstleistungen</a:t>
            </a:r>
            <a:r>
              <a:rPr lang="de-DE" sz="2000" b="0" dirty="0">
                <a:solidFill>
                  <a:srgbClr val="19191A"/>
                </a:solidFill>
                <a:cs typeface="Arial"/>
              </a:rPr>
              <a:t> und durch</a:t>
            </a:r>
          </a:p>
          <a:p>
            <a:pPr marL="0" indent="0">
              <a:lnSpc>
                <a:spcPct val="100000"/>
              </a:lnSpc>
              <a:buNone/>
            </a:pPr>
            <a:r>
              <a:rPr lang="de-DE" sz="2000" b="0" dirty="0">
                <a:solidFill>
                  <a:srgbClr val="19191A"/>
                </a:solidFill>
                <a:cs typeface="Arial"/>
              </a:rPr>
              <a:t>     die Positionierung der </a:t>
            </a:r>
            <a:r>
              <a:rPr lang="de-DE" sz="2000" dirty="0">
                <a:solidFill>
                  <a:srgbClr val="19191A"/>
                </a:solidFill>
                <a:cs typeface="Arial"/>
              </a:rPr>
              <a:t>produktiven Landschaft als Treiber der lokalen Identität </a:t>
            </a:r>
            <a:endParaRPr lang="en-GB" sz="2000" dirty="0">
              <a:solidFill>
                <a:srgbClr val="19191A"/>
              </a:solidFill>
              <a:cs typeface="Arial"/>
            </a:endParaRPr>
          </a:p>
        </p:txBody>
      </p:sp>
    </p:spTree>
    <p:extLst>
      <p:ext uri="{BB962C8B-B14F-4D97-AF65-F5344CB8AC3E}">
        <p14:creationId xmlns:p14="http://schemas.microsoft.com/office/powerpoint/2010/main" val="83163786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D5ABCF-0306-2200-DCD8-D21349E2D646}"/>
            </a:ext>
          </a:extLst>
        </p:cNvPr>
        <p:cNvGrpSpPr/>
        <p:nvPr/>
      </p:nvGrpSpPr>
      <p:grpSpPr>
        <a:xfrm>
          <a:off x="0" y="0"/>
          <a:ext cx="0" cy="0"/>
          <a:chOff x="0" y="0"/>
          <a:chExt cx="0" cy="0"/>
        </a:xfrm>
      </p:grpSpPr>
      <p:sp>
        <p:nvSpPr>
          <p:cNvPr id="6" name="AutoShape 4" descr="Rundwanderung auf die Leiterburg - Aktivitäten und Events in Südtirol">
            <a:extLst>
              <a:ext uri="{FF2B5EF4-FFF2-40B4-BE49-F238E27FC236}">
                <a16:creationId xmlns:a16="http://schemas.microsoft.com/office/drawing/2014/main" id="{654AE30F-EB83-A007-0CB5-5098637F5ADE}"/>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rgbClr val="000000"/>
              </a:solidFill>
              <a:effectLst/>
              <a:uLnTx/>
              <a:uFillTx/>
              <a:latin typeface="Arial Nova Light"/>
              <a:sym typeface="Arial Nova Light"/>
            </a:endParaRPr>
          </a:p>
        </p:txBody>
      </p:sp>
      <p:sp>
        <p:nvSpPr>
          <p:cNvPr id="7" name="Freeform 101">
            <a:extLst>
              <a:ext uri="{FF2B5EF4-FFF2-40B4-BE49-F238E27FC236}">
                <a16:creationId xmlns:a16="http://schemas.microsoft.com/office/drawing/2014/main" id="{16FBA7DD-BA13-C8D0-4D2A-44A15DF5C9F5}"/>
              </a:ext>
            </a:extLst>
          </p:cNvPr>
          <p:cNvSpPr/>
          <p:nvPr/>
        </p:nvSpPr>
        <p:spPr>
          <a:xfrm>
            <a:off x="0" y="6705880"/>
            <a:ext cx="12192000" cy="152120"/>
          </a:xfrm>
          <a:custGeom>
            <a:avLst/>
            <a:gdLst/>
            <a:ahLst/>
            <a:cxnLst/>
            <a:rect l="0" t="0" r="0" b="0"/>
            <a:pathLst>
              <a:path w="10692003" h="152120">
                <a:moveTo>
                  <a:pt x="0" y="152120"/>
                </a:moveTo>
                <a:lnTo>
                  <a:pt x="10692003" y="152120"/>
                </a:lnTo>
                <a:lnTo>
                  <a:pt x="10692003" y="0"/>
                </a:lnTo>
                <a:lnTo>
                  <a:pt x="0" y="0"/>
                </a:lnTo>
                <a:lnTo>
                  <a:pt x="0" y="152120"/>
                </a:lnTo>
                <a:close/>
              </a:path>
            </a:pathLst>
          </a:custGeom>
          <a:solidFill>
            <a:srgbClr val="4EAB23">
              <a:alpha val="100000"/>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de-DE" sz="1800" b="0" i="0" u="none" strike="noStrike" kern="0" cap="none" spc="0" normalizeH="0" baseline="0" noProof="0" dirty="0">
              <a:ln>
                <a:noFill/>
              </a:ln>
              <a:solidFill>
                <a:srgbClr val="FFFFFF"/>
              </a:solidFill>
              <a:effectLst/>
              <a:uLnTx/>
              <a:uFillTx/>
              <a:latin typeface="Helvetica"/>
              <a:cs typeface="Helvetica"/>
              <a:sym typeface="Arial Nova Light"/>
            </a:endParaRPr>
          </a:p>
        </p:txBody>
      </p:sp>
      <p:pic>
        <p:nvPicPr>
          <p:cNvPr id="8" name="Grafik 7" descr="Ein Bild, das Text, Schrift, Grafiken, Screenshot enthält.&#10;&#10;Automatisch generierte Beschreibung">
            <a:extLst>
              <a:ext uri="{FF2B5EF4-FFF2-40B4-BE49-F238E27FC236}">
                <a16:creationId xmlns:a16="http://schemas.microsoft.com/office/drawing/2014/main" id="{B0994E1F-7ECD-6989-9CE1-096812B58FA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235" y="5994760"/>
            <a:ext cx="1566513" cy="713216"/>
          </a:xfrm>
          <a:prstGeom prst="rect">
            <a:avLst/>
          </a:prstGeom>
        </p:spPr>
      </p:pic>
      <p:sp>
        <p:nvSpPr>
          <p:cNvPr id="12" name="Titel 1">
            <a:extLst>
              <a:ext uri="{FF2B5EF4-FFF2-40B4-BE49-F238E27FC236}">
                <a16:creationId xmlns:a16="http://schemas.microsoft.com/office/drawing/2014/main" id="{E1580F6E-E7C4-AD28-0560-8893238BD6BA}"/>
              </a:ext>
            </a:extLst>
          </p:cNvPr>
          <p:cNvSpPr txBox="1">
            <a:spLocks/>
          </p:cNvSpPr>
          <p:nvPr/>
        </p:nvSpPr>
        <p:spPr>
          <a:xfrm>
            <a:off x="400467" y="181891"/>
            <a:ext cx="11413315" cy="896658"/>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9" tIns="45720" rIns="45719" bIns="45720" anchor="ctr">
            <a:normAutofit/>
          </a:bodyPr>
          <a:lstStyle>
            <a:lvl1pPr marL="0" marR="0" indent="0" algn="l" defTabSz="914400" rtl="0" latinLnBrk="0">
              <a:lnSpc>
                <a:spcPct val="90000"/>
              </a:lnSpc>
              <a:spcBef>
                <a:spcPts val="0"/>
              </a:spcBef>
              <a:spcAft>
                <a:spcPts val="0"/>
              </a:spcAft>
              <a:buClrTx/>
              <a:buSzTx/>
              <a:buFontTx/>
              <a:buNone/>
              <a:tabLst/>
              <a:defRPr sz="3500" b="1" i="0" u="none" strike="noStrike" cap="small" spc="0" baseline="0">
                <a:solidFill>
                  <a:schemeClr val="accent2"/>
                </a:solidFill>
                <a:uFillTx/>
                <a:latin typeface="Arial Nova"/>
                <a:ea typeface="Arial Nova"/>
                <a:cs typeface="Arial Nova"/>
                <a:sym typeface="Arial Nova"/>
              </a:defRPr>
            </a:lvl1pPr>
            <a:lvl2pPr marL="0" marR="0" indent="0" algn="l" defTabSz="914400" rtl="0" latinLnBrk="0">
              <a:lnSpc>
                <a:spcPct val="90000"/>
              </a:lnSpc>
              <a:spcBef>
                <a:spcPts val="0"/>
              </a:spcBef>
              <a:spcAft>
                <a:spcPts val="0"/>
              </a:spcAft>
              <a:buClrTx/>
              <a:buSzTx/>
              <a:buFontTx/>
              <a:buNone/>
              <a:tabLst/>
              <a:defRPr sz="4400" b="1" i="0" u="none" strike="noStrike" cap="small" spc="0" baseline="0">
                <a:solidFill>
                  <a:schemeClr val="accent2"/>
                </a:solidFill>
                <a:uFillTx/>
                <a:latin typeface="Arial Nova"/>
                <a:ea typeface="Arial Nova"/>
                <a:cs typeface="Arial Nova"/>
                <a:sym typeface="Arial Nova"/>
              </a:defRPr>
            </a:lvl2pPr>
            <a:lvl3pPr marL="0" marR="0" indent="0" algn="l" defTabSz="914400" rtl="0" latinLnBrk="0">
              <a:lnSpc>
                <a:spcPct val="90000"/>
              </a:lnSpc>
              <a:spcBef>
                <a:spcPts val="0"/>
              </a:spcBef>
              <a:spcAft>
                <a:spcPts val="0"/>
              </a:spcAft>
              <a:buClrTx/>
              <a:buSzTx/>
              <a:buFontTx/>
              <a:buNone/>
              <a:tabLst/>
              <a:defRPr sz="4400" b="1" i="0" u="none" strike="noStrike" cap="small" spc="0" baseline="0">
                <a:solidFill>
                  <a:schemeClr val="accent2"/>
                </a:solidFill>
                <a:uFillTx/>
                <a:latin typeface="Arial Nova"/>
                <a:ea typeface="Arial Nova"/>
                <a:cs typeface="Arial Nova"/>
                <a:sym typeface="Arial Nova"/>
              </a:defRPr>
            </a:lvl3pPr>
            <a:lvl4pPr marL="0" marR="0" indent="0" algn="l" defTabSz="914400" rtl="0" latinLnBrk="0">
              <a:lnSpc>
                <a:spcPct val="90000"/>
              </a:lnSpc>
              <a:spcBef>
                <a:spcPts val="0"/>
              </a:spcBef>
              <a:spcAft>
                <a:spcPts val="0"/>
              </a:spcAft>
              <a:buClrTx/>
              <a:buSzTx/>
              <a:buFontTx/>
              <a:buNone/>
              <a:tabLst/>
              <a:defRPr sz="4400" b="1" i="0" u="none" strike="noStrike" cap="small" spc="0" baseline="0">
                <a:solidFill>
                  <a:schemeClr val="accent2"/>
                </a:solidFill>
                <a:uFillTx/>
                <a:latin typeface="Arial Nova"/>
                <a:ea typeface="Arial Nova"/>
                <a:cs typeface="Arial Nova"/>
                <a:sym typeface="Arial Nova"/>
              </a:defRPr>
            </a:lvl4pPr>
            <a:lvl5pPr marL="0" marR="0" indent="0" algn="l" defTabSz="914400" rtl="0" latinLnBrk="0">
              <a:lnSpc>
                <a:spcPct val="90000"/>
              </a:lnSpc>
              <a:spcBef>
                <a:spcPts val="0"/>
              </a:spcBef>
              <a:spcAft>
                <a:spcPts val="0"/>
              </a:spcAft>
              <a:buClrTx/>
              <a:buSzTx/>
              <a:buFontTx/>
              <a:buNone/>
              <a:tabLst/>
              <a:defRPr sz="4400" b="1" i="0" u="none" strike="noStrike" cap="small" spc="0" baseline="0">
                <a:solidFill>
                  <a:schemeClr val="accent2"/>
                </a:solidFill>
                <a:uFillTx/>
                <a:latin typeface="Arial Nova"/>
                <a:ea typeface="Arial Nova"/>
                <a:cs typeface="Arial Nova"/>
                <a:sym typeface="Arial Nova"/>
              </a:defRPr>
            </a:lvl5pPr>
            <a:lvl6pPr marL="0" marR="0" indent="0" algn="l" defTabSz="914400" rtl="0" latinLnBrk="0">
              <a:lnSpc>
                <a:spcPct val="90000"/>
              </a:lnSpc>
              <a:spcBef>
                <a:spcPts val="0"/>
              </a:spcBef>
              <a:spcAft>
                <a:spcPts val="0"/>
              </a:spcAft>
              <a:buClrTx/>
              <a:buSzTx/>
              <a:buFontTx/>
              <a:buNone/>
              <a:tabLst/>
              <a:defRPr sz="4400" b="1" i="0" u="none" strike="noStrike" cap="small" spc="0" baseline="0">
                <a:solidFill>
                  <a:schemeClr val="accent2"/>
                </a:solidFill>
                <a:uFillTx/>
                <a:latin typeface="Arial Nova"/>
                <a:ea typeface="Arial Nova"/>
                <a:cs typeface="Arial Nova"/>
                <a:sym typeface="Arial Nova"/>
              </a:defRPr>
            </a:lvl6pPr>
            <a:lvl7pPr marL="0" marR="0" indent="0" algn="l" defTabSz="914400" rtl="0" latinLnBrk="0">
              <a:lnSpc>
                <a:spcPct val="90000"/>
              </a:lnSpc>
              <a:spcBef>
                <a:spcPts val="0"/>
              </a:spcBef>
              <a:spcAft>
                <a:spcPts val="0"/>
              </a:spcAft>
              <a:buClrTx/>
              <a:buSzTx/>
              <a:buFontTx/>
              <a:buNone/>
              <a:tabLst/>
              <a:defRPr sz="4400" b="1" i="0" u="none" strike="noStrike" cap="small" spc="0" baseline="0">
                <a:solidFill>
                  <a:schemeClr val="accent2"/>
                </a:solidFill>
                <a:uFillTx/>
                <a:latin typeface="Arial Nova"/>
                <a:ea typeface="Arial Nova"/>
                <a:cs typeface="Arial Nova"/>
                <a:sym typeface="Arial Nova"/>
              </a:defRPr>
            </a:lvl7pPr>
            <a:lvl8pPr marL="0" marR="0" indent="0" algn="l" defTabSz="914400" rtl="0" latinLnBrk="0">
              <a:lnSpc>
                <a:spcPct val="90000"/>
              </a:lnSpc>
              <a:spcBef>
                <a:spcPts val="0"/>
              </a:spcBef>
              <a:spcAft>
                <a:spcPts val="0"/>
              </a:spcAft>
              <a:buClrTx/>
              <a:buSzTx/>
              <a:buFontTx/>
              <a:buNone/>
              <a:tabLst/>
              <a:defRPr sz="4400" b="1" i="0" u="none" strike="noStrike" cap="small" spc="0" baseline="0">
                <a:solidFill>
                  <a:schemeClr val="accent2"/>
                </a:solidFill>
                <a:uFillTx/>
                <a:latin typeface="Arial Nova"/>
                <a:ea typeface="Arial Nova"/>
                <a:cs typeface="Arial Nova"/>
                <a:sym typeface="Arial Nova"/>
              </a:defRPr>
            </a:lvl8pPr>
            <a:lvl9pPr marL="0" marR="0" indent="0" algn="l" defTabSz="914400" rtl="0" latinLnBrk="0">
              <a:lnSpc>
                <a:spcPct val="90000"/>
              </a:lnSpc>
              <a:spcBef>
                <a:spcPts val="0"/>
              </a:spcBef>
              <a:spcAft>
                <a:spcPts val="0"/>
              </a:spcAft>
              <a:buClrTx/>
              <a:buSzTx/>
              <a:buFontTx/>
              <a:buNone/>
              <a:tabLst/>
              <a:defRPr sz="4400" b="1" i="0" u="none" strike="noStrike" cap="small" spc="0" baseline="0">
                <a:solidFill>
                  <a:schemeClr val="accent2"/>
                </a:solidFill>
                <a:uFillTx/>
                <a:latin typeface="Arial Nova"/>
                <a:ea typeface="Arial Nova"/>
                <a:cs typeface="Arial Nova"/>
                <a:sym typeface="Arial Nova"/>
              </a:defRPr>
            </a:lvl9p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de-DE" sz="3500" b="1" i="0" u="none" strike="noStrike" kern="0" cap="small" spc="0" normalizeH="0" baseline="0" noProof="0" dirty="0">
                <a:ln>
                  <a:noFill/>
                </a:ln>
                <a:solidFill>
                  <a:srgbClr val="4EAB23"/>
                </a:solidFill>
                <a:effectLst/>
                <a:uLnTx/>
                <a:uFillTx/>
                <a:latin typeface="Arial Nova"/>
                <a:sym typeface="Arial Nova"/>
              </a:rPr>
              <a:t>Grün in der Siedlung</a:t>
            </a:r>
          </a:p>
        </p:txBody>
      </p:sp>
      <p:sp>
        <p:nvSpPr>
          <p:cNvPr id="13" name="Textfeld 12">
            <a:extLst>
              <a:ext uri="{FF2B5EF4-FFF2-40B4-BE49-F238E27FC236}">
                <a16:creationId xmlns:a16="http://schemas.microsoft.com/office/drawing/2014/main" id="{C376288F-102F-9555-D0CF-550360196901}"/>
              </a:ext>
            </a:extLst>
          </p:cNvPr>
          <p:cNvSpPr txBox="1"/>
          <p:nvPr/>
        </p:nvSpPr>
        <p:spPr>
          <a:xfrm>
            <a:off x="10210666" y="5547874"/>
            <a:ext cx="8001000" cy="21544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de-DE" sz="800" b="0" i="0" u="none" strike="noStrike" kern="0" cap="none" spc="0" normalizeH="0" baseline="0" noProof="0" dirty="0">
                <a:ln>
                  <a:noFill/>
                </a:ln>
                <a:solidFill>
                  <a:srgbClr val="000000"/>
                </a:solidFill>
                <a:effectLst/>
                <a:uLnTx/>
                <a:uFillTx/>
                <a:latin typeface="Arial Nova Light"/>
                <a:sym typeface="Arial Nova Light"/>
              </a:rPr>
              <a:t>http://biodiversitaet.bz.it/tag/pustertal/</a:t>
            </a:r>
          </a:p>
        </p:txBody>
      </p:sp>
      <p:pic>
        <p:nvPicPr>
          <p:cNvPr id="2" name="Google Shape;1055;g299506da074_2_845">
            <a:extLst>
              <a:ext uri="{FF2B5EF4-FFF2-40B4-BE49-F238E27FC236}">
                <a16:creationId xmlns:a16="http://schemas.microsoft.com/office/drawing/2014/main" id="{CDA20AA7-1F51-53EB-544A-3E0363D70D9E}"/>
              </a:ext>
            </a:extLst>
          </p:cNvPr>
          <p:cNvPicPr preferRelativeResize="0"/>
          <p:nvPr/>
        </p:nvPicPr>
        <p:blipFill rotWithShape="1">
          <a:blip r:embed="rId3" cstate="screen">
            <a:alphaModFix/>
            <a:extLst>
              <a:ext uri="{28A0092B-C50C-407E-A947-70E740481C1C}">
                <a14:useLocalDpi xmlns:a14="http://schemas.microsoft.com/office/drawing/2010/main"/>
              </a:ext>
            </a:extLst>
          </a:blip>
          <a:srcRect l="378" t="1302"/>
          <a:stretch/>
        </p:blipFill>
        <p:spPr>
          <a:xfrm>
            <a:off x="400467" y="1145160"/>
            <a:ext cx="11463143" cy="4782989"/>
          </a:xfrm>
          <a:prstGeom prst="rect">
            <a:avLst/>
          </a:prstGeom>
          <a:noFill/>
          <a:ln>
            <a:noFill/>
          </a:ln>
        </p:spPr>
      </p:pic>
      <p:sp>
        <p:nvSpPr>
          <p:cNvPr id="4" name="Google Shape;1056;g299506da074_2_845">
            <a:extLst>
              <a:ext uri="{FF2B5EF4-FFF2-40B4-BE49-F238E27FC236}">
                <a16:creationId xmlns:a16="http://schemas.microsoft.com/office/drawing/2014/main" id="{9DC959F7-8CD5-DBA6-47CF-19C75D22566B}"/>
              </a:ext>
            </a:extLst>
          </p:cNvPr>
          <p:cNvSpPr txBox="1"/>
          <p:nvPr/>
        </p:nvSpPr>
        <p:spPr>
          <a:xfrm>
            <a:off x="4241293" y="1248841"/>
            <a:ext cx="2446592" cy="492412"/>
          </a:xfrm>
          <a:prstGeom prst="rect">
            <a:avLst/>
          </a:prstGeom>
          <a:solidFill>
            <a:schemeClr val="lt1"/>
          </a:solidFill>
          <a:ln>
            <a:noFill/>
          </a:ln>
        </p:spPr>
        <p:txBody>
          <a:bodyPr spcFirstLastPara="1" wrap="square" lIns="91425" tIns="91425" rIns="91425" bIns="91425" anchor="t" anchorCtr="0">
            <a:spAutoFit/>
          </a:bodyPr>
          <a:lstStyle/>
          <a:p>
            <a:pPr marL="0" marR="0" lvl="0" indent="0" algn="ctr" defTabSz="914400" rtl="0" eaLnBrk="1" fontAlgn="auto" latinLnBrk="0" hangingPunct="0">
              <a:lnSpc>
                <a:spcPct val="100000"/>
              </a:lnSpc>
              <a:spcBef>
                <a:spcPts val="0"/>
              </a:spcBef>
              <a:spcAft>
                <a:spcPts val="0"/>
              </a:spcAft>
              <a:buClr>
                <a:srgbClr val="000000"/>
              </a:buClr>
              <a:buSzPts val="1200"/>
              <a:buFont typeface="Arial"/>
              <a:buNone/>
              <a:tabLst/>
              <a:defRPr/>
            </a:pPr>
            <a:r>
              <a:rPr kumimoji="0" lang="de" sz="2000" b="1" i="0" u="none" strike="noStrike" kern="0" cap="none" spc="0" normalizeH="0" baseline="0" noProof="0" dirty="0">
                <a:ln>
                  <a:noFill/>
                </a:ln>
                <a:solidFill>
                  <a:srgbClr val="000000"/>
                </a:solidFill>
                <a:effectLst/>
                <a:uLnTx/>
                <a:uFillTx/>
                <a:latin typeface="Calibri"/>
                <a:ea typeface="Calibri"/>
                <a:cs typeface="Calibri"/>
                <a:sym typeface="Calibri"/>
              </a:rPr>
              <a:t>Klimaresilienz</a:t>
            </a:r>
            <a:endParaRPr kumimoji="0" sz="20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5" name="Google Shape;1058;g299506da074_2_845">
            <a:extLst>
              <a:ext uri="{FF2B5EF4-FFF2-40B4-BE49-F238E27FC236}">
                <a16:creationId xmlns:a16="http://schemas.microsoft.com/office/drawing/2014/main" id="{BA5AC7D3-9296-032F-6DF5-25C000295107}"/>
              </a:ext>
            </a:extLst>
          </p:cNvPr>
          <p:cNvSpPr txBox="1"/>
          <p:nvPr/>
        </p:nvSpPr>
        <p:spPr>
          <a:xfrm>
            <a:off x="425381" y="2001978"/>
            <a:ext cx="3021810" cy="492412"/>
          </a:xfrm>
          <a:prstGeom prst="rect">
            <a:avLst/>
          </a:prstGeom>
          <a:solidFill>
            <a:schemeClr val="lt1"/>
          </a:solidFill>
          <a:ln>
            <a:noFill/>
          </a:ln>
        </p:spPr>
        <p:txBody>
          <a:bodyPr spcFirstLastPara="1" wrap="square" lIns="91425" tIns="91425" rIns="91425" bIns="91425" anchor="t" anchorCtr="0">
            <a:spAutoFit/>
          </a:bodyPr>
          <a:lstStyle/>
          <a:p>
            <a:pPr marL="0" marR="0" lvl="0" indent="0" algn="ctr" defTabSz="914400" rtl="0" eaLnBrk="1" fontAlgn="auto" latinLnBrk="0" hangingPunct="0">
              <a:lnSpc>
                <a:spcPct val="100000"/>
              </a:lnSpc>
              <a:spcBef>
                <a:spcPts val="0"/>
              </a:spcBef>
              <a:spcAft>
                <a:spcPts val="0"/>
              </a:spcAft>
              <a:buClr>
                <a:srgbClr val="000000"/>
              </a:buClr>
              <a:buSzPts val="1200"/>
              <a:buFont typeface="Arial"/>
              <a:buNone/>
              <a:tabLst/>
              <a:defRPr/>
            </a:pPr>
            <a:r>
              <a:rPr kumimoji="0" lang="de" sz="2000" b="1" i="0" u="none" strike="noStrike" kern="0" cap="none" spc="0" normalizeH="0" baseline="0" noProof="0">
                <a:ln>
                  <a:noFill/>
                </a:ln>
                <a:solidFill>
                  <a:srgbClr val="000000"/>
                </a:solidFill>
                <a:effectLst/>
                <a:uLnTx/>
                <a:uFillTx/>
                <a:latin typeface="Calibri"/>
                <a:ea typeface="Calibri"/>
                <a:cs typeface="Calibri"/>
                <a:sym typeface="Calibri"/>
              </a:rPr>
              <a:t>Regenwassermanagement</a:t>
            </a:r>
            <a:endParaRPr kumimoji="0" sz="20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0" name="Google Shape;1059;g299506da074_2_845">
            <a:extLst>
              <a:ext uri="{FF2B5EF4-FFF2-40B4-BE49-F238E27FC236}">
                <a16:creationId xmlns:a16="http://schemas.microsoft.com/office/drawing/2014/main" id="{7CF039EE-E129-09B5-B30A-2B2E484295BC}"/>
              </a:ext>
            </a:extLst>
          </p:cNvPr>
          <p:cNvSpPr txBox="1"/>
          <p:nvPr/>
        </p:nvSpPr>
        <p:spPr>
          <a:xfrm>
            <a:off x="8892690" y="5067933"/>
            <a:ext cx="2576948" cy="492412"/>
          </a:xfrm>
          <a:prstGeom prst="rect">
            <a:avLst/>
          </a:prstGeom>
          <a:solidFill>
            <a:schemeClr val="lt1"/>
          </a:solidFill>
          <a:ln>
            <a:noFill/>
          </a:ln>
        </p:spPr>
        <p:txBody>
          <a:bodyPr spcFirstLastPara="1" wrap="square" lIns="91425" tIns="91425" rIns="91425" bIns="91425" anchor="t" anchorCtr="0">
            <a:spAutoFit/>
          </a:bodyPr>
          <a:lstStyle/>
          <a:p>
            <a:pPr marL="0" marR="0" lvl="0" indent="0" algn="ctr" defTabSz="914400" rtl="0" eaLnBrk="1" fontAlgn="auto" latinLnBrk="0" hangingPunct="0">
              <a:lnSpc>
                <a:spcPct val="100000"/>
              </a:lnSpc>
              <a:spcBef>
                <a:spcPts val="0"/>
              </a:spcBef>
              <a:spcAft>
                <a:spcPts val="0"/>
              </a:spcAft>
              <a:buClr>
                <a:srgbClr val="000000"/>
              </a:buClr>
              <a:buSzPts val="1200"/>
              <a:buFont typeface="Arial"/>
              <a:buNone/>
              <a:tabLst/>
              <a:defRPr/>
            </a:pPr>
            <a:r>
              <a:rPr kumimoji="0" lang="de" sz="2000" b="1" i="0" u="none" strike="noStrike" kern="0" cap="none" spc="0" normalizeH="0" baseline="0" noProof="0" dirty="0">
                <a:ln>
                  <a:noFill/>
                </a:ln>
                <a:solidFill>
                  <a:srgbClr val="000000"/>
                </a:solidFill>
                <a:effectLst/>
                <a:uLnTx/>
                <a:uFillTx/>
                <a:latin typeface="Calibri"/>
                <a:ea typeface="Calibri"/>
                <a:cs typeface="Calibri"/>
                <a:sym typeface="Calibri"/>
              </a:rPr>
              <a:t>Aufenthaltsqualität</a:t>
            </a:r>
            <a:endParaRPr kumimoji="0" sz="20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1" name="Google Shape;1060;g299506da074_2_845">
            <a:extLst>
              <a:ext uri="{FF2B5EF4-FFF2-40B4-BE49-F238E27FC236}">
                <a16:creationId xmlns:a16="http://schemas.microsoft.com/office/drawing/2014/main" id="{47225DCA-EB90-27E4-C3D7-BD98BCF23988}"/>
              </a:ext>
            </a:extLst>
          </p:cNvPr>
          <p:cNvSpPr txBox="1"/>
          <p:nvPr/>
        </p:nvSpPr>
        <p:spPr>
          <a:xfrm>
            <a:off x="8176122" y="1573008"/>
            <a:ext cx="1565172" cy="492412"/>
          </a:xfrm>
          <a:prstGeom prst="rect">
            <a:avLst/>
          </a:prstGeom>
          <a:solidFill>
            <a:schemeClr val="lt1"/>
          </a:solidFill>
          <a:ln>
            <a:noFill/>
          </a:ln>
        </p:spPr>
        <p:txBody>
          <a:bodyPr spcFirstLastPara="1" wrap="square" lIns="91425" tIns="91425" rIns="91425" bIns="91425" anchor="t" anchorCtr="0">
            <a:spAutoFit/>
          </a:bodyPr>
          <a:lstStyle/>
          <a:p>
            <a:pPr marL="0" marR="0" lvl="0" indent="0" algn="ctr" defTabSz="914400" rtl="0" eaLnBrk="1" fontAlgn="auto" latinLnBrk="0" hangingPunct="0">
              <a:lnSpc>
                <a:spcPct val="100000"/>
              </a:lnSpc>
              <a:spcBef>
                <a:spcPts val="0"/>
              </a:spcBef>
              <a:spcAft>
                <a:spcPts val="0"/>
              </a:spcAft>
              <a:buClr>
                <a:srgbClr val="000000"/>
              </a:buClr>
              <a:buSzPts val="1200"/>
              <a:buFont typeface="Arial"/>
              <a:buNone/>
              <a:tabLst/>
              <a:defRPr/>
            </a:pPr>
            <a:r>
              <a:rPr kumimoji="0" lang="de" sz="2000" b="1" i="0" u="none" strike="noStrike" kern="0" cap="none" spc="0" normalizeH="0" baseline="0" noProof="0" dirty="0">
                <a:ln>
                  <a:noFill/>
                </a:ln>
                <a:solidFill>
                  <a:srgbClr val="000000"/>
                </a:solidFill>
                <a:effectLst/>
                <a:uLnTx/>
                <a:uFillTx/>
                <a:latin typeface="Calibri"/>
                <a:ea typeface="Calibri"/>
                <a:cs typeface="Calibri"/>
                <a:sym typeface="Calibri"/>
              </a:rPr>
              <a:t>Biodiversität</a:t>
            </a:r>
            <a:endParaRPr kumimoji="0" sz="20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4" name="Google Shape;1061;g299506da074_2_845">
            <a:extLst>
              <a:ext uri="{FF2B5EF4-FFF2-40B4-BE49-F238E27FC236}">
                <a16:creationId xmlns:a16="http://schemas.microsoft.com/office/drawing/2014/main" id="{0DBB6328-28F2-A0CD-61A7-BC9EC6DE03F7}"/>
              </a:ext>
            </a:extLst>
          </p:cNvPr>
          <p:cNvSpPr txBox="1"/>
          <p:nvPr/>
        </p:nvSpPr>
        <p:spPr>
          <a:xfrm>
            <a:off x="5814753" y="5391636"/>
            <a:ext cx="1746264" cy="492412"/>
          </a:xfrm>
          <a:prstGeom prst="rect">
            <a:avLst/>
          </a:prstGeom>
          <a:solidFill>
            <a:schemeClr val="lt1"/>
          </a:solidFill>
          <a:ln>
            <a:noFill/>
          </a:ln>
        </p:spPr>
        <p:txBody>
          <a:bodyPr spcFirstLastPara="1" wrap="square" lIns="91425" tIns="91425" rIns="91425" bIns="91425" anchor="t" anchorCtr="0">
            <a:spAutoFit/>
          </a:bodyPr>
          <a:lstStyle/>
          <a:p>
            <a:pPr marL="0" marR="0" lvl="0" indent="0" algn="ctr" defTabSz="914400" rtl="0" eaLnBrk="1" fontAlgn="auto" latinLnBrk="0" hangingPunct="0">
              <a:lnSpc>
                <a:spcPct val="100000"/>
              </a:lnSpc>
              <a:spcBef>
                <a:spcPts val="0"/>
              </a:spcBef>
              <a:spcAft>
                <a:spcPts val="0"/>
              </a:spcAft>
              <a:buClr>
                <a:srgbClr val="000000"/>
              </a:buClr>
              <a:buSzPts val="1200"/>
              <a:buFont typeface="Arial"/>
              <a:buNone/>
              <a:tabLst/>
              <a:defRPr/>
            </a:pPr>
            <a:r>
              <a:rPr kumimoji="0" lang="de" sz="2000" b="1" i="0" u="none" strike="noStrike" kern="0" cap="none" spc="0" normalizeH="0" baseline="0" noProof="0">
                <a:ln>
                  <a:noFill/>
                </a:ln>
                <a:solidFill>
                  <a:srgbClr val="000000"/>
                </a:solidFill>
                <a:effectLst/>
                <a:uLnTx/>
                <a:uFillTx/>
                <a:latin typeface="Calibri"/>
                <a:ea typeface="Calibri"/>
                <a:cs typeface="Calibri"/>
                <a:sym typeface="Calibri"/>
              </a:rPr>
              <a:t>Nutzbarkeit</a:t>
            </a:r>
            <a:endParaRPr kumimoji="0" sz="20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5" name="Google Shape;1062;g299506da074_2_845">
            <a:extLst>
              <a:ext uri="{FF2B5EF4-FFF2-40B4-BE49-F238E27FC236}">
                <a16:creationId xmlns:a16="http://schemas.microsoft.com/office/drawing/2014/main" id="{16D91A0A-5B39-6602-27A2-EA1C94C32EC4}"/>
              </a:ext>
            </a:extLst>
          </p:cNvPr>
          <p:cNvSpPr txBox="1"/>
          <p:nvPr/>
        </p:nvSpPr>
        <p:spPr>
          <a:xfrm>
            <a:off x="2731889" y="2898412"/>
            <a:ext cx="1292801" cy="492412"/>
          </a:xfrm>
          <a:prstGeom prst="rect">
            <a:avLst/>
          </a:prstGeom>
          <a:solidFill>
            <a:schemeClr val="lt1"/>
          </a:solidFill>
          <a:ln>
            <a:noFill/>
          </a:ln>
        </p:spPr>
        <p:txBody>
          <a:bodyPr spcFirstLastPara="1" wrap="square" lIns="91425" tIns="91425" rIns="91425" bIns="91425" anchor="t" anchorCtr="0">
            <a:spAutoFit/>
          </a:bodyPr>
          <a:lstStyle/>
          <a:p>
            <a:pPr marL="0" marR="0" lvl="0" indent="0" algn="ctr" defTabSz="914400" rtl="0" eaLnBrk="1" fontAlgn="auto" latinLnBrk="0" hangingPunct="0">
              <a:lnSpc>
                <a:spcPct val="100000"/>
              </a:lnSpc>
              <a:spcBef>
                <a:spcPts val="0"/>
              </a:spcBef>
              <a:spcAft>
                <a:spcPts val="0"/>
              </a:spcAft>
              <a:buClr>
                <a:srgbClr val="000000"/>
              </a:buClr>
              <a:buSzPts val="1200"/>
              <a:buFont typeface="Arial"/>
              <a:buNone/>
              <a:tabLst/>
              <a:defRPr/>
            </a:pPr>
            <a:r>
              <a:rPr kumimoji="0" lang="de" sz="2000" b="1" i="0" u="none" strike="noStrike" kern="0" cap="none" spc="0" normalizeH="0" baseline="0" noProof="0" dirty="0">
                <a:ln>
                  <a:noFill/>
                </a:ln>
                <a:solidFill>
                  <a:srgbClr val="000000"/>
                </a:solidFill>
                <a:effectLst/>
                <a:uLnTx/>
                <a:uFillTx/>
                <a:latin typeface="Calibri"/>
                <a:ea typeface="Calibri"/>
                <a:cs typeface="Calibri"/>
                <a:sym typeface="Calibri"/>
              </a:rPr>
              <a:t>Erholung</a:t>
            </a:r>
            <a:endParaRPr kumimoji="0" sz="20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6" name="Google Shape;1063;g299506da074_2_845">
            <a:extLst>
              <a:ext uri="{FF2B5EF4-FFF2-40B4-BE49-F238E27FC236}">
                <a16:creationId xmlns:a16="http://schemas.microsoft.com/office/drawing/2014/main" id="{3CB002EB-237B-FB87-AB27-CC0EB05BF499}"/>
              </a:ext>
            </a:extLst>
          </p:cNvPr>
          <p:cNvSpPr txBox="1"/>
          <p:nvPr/>
        </p:nvSpPr>
        <p:spPr>
          <a:xfrm>
            <a:off x="1949304" y="5025897"/>
            <a:ext cx="1746264" cy="800189"/>
          </a:xfrm>
          <a:prstGeom prst="rect">
            <a:avLst/>
          </a:prstGeom>
          <a:solidFill>
            <a:schemeClr val="lt1"/>
          </a:solidFill>
          <a:ln>
            <a:noFill/>
          </a:ln>
        </p:spPr>
        <p:txBody>
          <a:bodyPr spcFirstLastPara="1" wrap="square" lIns="91425" tIns="91425" rIns="91425" bIns="91425" anchor="t" anchorCtr="0">
            <a:spAutoFit/>
          </a:bodyPr>
          <a:lstStyle/>
          <a:p>
            <a:pPr marL="0" marR="0" lvl="0" indent="0" algn="ctr" defTabSz="914400" rtl="0" eaLnBrk="1" fontAlgn="auto" latinLnBrk="0" hangingPunct="0">
              <a:lnSpc>
                <a:spcPct val="100000"/>
              </a:lnSpc>
              <a:spcBef>
                <a:spcPts val="0"/>
              </a:spcBef>
              <a:spcAft>
                <a:spcPts val="0"/>
              </a:spcAft>
              <a:buClr>
                <a:srgbClr val="000000"/>
              </a:buClr>
              <a:buSzPts val="1200"/>
              <a:buFont typeface="Arial"/>
              <a:buNone/>
              <a:tabLst/>
              <a:defRPr/>
            </a:pPr>
            <a:r>
              <a:rPr kumimoji="0" lang="de" sz="2000" b="1" i="0" u="none" strike="noStrike" kern="0" cap="none" spc="0" normalizeH="0" baseline="0" noProof="0">
                <a:ln>
                  <a:noFill/>
                </a:ln>
                <a:solidFill>
                  <a:srgbClr val="000000"/>
                </a:solidFill>
                <a:effectLst/>
                <a:uLnTx/>
                <a:uFillTx/>
                <a:latin typeface="Calibri"/>
                <a:ea typeface="Calibri"/>
                <a:cs typeface="Calibri"/>
                <a:sym typeface="Calibri"/>
              </a:rPr>
              <a:t>Entsiegelung, Versickerung</a:t>
            </a:r>
            <a:endParaRPr kumimoji="0" sz="20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7" name="Google Shape;1064;g299506da074_2_845">
            <a:extLst>
              <a:ext uri="{FF2B5EF4-FFF2-40B4-BE49-F238E27FC236}">
                <a16:creationId xmlns:a16="http://schemas.microsoft.com/office/drawing/2014/main" id="{B415EC00-F4E0-91D6-AEB4-FBB399581F95}"/>
              </a:ext>
            </a:extLst>
          </p:cNvPr>
          <p:cNvSpPr txBox="1"/>
          <p:nvPr/>
        </p:nvSpPr>
        <p:spPr>
          <a:xfrm>
            <a:off x="10051663" y="2437722"/>
            <a:ext cx="1565172" cy="492412"/>
          </a:xfrm>
          <a:prstGeom prst="rect">
            <a:avLst/>
          </a:prstGeom>
          <a:solidFill>
            <a:schemeClr val="lt1"/>
          </a:solidFill>
          <a:ln>
            <a:noFill/>
          </a:ln>
        </p:spPr>
        <p:txBody>
          <a:bodyPr spcFirstLastPara="1" wrap="square" lIns="91425" tIns="91425" rIns="91425" bIns="91425" anchor="t" anchorCtr="0">
            <a:spAutoFit/>
          </a:bodyPr>
          <a:lstStyle/>
          <a:p>
            <a:pPr marL="0" marR="0" lvl="0" indent="0" algn="ctr" defTabSz="914400" rtl="0" eaLnBrk="1" fontAlgn="auto" latinLnBrk="0" hangingPunct="0">
              <a:lnSpc>
                <a:spcPct val="100000"/>
              </a:lnSpc>
              <a:spcBef>
                <a:spcPts val="0"/>
              </a:spcBef>
              <a:spcAft>
                <a:spcPts val="0"/>
              </a:spcAft>
              <a:buClr>
                <a:srgbClr val="000000"/>
              </a:buClr>
              <a:buSzPts val="1200"/>
              <a:buFont typeface="Arial"/>
              <a:buNone/>
              <a:tabLst/>
              <a:defRPr/>
            </a:pPr>
            <a:r>
              <a:rPr kumimoji="0" lang="de" sz="2000" b="1" i="0" u="none" strike="noStrike" kern="0" cap="none" spc="0" normalizeH="0" baseline="0" noProof="0" dirty="0">
                <a:ln>
                  <a:noFill/>
                </a:ln>
                <a:solidFill>
                  <a:srgbClr val="000000"/>
                </a:solidFill>
                <a:effectLst/>
                <a:uLnTx/>
                <a:uFillTx/>
                <a:latin typeface="Calibri"/>
                <a:ea typeface="Calibri"/>
                <a:cs typeface="Calibri"/>
                <a:sym typeface="Calibri"/>
              </a:rPr>
              <a:t>Kooperation</a:t>
            </a:r>
            <a:endParaRPr kumimoji="0" sz="20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8" name="Google Shape;1065;g299506da074_2_845">
            <a:extLst>
              <a:ext uri="{FF2B5EF4-FFF2-40B4-BE49-F238E27FC236}">
                <a16:creationId xmlns:a16="http://schemas.microsoft.com/office/drawing/2014/main" id="{0E4DF831-2699-DFE0-48CB-548B5DD56336}"/>
              </a:ext>
            </a:extLst>
          </p:cNvPr>
          <p:cNvSpPr txBox="1"/>
          <p:nvPr/>
        </p:nvSpPr>
        <p:spPr>
          <a:xfrm>
            <a:off x="6314950" y="3729500"/>
            <a:ext cx="1644655" cy="492412"/>
          </a:xfrm>
          <a:prstGeom prst="rect">
            <a:avLst/>
          </a:prstGeom>
          <a:solidFill>
            <a:schemeClr val="lt1"/>
          </a:solidFill>
          <a:ln>
            <a:noFill/>
          </a:ln>
        </p:spPr>
        <p:txBody>
          <a:bodyPr spcFirstLastPara="1" wrap="square" lIns="91425" tIns="91425" rIns="91425" bIns="91425" anchor="t" anchorCtr="0">
            <a:spAutoFit/>
          </a:bodyPr>
          <a:lstStyle/>
          <a:p>
            <a:pPr marL="0" marR="0" lvl="0" indent="0" algn="ctr" defTabSz="914400" rtl="0" eaLnBrk="1" fontAlgn="auto" latinLnBrk="0" hangingPunct="0">
              <a:lnSpc>
                <a:spcPct val="100000"/>
              </a:lnSpc>
              <a:spcBef>
                <a:spcPts val="0"/>
              </a:spcBef>
              <a:spcAft>
                <a:spcPts val="0"/>
              </a:spcAft>
              <a:buClr>
                <a:srgbClr val="000000"/>
              </a:buClr>
              <a:buSzPts val="1200"/>
              <a:buFont typeface="Arial"/>
              <a:buNone/>
              <a:tabLst/>
              <a:defRPr/>
            </a:pPr>
            <a:r>
              <a:rPr kumimoji="0" lang="de" sz="2000" b="1" i="0" u="none" strike="noStrike" kern="0" cap="none" spc="0" normalizeH="0" baseline="0" noProof="0">
                <a:ln>
                  <a:noFill/>
                </a:ln>
                <a:solidFill>
                  <a:srgbClr val="000000"/>
                </a:solidFill>
                <a:effectLst/>
                <a:uLnTx/>
                <a:uFillTx/>
                <a:latin typeface="Calibri"/>
                <a:ea typeface="Calibri"/>
                <a:cs typeface="Calibri"/>
                <a:sym typeface="Calibri"/>
              </a:rPr>
              <a:t>Grünflächen</a:t>
            </a:r>
            <a:endParaRPr kumimoji="0" sz="20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9" name="Google Shape;1066;g299506da074_2_845">
            <a:extLst>
              <a:ext uri="{FF2B5EF4-FFF2-40B4-BE49-F238E27FC236}">
                <a16:creationId xmlns:a16="http://schemas.microsoft.com/office/drawing/2014/main" id="{2A8AE7EE-FA6C-512A-E7D1-82EAB3CCE703}"/>
              </a:ext>
            </a:extLst>
          </p:cNvPr>
          <p:cNvSpPr txBox="1"/>
          <p:nvPr/>
        </p:nvSpPr>
        <p:spPr>
          <a:xfrm>
            <a:off x="7208508" y="4147673"/>
            <a:ext cx="1684182" cy="276969"/>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0">
              <a:lnSpc>
                <a:spcPct val="100000"/>
              </a:lnSpc>
              <a:spcBef>
                <a:spcPts val="0"/>
              </a:spcBef>
              <a:spcAft>
                <a:spcPts val="0"/>
              </a:spcAft>
              <a:buClr>
                <a:srgbClr val="000000"/>
              </a:buClr>
              <a:buSzPts val="600"/>
              <a:buFont typeface="Arial"/>
              <a:buNone/>
              <a:tabLst/>
              <a:defRPr/>
            </a:pPr>
            <a:r>
              <a:rPr kumimoji="0" lang="de" sz="600" b="0" i="0" u="none" strike="noStrike" kern="0" cap="none" spc="0" normalizeH="0" baseline="0" noProof="0">
                <a:ln>
                  <a:noFill/>
                </a:ln>
                <a:solidFill>
                  <a:srgbClr val="000000"/>
                </a:solidFill>
                <a:effectLst/>
                <a:uLnTx/>
                <a:uFillTx/>
                <a:latin typeface="Calibri"/>
                <a:ea typeface="Calibri"/>
                <a:cs typeface="Calibri"/>
                <a:sym typeface="Calibri"/>
              </a:rPr>
              <a:t>© www.ioew.de/gruene_stadt</a:t>
            </a:r>
            <a:endParaRPr kumimoji="0" sz="600"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3485534986"/>
      </p:ext>
    </p:extLst>
  </p:cSld>
  <p:clrMapOvr>
    <a:masterClrMapping/>
  </p:clrMapOvr>
  <p:transition spd="med"/>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791"/>
        <p:cNvGrpSpPr/>
        <p:nvPr/>
      </p:nvGrpSpPr>
      <p:grpSpPr>
        <a:xfrm>
          <a:off x="0" y="0"/>
          <a:ext cx="0" cy="0"/>
          <a:chOff x="0" y="0"/>
          <a:chExt cx="0" cy="0"/>
        </a:xfrm>
      </p:grpSpPr>
      <p:sp>
        <p:nvSpPr>
          <p:cNvPr id="792" name="Google Shape;792;g2bcac157cc0_0_224"/>
          <p:cNvSpPr txBox="1">
            <a:spLocks noGrp="1"/>
          </p:cNvSpPr>
          <p:nvPr>
            <p:ph type="title"/>
          </p:nvPr>
        </p:nvSpPr>
        <p:spPr>
          <a:xfrm>
            <a:off x="653667" y="789167"/>
            <a:ext cx="8068800" cy="4832400"/>
          </a:xfrm>
          <a:prstGeom prst="rect">
            <a:avLst/>
          </a:prstGeom>
        </p:spPr>
        <p:txBody>
          <a:bodyPr spcFirstLastPara="1" wrap="square" lIns="121900" tIns="121900" rIns="121900" bIns="121900" anchor="ctr" anchorCtr="0">
            <a:normAutofit/>
          </a:bodyPr>
          <a:lstStyle/>
          <a:p>
            <a:pPr marL="0" lvl="0" indent="0" algn="l" rtl="0">
              <a:spcBef>
                <a:spcPts val="0"/>
              </a:spcBef>
              <a:spcAft>
                <a:spcPts val="0"/>
              </a:spcAft>
              <a:buNone/>
            </a:pPr>
            <a:r>
              <a:rPr lang="de-DE"/>
              <a:t>Kommunikation und Partizipation</a:t>
            </a:r>
            <a:endParaRPr/>
          </a:p>
        </p:txBody>
      </p:sp>
      <p:sp>
        <p:nvSpPr>
          <p:cNvPr id="793" name="Google Shape;793;g2bcac157cc0_0_224"/>
          <p:cNvSpPr txBox="1">
            <a:spLocks noGrp="1"/>
          </p:cNvSpPr>
          <p:nvPr>
            <p:ph type="sldNum" idx="12"/>
          </p:nvPr>
        </p:nvSpPr>
        <p:spPr>
          <a:xfrm>
            <a:off x="415612" y="6333201"/>
            <a:ext cx="731700" cy="524700"/>
          </a:xfrm>
          <a:prstGeom prst="rect">
            <a:avLst/>
          </a:prstGeom>
        </p:spPr>
        <p:txBody>
          <a:bodyPr spcFirstLastPara="1" wrap="square" lIns="121900" tIns="121900" rIns="121900" bIns="1219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de-DE" sz="900" b="0" i="0" u="none" strike="noStrike" kern="0" cap="none" spc="0" normalizeH="0" baseline="0" noProof="0">
                <a:ln>
                  <a:noFill/>
                </a:ln>
                <a:solidFill>
                  <a:srgbClr val="FFFFFF"/>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78</a:t>
            </a:fld>
            <a:endParaRPr kumimoji="0" sz="900" b="0" i="0" u="none" strike="noStrike" kern="0" cap="none" spc="0" normalizeH="0" baseline="0" noProof="0">
              <a:ln>
                <a:noFill/>
              </a:ln>
              <a:solidFill>
                <a:srgbClr val="FFFFFF"/>
              </a:solidFill>
              <a:effectLst/>
              <a:uLnTx/>
              <a:uFillTx/>
              <a:latin typeface="Arial"/>
              <a:cs typeface="Arial"/>
              <a:sym typeface="Arial"/>
            </a:endParaRPr>
          </a:p>
        </p:txBody>
      </p:sp>
      <p:pic>
        <p:nvPicPr>
          <p:cNvPr id="794" name="Google Shape;794;g2bcac157cc0_0_224"/>
          <p:cNvPicPr preferRelativeResize="0"/>
          <p:nvPr/>
        </p:nvPicPr>
        <p:blipFill>
          <a:blip r:embed="rId3">
            <a:alphaModFix/>
          </a:blip>
          <a:stretch>
            <a:fillRect/>
          </a:stretch>
        </p:blipFill>
        <p:spPr>
          <a:xfrm>
            <a:off x="10375125" y="5762622"/>
            <a:ext cx="1816874" cy="1095275"/>
          </a:xfrm>
          <a:prstGeom prst="rect">
            <a:avLst/>
          </a:prstGeom>
          <a:noFill/>
          <a:ln>
            <a:noFill/>
          </a:ln>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807"/>
        <p:cNvGrpSpPr/>
        <p:nvPr/>
      </p:nvGrpSpPr>
      <p:grpSpPr>
        <a:xfrm>
          <a:off x="0" y="0"/>
          <a:ext cx="0" cy="0"/>
          <a:chOff x="0" y="0"/>
          <a:chExt cx="0" cy="0"/>
        </a:xfrm>
      </p:grpSpPr>
      <p:sp>
        <p:nvSpPr>
          <p:cNvPr id="808" name="Google Shape;808;g2bcbab24d4d_0_147"/>
          <p:cNvSpPr txBox="1">
            <a:spLocks noGrp="1"/>
          </p:cNvSpPr>
          <p:nvPr>
            <p:ph type="sldNum" idx="12"/>
          </p:nvPr>
        </p:nvSpPr>
        <p:spPr>
          <a:xfrm>
            <a:off x="11409045" y="6333134"/>
            <a:ext cx="731700" cy="524700"/>
          </a:xfrm>
          <a:prstGeom prst="rect">
            <a:avLst/>
          </a:prstGeom>
          <a:no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de-DE" sz="1900" b="0" i="0" u="none" strike="noStrike" kern="0" cap="none" spc="0" normalizeH="0" baseline="0" noProof="0">
                <a:ln>
                  <a:noFill/>
                </a:ln>
                <a:solidFill>
                  <a:srgbClr val="FFFFFF"/>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79</a:t>
            </a:fld>
            <a:endParaRPr kumimoji="0" sz="1900" b="0" i="0" u="none" strike="noStrike" kern="0" cap="none" spc="0" normalizeH="0" baseline="0" noProof="0">
              <a:ln>
                <a:noFill/>
              </a:ln>
              <a:solidFill>
                <a:srgbClr val="FFFFFF"/>
              </a:solidFill>
              <a:effectLst/>
              <a:uLnTx/>
              <a:uFillTx/>
              <a:latin typeface="Arial"/>
              <a:cs typeface="Arial"/>
              <a:sym typeface="Arial"/>
            </a:endParaRPr>
          </a:p>
        </p:txBody>
      </p:sp>
      <p:sp>
        <p:nvSpPr>
          <p:cNvPr id="809" name="Google Shape;809;g2bcbab24d4d_0_147"/>
          <p:cNvSpPr txBox="1">
            <a:spLocks noGrp="1"/>
          </p:cNvSpPr>
          <p:nvPr>
            <p:ph type="sldNum" idx="12"/>
          </p:nvPr>
        </p:nvSpPr>
        <p:spPr>
          <a:xfrm>
            <a:off x="554149" y="8444268"/>
            <a:ext cx="975600" cy="699600"/>
          </a:xfrm>
          <a:prstGeom prst="rect">
            <a:avLst/>
          </a:prstGeom>
        </p:spPr>
        <p:txBody>
          <a:bodyPr spcFirstLastPara="1" wrap="square" lIns="121900" tIns="121900" rIns="121900" bIns="1219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de-DE" sz="900" b="0" i="0" u="none" strike="noStrike" kern="0" cap="none" spc="0" normalizeH="0" baseline="0" noProof="0">
                <a:ln>
                  <a:noFill/>
                </a:ln>
                <a:solidFill>
                  <a:srgbClr val="FFFFFF"/>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79</a:t>
            </a:fld>
            <a:endParaRPr kumimoji="0" sz="900" b="0" i="0" u="none" strike="noStrike" kern="0" cap="none" spc="0" normalizeH="0" baseline="0" noProof="0">
              <a:ln>
                <a:noFill/>
              </a:ln>
              <a:solidFill>
                <a:srgbClr val="FFFFFF"/>
              </a:solidFill>
              <a:effectLst/>
              <a:uLnTx/>
              <a:uFillTx/>
              <a:latin typeface="Arial"/>
              <a:cs typeface="Arial"/>
              <a:sym typeface="Arial"/>
            </a:endParaRPr>
          </a:p>
        </p:txBody>
      </p:sp>
      <p:sp>
        <p:nvSpPr>
          <p:cNvPr id="810" name="Google Shape;810;g2bcbab24d4d_0_147"/>
          <p:cNvSpPr txBox="1">
            <a:spLocks noGrp="1"/>
          </p:cNvSpPr>
          <p:nvPr>
            <p:ph type="title" idx="4294967295"/>
          </p:nvPr>
        </p:nvSpPr>
        <p:spPr>
          <a:xfrm>
            <a:off x="653667" y="789167"/>
            <a:ext cx="8068800" cy="4832400"/>
          </a:xfrm>
          <a:prstGeom prst="rect">
            <a:avLst/>
          </a:prstGeom>
        </p:spPr>
        <p:txBody>
          <a:bodyPr spcFirstLastPara="1" wrap="square" lIns="121900" tIns="121900" rIns="121900" bIns="121900" anchor="t" anchorCtr="0">
            <a:normAutofit/>
          </a:bodyPr>
          <a:lstStyle/>
          <a:p>
            <a:pPr marL="0" lvl="0" indent="0" algn="l" rtl="0">
              <a:spcBef>
                <a:spcPts val="0"/>
              </a:spcBef>
              <a:spcAft>
                <a:spcPts val="0"/>
              </a:spcAft>
              <a:buNone/>
            </a:pPr>
            <a:r>
              <a:rPr lang="de-DE" sz="5100"/>
              <a:t>Ideenbox</a:t>
            </a:r>
            <a:endParaRPr sz="5100"/>
          </a:p>
        </p:txBody>
      </p:sp>
      <p:pic>
        <p:nvPicPr>
          <p:cNvPr id="811" name="Google Shape;811;g2bcbab24d4d_0_147"/>
          <p:cNvPicPr preferRelativeResize="0"/>
          <p:nvPr/>
        </p:nvPicPr>
        <p:blipFill>
          <a:blip r:embed="rId3">
            <a:alphaModFix/>
          </a:blip>
          <a:stretch>
            <a:fillRect/>
          </a:stretch>
        </p:blipFill>
        <p:spPr>
          <a:xfrm>
            <a:off x="5817900" y="1043725"/>
            <a:ext cx="4702725" cy="4702725"/>
          </a:xfrm>
          <a:prstGeom prst="rect">
            <a:avLst/>
          </a:prstGeom>
          <a:noFill/>
          <a:ln>
            <a:noFill/>
          </a:ln>
        </p:spPr>
      </p:pic>
      <p:sp>
        <p:nvSpPr>
          <p:cNvPr id="812" name="Google Shape;812;g2bcbab24d4d_0_147"/>
          <p:cNvSpPr txBox="1"/>
          <p:nvPr/>
        </p:nvSpPr>
        <p:spPr>
          <a:xfrm>
            <a:off x="653675" y="1989475"/>
            <a:ext cx="4852800" cy="10158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de-DE" sz="2700" b="0" i="0" u="sng" strike="noStrike" kern="0" cap="none" spc="0" normalizeH="0" baseline="0" noProof="0">
                <a:ln>
                  <a:noFill/>
                </a:ln>
                <a:solidFill>
                  <a:srgbClr val="0F3264"/>
                </a:solidFill>
                <a:effectLst/>
                <a:uLnTx/>
                <a:uFillTx/>
                <a:latin typeface="Calibri"/>
                <a:ea typeface="Calibri"/>
                <a:cs typeface="Calibri"/>
                <a:sym typeface="Calibri"/>
                <a:hlinkClick r:id="rId4">
                  <a:extLst>
                    <a:ext uri="{A12FA001-AC4F-418D-AE19-62706E023703}">
                      <ahyp:hlinkClr xmlns:ahyp="http://schemas.microsoft.com/office/drawing/2018/hyperlinkcolor" val="tx"/>
                    </a:ext>
                  </a:extLst>
                </a:hlinkClick>
              </a:rPr>
              <a:t>https://www.surveyhero.com/c/UmfrageGepMuehlbach</a:t>
            </a:r>
            <a:endParaRPr kumimoji="0" sz="3000" b="0" i="0" u="none" strike="noStrike" kern="0" cap="none" spc="0" normalizeH="0" baseline="0" noProof="0">
              <a:ln>
                <a:noFill/>
              </a:ln>
              <a:solidFill>
                <a:srgbClr val="0F3264"/>
              </a:solidFill>
              <a:effectLst/>
              <a:uLnTx/>
              <a:uFillTx/>
              <a:latin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 name="Slide Number Placeholder 2"/>
          <p:cNvSpPr txBox="1">
            <a:spLocks noGrp="1"/>
          </p:cNvSpPr>
          <p:nvPr>
            <p:ph type="sldNum" sz="quarter" idx="2"/>
          </p:nvPr>
        </p:nvSpPr>
        <p:spPr>
          <a:xfrm>
            <a:off x="5905501" y="6555323"/>
            <a:ext cx="188899" cy="281941"/>
          </a:xfrm>
          <a:prstGeom prst="rect">
            <a:avLst/>
          </a:prstGeom>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a:lstStyle/>
          <a:p>
            <a:fld id="{86CB4B4D-7CA3-9044-876B-883B54F8677D}" type="slidenum">
              <a:rPr/>
              <a:t>8</a:t>
            </a:fld>
            <a:endParaRPr/>
          </a:p>
        </p:txBody>
      </p:sp>
      <p:sp>
        <p:nvSpPr>
          <p:cNvPr id="142" name="Rechteck 11"/>
          <p:cNvSpPr/>
          <p:nvPr/>
        </p:nvSpPr>
        <p:spPr>
          <a:xfrm>
            <a:off x="3781890" y="564874"/>
            <a:ext cx="4999697" cy="5375082"/>
          </a:xfrm>
          <a:prstGeom prst="rect">
            <a:avLst/>
          </a:prstGeom>
          <a:ln w="12700">
            <a:solidFill>
              <a:srgbClr val="000000"/>
            </a:solidFill>
            <a:prstDash val="sysDash"/>
            <a:miter/>
          </a:ln>
        </p:spPr>
        <p:txBody>
          <a:bodyPr lIns="45719" rIns="45719" anchor="ctr"/>
          <a:lstStyle/>
          <a:p>
            <a:pPr algn="ctr"/>
            <a:endParaRPr/>
          </a:p>
        </p:txBody>
      </p:sp>
      <p:grpSp>
        <p:nvGrpSpPr>
          <p:cNvPr id="145" name="Google Shape;191;p23"/>
          <p:cNvGrpSpPr/>
          <p:nvPr/>
        </p:nvGrpSpPr>
        <p:grpSpPr>
          <a:xfrm>
            <a:off x="5421657" y="1261723"/>
            <a:ext cx="1654540" cy="1654539"/>
            <a:chOff x="0" y="0"/>
            <a:chExt cx="1654539" cy="1654538"/>
          </a:xfrm>
        </p:grpSpPr>
        <p:sp>
          <p:nvSpPr>
            <p:cNvPr id="143" name="Google Shape;192;p23"/>
            <p:cNvSpPr/>
            <p:nvPr/>
          </p:nvSpPr>
          <p:spPr>
            <a:xfrm>
              <a:off x="0" y="0"/>
              <a:ext cx="1654538" cy="1654538"/>
            </a:xfrm>
            <a:prstGeom prst="ellipse">
              <a:avLst/>
            </a:prstGeom>
            <a:solidFill>
              <a:srgbClr val="FFFFFF"/>
            </a:solidFill>
            <a:ln w="12700" cap="flat">
              <a:noFill/>
              <a:miter lim="400000"/>
            </a:ln>
            <a:effectLst>
              <a:outerShdw blurRad="787400" dist="50800" dir="9240000" rotWithShape="0">
                <a:srgbClr val="000000">
                  <a:alpha val="23000"/>
                </a:srgbClr>
              </a:outerShdw>
            </a:effectLst>
          </p:spPr>
          <p:txBody>
            <a:bodyPr wrap="square" lIns="45719" tIns="45719" rIns="45719" bIns="45719" numCol="1" anchor="ctr">
              <a:noAutofit/>
            </a:bodyPr>
            <a:lstStyle/>
            <a:p>
              <a:pPr>
                <a:defRPr sz="1500"/>
              </a:pPr>
              <a:endParaRPr/>
            </a:p>
          </p:txBody>
        </p:sp>
        <p:sp>
          <p:nvSpPr>
            <p:cNvPr id="144" name="Google Shape;193;p23"/>
            <p:cNvSpPr txBox="1"/>
            <p:nvPr/>
          </p:nvSpPr>
          <p:spPr>
            <a:xfrm>
              <a:off x="1" y="377697"/>
              <a:ext cx="1654538" cy="923296"/>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91424" tIns="91424" rIns="91424" bIns="91424" numCol="1" anchor="ctr">
              <a:spAutoFit/>
            </a:bodyPr>
            <a:lstStyle/>
            <a:p>
              <a:pPr lvl="0" algn="ctr"/>
              <a:r>
                <a:rPr lang="de-DE" sz="1600" b="1" dirty="0">
                  <a:latin typeface="Arial Nova Light" panose="020B0304020202020204" pitchFamily="34" charset="0"/>
                  <a:ea typeface="Montserrat Light"/>
                  <a:cs typeface="Montserrat Light"/>
                  <a:sym typeface="Montserrat Light"/>
                </a:rPr>
                <a:t>VISION</a:t>
              </a:r>
            </a:p>
            <a:p>
              <a:pPr lvl="0" algn="ctr"/>
              <a:r>
                <a:rPr lang="de-DE" sz="1600" dirty="0">
                  <a:latin typeface="Arial Nova Light" panose="020B0304020202020204" pitchFamily="34" charset="0"/>
                  <a:ea typeface="Montserrat Light"/>
                  <a:cs typeface="Montserrat Light"/>
                  <a:sym typeface="Montserrat Light"/>
                </a:rPr>
                <a:t>Der Blick in die</a:t>
              </a:r>
            </a:p>
            <a:p>
              <a:pPr lvl="0" algn="ctr"/>
              <a:r>
                <a:rPr lang="de-DE" sz="1600" dirty="0">
                  <a:latin typeface="Arial Nova Light" panose="020B0304020202020204" pitchFamily="34" charset="0"/>
                  <a:ea typeface="Montserrat Light"/>
                  <a:cs typeface="Montserrat Light"/>
                  <a:sym typeface="Montserrat Light"/>
                </a:rPr>
                <a:t>Zukunft</a:t>
              </a:r>
            </a:p>
          </p:txBody>
        </p:sp>
      </p:grpSp>
      <p:sp>
        <p:nvSpPr>
          <p:cNvPr id="146" name="Google Shape;192;p23"/>
          <p:cNvSpPr/>
          <p:nvPr/>
        </p:nvSpPr>
        <p:spPr>
          <a:xfrm>
            <a:off x="808129" y="2219083"/>
            <a:ext cx="2069040" cy="2069037"/>
          </a:xfrm>
          <a:prstGeom prst="ellipse">
            <a:avLst/>
          </a:prstGeom>
          <a:gradFill>
            <a:gsLst>
              <a:gs pos="0">
                <a:srgbClr val="0E5A2F"/>
              </a:gs>
              <a:gs pos="100000">
                <a:srgbClr val="0B4825"/>
              </a:gs>
            </a:gsLst>
            <a:lin ang="5400000"/>
          </a:gradFill>
          <a:ln w="12700">
            <a:miter lim="400000"/>
          </a:ln>
          <a:effectLst>
            <a:outerShdw blurRad="787400" dist="50800" dir="9240000" rotWithShape="0">
              <a:srgbClr val="000000">
                <a:alpha val="23000"/>
              </a:srgbClr>
            </a:outerShdw>
          </a:effectLst>
        </p:spPr>
        <p:txBody>
          <a:bodyPr lIns="45719" rIns="45719" anchor="ctr"/>
          <a:lstStyle/>
          <a:p>
            <a:endParaRPr/>
          </a:p>
        </p:txBody>
      </p:sp>
      <p:sp>
        <p:nvSpPr>
          <p:cNvPr id="147" name="Google Shape;193;p23"/>
          <p:cNvSpPr txBox="1"/>
          <p:nvPr/>
        </p:nvSpPr>
        <p:spPr>
          <a:xfrm>
            <a:off x="808128" y="2807056"/>
            <a:ext cx="2069039" cy="923297"/>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91424" tIns="91424" rIns="91424" bIns="91424" anchor="ctr">
            <a:spAutoFit/>
          </a:bodyPr>
          <a:lstStyle>
            <a:lvl1pPr algn="ctr">
              <a:defRPr sz="1600">
                <a:solidFill>
                  <a:srgbClr val="FFFFFF"/>
                </a:solidFill>
              </a:defRPr>
            </a:lvl1pPr>
          </a:lstStyle>
          <a:p>
            <a:pPr lvl="0" algn="ctr"/>
            <a:r>
              <a:rPr lang="de-DE" sz="1600" b="1" dirty="0">
                <a:solidFill>
                  <a:schemeClr val="bg1"/>
                </a:solidFill>
                <a:latin typeface="Arial Nova Light" panose="020B0304020202020204" pitchFamily="34" charset="0"/>
                <a:ea typeface="Montserrat Light"/>
                <a:cs typeface="Montserrat Light"/>
                <a:sym typeface="Montserrat Light"/>
              </a:rPr>
              <a:t>Ist – Zustandsanalyse</a:t>
            </a:r>
          </a:p>
          <a:p>
            <a:endParaRPr lang="de-AT" dirty="0"/>
          </a:p>
          <a:p>
            <a:r>
              <a:rPr lang="de-AT" dirty="0"/>
              <a:t>SWOT</a:t>
            </a:r>
            <a:endParaRPr dirty="0"/>
          </a:p>
        </p:txBody>
      </p:sp>
      <p:grpSp>
        <p:nvGrpSpPr>
          <p:cNvPr id="150" name="Group 48"/>
          <p:cNvGrpSpPr/>
          <p:nvPr/>
        </p:nvGrpSpPr>
        <p:grpSpPr>
          <a:xfrm>
            <a:off x="9553112" y="2203980"/>
            <a:ext cx="2287906" cy="2069039"/>
            <a:chOff x="-128306" y="-1"/>
            <a:chExt cx="2287905" cy="2069038"/>
          </a:xfrm>
        </p:grpSpPr>
        <p:sp>
          <p:nvSpPr>
            <p:cNvPr id="148" name="Google Shape;192;p23"/>
            <p:cNvSpPr/>
            <p:nvPr/>
          </p:nvSpPr>
          <p:spPr>
            <a:xfrm>
              <a:off x="-1" y="-1"/>
              <a:ext cx="2069038" cy="2069038"/>
            </a:xfrm>
            <a:prstGeom prst="ellipse">
              <a:avLst/>
            </a:prstGeom>
            <a:gradFill flip="none" rotWithShape="1">
              <a:gsLst>
                <a:gs pos="0">
                  <a:srgbClr val="0E5A2F"/>
                </a:gs>
                <a:gs pos="100000">
                  <a:srgbClr val="0B4825"/>
                </a:gs>
              </a:gsLst>
              <a:lin ang="5400000" scaled="0"/>
            </a:gradFill>
            <a:ln w="12700" cap="flat">
              <a:noFill/>
              <a:miter lim="400000"/>
            </a:ln>
            <a:effectLst>
              <a:outerShdw blurRad="787400" dist="50800" dir="9240000" rotWithShape="0">
                <a:srgbClr val="000000">
                  <a:alpha val="23000"/>
                </a:srgbClr>
              </a:outerShdw>
            </a:effectLst>
          </p:spPr>
          <p:txBody>
            <a:bodyPr wrap="square" lIns="45719" tIns="45719" rIns="45719" bIns="45719" numCol="1" anchor="ctr">
              <a:noAutofit/>
            </a:bodyPr>
            <a:lstStyle/>
            <a:p>
              <a:pPr>
                <a:defRPr sz="1500">
                  <a:solidFill>
                    <a:schemeClr val="accent2"/>
                  </a:solidFill>
                </a:defRPr>
              </a:pPr>
              <a:endParaRPr/>
            </a:p>
          </p:txBody>
        </p:sp>
        <p:sp>
          <p:nvSpPr>
            <p:cNvPr id="149" name="Google Shape;193;p23"/>
            <p:cNvSpPr txBox="1"/>
            <p:nvPr/>
          </p:nvSpPr>
          <p:spPr>
            <a:xfrm>
              <a:off x="-128306" y="480250"/>
              <a:ext cx="2287905" cy="1138740"/>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91424" tIns="91424" rIns="91424" bIns="91424" numCol="1" anchor="ctr">
              <a:spAutoFit/>
            </a:bodyPr>
            <a:lstStyle/>
            <a:p>
              <a:pPr lvl="0" algn="ctr"/>
              <a:r>
                <a:rPr lang="de-DE" sz="2000" b="1" dirty="0">
                  <a:solidFill>
                    <a:schemeClr val="bg1"/>
                  </a:solidFill>
                  <a:latin typeface="Arial Nova Light" panose="020B0304020202020204" pitchFamily="34" charset="0"/>
                  <a:ea typeface="Montserrat Light"/>
                  <a:cs typeface="Montserrat Light"/>
                  <a:sym typeface="Montserrat Light"/>
                </a:rPr>
                <a:t>GProRL</a:t>
              </a:r>
            </a:p>
            <a:p>
              <a:pPr lvl="0" algn="ctr"/>
              <a:r>
                <a:rPr lang="de-DE" sz="1400" dirty="0">
                  <a:solidFill>
                    <a:schemeClr val="bg1"/>
                  </a:solidFill>
                  <a:latin typeface="Arial Nova Light" panose="020B0304020202020204" pitchFamily="34" charset="0"/>
                  <a:ea typeface="Montserrat Light"/>
                  <a:cs typeface="Montserrat Light"/>
                  <a:sym typeface="Montserrat Light"/>
                </a:rPr>
                <a:t>Durchführungsprogramm und Durchführungs-bestimmungen</a:t>
              </a:r>
            </a:p>
          </p:txBody>
        </p:sp>
      </p:grpSp>
      <p:sp>
        <p:nvSpPr>
          <p:cNvPr id="151" name="Gerade Verbindung mit Pfeil 22"/>
          <p:cNvSpPr/>
          <p:nvPr/>
        </p:nvSpPr>
        <p:spPr>
          <a:xfrm flipV="1">
            <a:off x="8983402" y="3829050"/>
            <a:ext cx="569710" cy="419829"/>
          </a:xfrm>
          <a:prstGeom prst="line">
            <a:avLst/>
          </a:prstGeom>
          <a:ln w="25400">
            <a:solidFill>
              <a:srgbClr val="808080"/>
            </a:solidFill>
            <a:miter/>
            <a:tailEnd type="triangle"/>
          </a:ln>
        </p:spPr>
        <p:txBody>
          <a:bodyPr lIns="45719" rIns="45719"/>
          <a:lstStyle/>
          <a:p>
            <a:endParaRPr/>
          </a:p>
        </p:txBody>
      </p:sp>
      <p:grpSp>
        <p:nvGrpSpPr>
          <p:cNvPr id="154" name="Google Shape;191;p23"/>
          <p:cNvGrpSpPr/>
          <p:nvPr/>
        </p:nvGrpSpPr>
        <p:grpSpPr>
          <a:xfrm>
            <a:off x="4447547" y="99021"/>
            <a:ext cx="3595602" cy="887355"/>
            <a:chOff x="0" y="0"/>
            <a:chExt cx="3595600" cy="887354"/>
          </a:xfrm>
        </p:grpSpPr>
        <p:sp>
          <p:nvSpPr>
            <p:cNvPr id="152" name="Google Shape;192;p23"/>
            <p:cNvSpPr/>
            <p:nvPr/>
          </p:nvSpPr>
          <p:spPr>
            <a:xfrm>
              <a:off x="0" y="0"/>
              <a:ext cx="3595600" cy="887354"/>
            </a:xfrm>
            <a:prstGeom prst="roundRect">
              <a:avLst>
                <a:gd name="adj" fmla="val 16667"/>
              </a:avLst>
            </a:prstGeom>
            <a:solidFill>
              <a:srgbClr val="FFFFFF"/>
            </a:solidFill>
            <a:ln w="12700" cap="flat">
              <a:noFill/>
              <a:miter lim="400000"/>
            </a:ln>
            <a:effectLst>
              <a:outerShdw blurRad="787400" dist="50800" dir="9240000" rotWithShape="0">
                <a:srgbClr val="000000">
                  <a:alpha val="23000"/>
                </a:srgbClr>
              </a:outerShdw>
            </a:effectLst>
          </p:spPr>
          <p:txBody>
            <a:bodyPr wrap="square" lIns="45719" tIns="45719" rIns="45719" bIns="45719" numCol="1" anchor="ctr">
              <a:noAutofit/>
            </a:bodyPr>
            <a:lstStyle/>
            <a:p>
              <a:pPr>
                <a:defRPr sz="1500"/>
              </a:pPr>
              <a:endParaRPr/>
            </a:p>
          </p:txBody>
        </p:sp>
        <p:sp>
          <p:nvSpPr>
            <p:cNvPr id="153" name="Google Shape;193;p23"/>
            <p:cNvSpPr txBox="1"/>
            <p:nvPr/>
          </p:nvSpPr>
          <p:spPr>
            <a:xfrm>
              <a:off x="0" y="105152"/>
              <a:ext cx="3595600" cy="677075"/>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91424" tIns="91424" rIns="91424" bIns="91424" numCol="1" anchor="ctr">
              <a:spAutoFit/>
            </a:bodyPr>
            <a:lstStyle>
              <a:lvl1pPr algn="ctr">
                <a:defRPr sz="1600"/>
              </a:lvl1pPr>
            </a:lstStyle>
            <a:p>
              <a:pPr lvl="0" algn="ctr"/>
              <a:r>
                <a:rPr lang="de-DE" sz="1600" dirty="0">
                  <a:latin typeface="Arial Nova Light" panose="020B0304020202020204" pitchFamily="34" charset="0"/>
                  <a:ea typeface="Montserrat Light"/>
                  <a:cs typeface="Montserrat Light"/>
                  <a:sym typeface="Montserrat Light"/>
                </a:rPr>
                <a:t>Beteiligung der Bevölkerung, Nachbargemeinden und Landesämter</a:t>
              </a:r>
            </a:p>
          </p:txBody>
        </p:sp>
      </p:grpSp>
      <p:sp>
        <p:nvSpPr>
          <p:cNvPr id="155" name="Gerade Verbindung mit Pfeil 26"/>
          <p:cNvSpPr/>
          <p:nvPr/>
        </p:nvSpPr>
        <p:spPr>
          <a:xfrm flipV="1">
            <a:off x="3036828" y="2793613"/>
            <a:ext cx="592094" cy="261799"/>
          </a:xfrm>
          <a:prstGeom prst="line">
            <a:avLst/>
          </a:prstGeom>
          <a:ln w="25400">
            <a:solidFill>
              <a:srgbClr val="808080"/>
            </a:solidFill>
            <a:miter/>
            <a:tailEnd type="triangle"/>
          </a:ln>
        </p:spPr>
        <p:txBody>
          <a:bodyPr lIns="45719" rIns="45719"/>
          <a:lstStyle/>
          <a:p>
            <a:endParaRPr/>
          </a:p>
        </p:txBody>
      </p:sp>
      <p:grpSp>
        <p:nvGrpSpPr>
          <p:cNvPr id="158" name="Google Shape;191;p23"/>
          <p:cNvGrpSpPr/>
          <p:nvPr/>
        </p:nvGrpSpPr>
        <p:grpSpPr>
          <a:xfrm>
            <a:off x="4491597" y="5490598"/>
            <a:ext cx="3595601" cy="887355"/>
            <a:chOff x="0" y="0"/>
            <a:chExt cx="3595599" cy="887353"/>
          </a:xfrm>
        </p:grpSpPr>
        <p:sp>
          <p:nvSpPr>
            <p:cNvPr id="156" name="Google Shape;192;p23"/>
            <p:cNvSpPr/>
            <p:nvPr/>
          </p:nvSpPr>
          <p:spPr>
            <a:xfrm>
              <a:off x="0" y="0"/>
              <a:ext cx="3595600" cy="887354"/>
            </a:xfrm>
            <a:prstGeom prst="roundRect">
              <a:avLst>
                <a:gd name="adj" fmla="val 16667"/>
              </a:avLst>
            </a:prstGeom>
            <a:solidFill>
              <a:srgbClr val="FFFFFF"/>
            </a:solidFill>
            <a:ln w="12700" cap="flat">
              <a:noFill/>
              <a:miter lim="400000"/>
            </a:ln>
            <a:effectLst>
              <a:outerShdw blurRad="787400" dist="50800" dir="9240000" rotWithShape="0">
                <a:srgbClr val="000000">
                  <a:alpha val="23000"/>
                </a:srgbClr>
              </a:outerShdw>
            </a:effectLst>
          </p:spPr>
          <p:txBody>
            <a:bodyPr wrap="square" lIns="45719" tIns="45719" rIns="45719" bIns="45719" numCol="1" anchor="ctr">
              <a:noAutofit/>
            </a:bodyPr>
            <a:lstStyle/>
            <a:p>
              <a:pPr>
                <a:defRPr sz="1500"/>
              </a:pPr>
              <a:endParaRPr/>
            </a:p>
          </p:txBody>
        </p:sp>
        <p:sp>
          <p:nvSpPr>
            <p:cNvPr id="157" name="Google Shape;193;p23"/>
            <p:cNvSpPr txBox="1"/>
            <p:nvPr/>
          </p:nvSpPr>
          <p:spPr>
            <a:xfrm>
              <a:off x="0" y="225264"/>
              <a:ext cx="3595600" cy="436851"/>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91424" tIns="91424" rIns="91424" bIns="91424" numCol="1" anchor="ctr">
              <a:spAutoFit/>
            </a:bodyPr>
            <a:lstStyle>
              <a:lvl1pPr algn="ctr">
                <a:defRPr sz="1600"/>
              </a:lvl1pPr>
            </a:lstStyle>
            <a:p>
              <a:r>
                <a:rPr lang="de-AT" dirty="0"/>
                <a:t>Strategische Umweltprüfung</a:t>
              </a:r>
              <a:endParaRPr dirty="0"/>
            </a:p>
          </p:txBody>
        </p:sp>
      </p:grpSp>
      <p:sp>
        <p:nvSpPr>
          <p:cNvPr id="159" name="Gerade Verbindung mit Pfeil 30"/>
          <p:cNvSpPr/>
          <p:nvPr/>
        </p:nvSpPr>
        <p:spPr>
          <a:xfrm flipH="1">
            <a:off x="5089697" y="2583633"/>
            <a:ext cx="328010" cy="266247"/>
          </a:xfrm>
          <a:prstGeom prst="line">
            <a:avLst/>
          </a:prstGeom>
          <a:ln w="6350" cap="rnd">
            <a:solidFill>
              <a:srgbClr val="808080"/>
            </a:solidFill>
            <a:miter/>
            <a:tailEnd type="triangle"/>
          </a:ln>
        </p:spPr>
        <p:txBody>
          <a:bodyPr lIns="45719" rIns="45719"/>
          <a:lstStyle/>
          <a:p>
            <a:endParaRPr/>
          </a:p>
        </p:txBody>
      </p:sp>
      <p:sp>
        <p:nvSpPr>
          <p:cNvPr id="160" name="Gerade Verbindung mit Pfeil 31"/>
          <p:cNvSpPr/>
          <p:nvPr/>
        </p:nvSpPr>
        <p:spPr>
          <a:xfrm flipH="1">
            <a:off x="5487141" y="2965121"/>
            <a:ext cx="323469" cy="766484"/>
          </a:xfrm>
          <a:prstGeom prst="line">
            <a:avLst/>
          </a:prstGeom>
          <a:ln w="6350" cap="rnd">
            <a:solidFill>
              <a:srgbClr val="808080"/>
            </a:solidFill>
            <a:miter/>
            <a:tailEnd type="triangle"/>
          </a:ln>
        </p:spPr>
        <p:txBody>
          <a:bodyPr lIns="45719" rIns="45719"/>
          <a:lstStyle/>
          <a:p>
            <a:endParaRPr/>
          </a:p>
        </p:txBody>
      </p:sp>
      <p:sp>
        <p:nvSpPr>
          <p:cNvPr id="161" name="Gerade Verbindung mit Pfeil 32"/>
          <p:cNvSpPr/>
          <p:nvPr/>
        </p:nvSpPr>
        <p:spPr>
          <a:xfrm>
            <a:off x="6655727" y="2965121"/>
            <a:ext cx="345100" cy="740896"/>
          </a:xfrm>
          <a:prstGeom prst="line">
            <a:avLst/>
          </a:prstGeom>
          <a:ln w="6350" cap="rnd">
            <a:solidFill>
              <a:srgbClr val="808080"/>
            </a:solidFill>
            <a:miter/>
            <a:tailEnd type="triangle"/>
          </a:ln>
        </p:spPr>
        <p:txBody>
          <a:bodyPr lIns="45719" rIns="45719"/>
          <a:lstStyle/>
          <a:p>
            <a:endParaRPr/>
          </a:p>
        </p:txBody>
      </p:sp>
      <p:sp>
        <p:nvSpPr>
          <p:cNvPr id="162" name="Gerade Verbindung mit Pfeil 33"/>
          <p:cNvSpPr/>
          <p:nvPr/>
        </p:nvSpPr>
        <p:spPr>
          <a:xfrm>
            <a:off x="7116260" y="2583633"/>
            <a:ext cx="273234" cy="266247"/>
          </a:xfrm>
          <a:prstGeom prst="line">
            <a:avLst/>
          </a:prstGeom>
          <a:ln w="6350" cap="rnd">
            <a:solidFill>
              <a:srgbClr val="808080"/>
            </a:solidFill>
            <a:miter/>
            <a:tailEnd type="triangle"/>
          </a:ln>
        </p:spPr>
        <p:txBody>
          <a:bodyPr lIns="45719" rIns="45719"/>
          <a:lstStyle/>
          <a:p>
            <a:endParaRPr/>
          </a:p>
        </p:txBody>
      </p:sp>
      <p:grpSp>
        <p:nvGrpSpPr>
          <p:cNvPr id="165" name="Google Shape;191;p23"/>
          <p:cNvGrpSpPr/>
          <p:nvPr/>
        </p:nvGrpSpPr>
        <p:grpSpPr>
          <a:xfrm>
            <a:off x="5475054" y="3088395"/>
            <a:ext cx="1545328" cy="436851"/>
            <a:chOff x="0" y="0"/>
            <a:chExt cx="1545327" cy="436849"/>
          </a:xfrm>
        </p:grpSpPr>
        <p:sp>
          <p:nvSpPr>
            <p:cNvPr id="163" name="Google Shape;192;p23"/>
            <p:cNvSpPr/>
            <p:nvPr/>
          </p:nvSpPr>
          <p:spPr>
            <a:xfrm>
              <a:off x="0" y="48378"/>
              <a:ext cx="1545328" cy="340084"/>
            </a:xfrm>
            <a:prstGeom prst="roundRect">
              <a:avLst>
                <a:gd name="adj" fmla="val 16667"/>
              </a:avLst>
            </a:prstGeom>
            <a:solidFill>
              <a:srgbClr val="FFFFFF"/>
            </a:solidFill>
            <a:ln w="12700" cap="flat">
              <a:noFill/>
              <a:miter lim="400000"/>
            </a:ln>
            <a:effectLst>
              <a:outerShdw blurRad="787400" dist="50800" dir="9240000" rotWithShape="0">
                <a:srgbClr val="000000">
                  <a:alpha val="23000"/>
                </a:srgbClr>
              </a:outerShdw>
            </a:effectLst>
          </p:spPr>
          <p:txBody>
            <a:bodyPr wrap="square" lIns="45719" tIns="45719" rIns="45719" bIns="45719" numCol="1" anchor="ctr">
              <a:noAutofit/>
            </a:bodyPr>
            <a:lstStyle/>
            <a:p>
              <a:pPr>
                <a:defRPr sz="1500"/>
              </a:pPr>
              <a:endParaRPr/>
            </a:p>
          </p:txBody>
        </p:sp>
        <p:sp>
          <p:nvSpPr>
            <p:cNvPr id="164" name="Google Shape;193;p23"/>
            <p:cNvSpPr txBox="1"/>
            <p:nvPr/>
          </p:nvSpPr>
          <p:spPr>
            <a:xfrm>
              <a:off x="0" y="0"/>
              <a:ext cx="1545327" cy="436850"/>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91424" tIns="91424" rIns="91424" bIns="91424" numCol="1" anchor="ctr">
              <a:spAutoFit/>
            </a:bodyPr>
            <a:lstStyle>
              <a:lvl1pPr algn="ctr">
                <a:defRPr sz="1600"/>
              </a:lvl1pPr>
            </a:lstStyle>
            <a:p>
              <a:r>
                <a:rPr lang="de-DE" sz="1600" b="1" dirty="0">
                  <a:latin typeface="Arial Nova Light" panose="020B0304020202020204" pitchFamily="34" charset="0"/>
                  <a:ea typeface="Montserrat Light"/>
                  <a:cs typeface="Montserrat Light"/>
                  <a:sym typeface="Montserrat Light"/>
                </a:rPr>
                <a:t>Zielsetzungen</a:t>
              </a:r>
              <a:endParaRPr dirty="0"/>
            </a:p>
          </p:txBody>
        </p:sp>
      </p:grpSp>
      <p:grpSp>
        <p:nvGrpSpPr>
          <p:cNvPr id="169" name="Group 47"/>
          <p:cNvGrpSpPr/>
          <p:nvPr/>
        </p:nvGrpSpPr>
        <p:grpSpPr>
          <a:xfrm>
            <a:off x="3738522" y="2733469"/>
            <a:ext cx="1601668" cy="1380119"/>
            <a:chOff x="32367" y="-1"/>
            <a:chExt cx="1601667" cy="1380118"/>
          </a:xfrm>
        </p:grpSpPr>
        <p:sp>
          <p:nvSpPr>
            <p:cNvPr id="166" name="Google Shape;192;p23"/>
            <p:cNvSpPr/>
            <p:nvPr/>
          </p:nvSpPr>
          <p:spPr>
            <a:xfrm>
              <a:off x="133570" y="-1"/>
              <a:ext cx="1380118" cy="1380118"/>
            </a:xfrm>
            <a:prstGeom prst="ellipse">
              <a:avLst/>
            </a:prstGeom>
            <a:solidFill>
              <a:srgbClr val="AA3C3B"/>
            </a:solidFill>
            <a:ln w="12700" cap="flat">
              <a:noFill/>
              <a:miter lim="400000"/>
            </a:ln>
            <a:effectLst>
              <a:outerShdw blurRad="787400" dist="50800" dir="9240000" rotWithShape="0">
                <a:srgbClr val="000000">
                  <a:alpha val="23000"/>
                </a:srgbClr>
              </a:outerShdw>
            </a:effectLst>
          </p:spPr>
          <p:txBody>
            <a:bodyPr wrap="square" lIns="45719" tIns="45719" rIns="45719" bIns="45719" numCol="1" anchor="ctr">
              <a:noAutofit/>
            </a:bodyPr>
            <a:lstStyle/>
            <a:p>
              <a:pPr>
                <a:defRPr sz="1500"/>
              </a:pPr>
              <a:endParaRPr/>
            </a:p>
          </p:txBody>
        </p:sp>
        <p:sp>
          <p:nvSpPr>
            <p:cNvPr id="167" name="Google Shape;193;p23"/>
            <p:cNvSpPr txBox="1"/>
            <p:nvPr/>
          </p:nvSpPr>
          <p:spPr>
            <a:xfrm>
              <a:off x="32367" y="442357"/>
              <a:ext cx="1601667" cy="553966"/>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91424" tIns="91424" rIns="91424" bIns="91424" numCol="1" anchor="ctr">
              <a:spAutoFit/>
            </a:bodyPr>
            <a:lstStyle>
              <a:lvl1pPr algn="ctr">
                <a:defRPr sz="1200">
                  <a:solidFill>
                    <a:srgbClr val="FFFFFF"/>
                  </a:solidFill>
                </a:defRPr>
              </a:lvl1pPr>
            </a:lstStyle>
            <a:p>
              <a:r>
                <a:rPr lang="de-DE" sz="1200" dirty="0">
                  <a:latin typeface="Arial Nova Light" panose="020B0304020202020204" pitchFamily="34" charset="0"/>
                  <a:ea typeface="Montserrat Light"/>
                  <a:cs typeface="Montserrat Light"/>
                  <a:sym typeface="Montserrat Light"/>
                </a:rPr>
                <a:t>Siedlungs-entwicklung</a:t>
              </a:r>
              <a:endParaRPr dirty="0"/>
            </a:p>
          </p:txBody>
        </p:sp>
        <p:sp>
          <p:nvSpPr>
            <p:cNvPr id="168" name="Google Shape;193;p23"/>
            <p:cNvSpPr txBox="1"/>
            <p:nvPr/>
          </p:nvSpPr>
          <p:spPr>
            <a:xfrm>
              <a:off x="56338" y="191701"/>
              <a:ext cx="1545328" cy="369300"/>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91424" tIns="91424" rIns="91424" bIns="91424" numCol="1" anchor="ctr">
              <a:spAutoFit/>
            </a:bodyPr>
            <a:lstStyle>
              <a:lvl1pPr algn="ctr">
                <a:defRPr sz="1200">
                  <a:solidFill>
                    <a:srgbClr val="FFFFFF"/>
                  </a:solidFill>
                </a:defRPr>
              </a:lvl1pPr>
            </a:lstStyle>
            <a:p>
              <a:r>
                <a:rPr lang="de-DE" sz="1200" b="1" dirty="0">
                  <a:latin typeface="Arial Nova Light" panose="020B0304020202020204" pitchFamily="34" charset="0"/>
                  <a:ea typeface="Montserrat Light"/>
                  <a:cs typeface="Montserrat Light"/>
                  <a:sym typeface="Montserrat Light"/>
                </a:rPr>
                <a:t>Maßnahmen</a:t>
              </a:r>
            </a:p>
          </p:txBody>
        </p:sp>
      </p:grpSp>
      <p:grpSp>
        <p:nvGrpSpPr>
          <p:cNvPr id="173" name="Group 43"/>
          <p:cNvGrpSpPr/>
          <p:nvPr/>
        </p:nvGrpSpPr>
        <p:grpSpPr>
          <a:xfrm>
            <a:off x="4702326" y="3881323"/>
            <a:ext cx="1654540" cy="1380118"/>
            <a:chOff x="0" y="0"/>
            <a:chExt cx="1654538" cy="1380117"/>
          </a:xfrm>
        </p:grpSpPr>
        <p:sp>
          <p:nvSpPr>
            <p:cNvPr id="170" name="Google Shape;192;p23"/>
            <p:cNvSpPr/>
            <p:nvPr/>
          </p:nvSpPr>
          <p:spPr>
            <a:xfrm>
              <a:off x="133570" y="0"/>
              <a:ext cx="1380117" cy="1380117"/>
            </a:xfrm>
            <a:prstGeom prst="ellipse">
              <a:avLst/>
            </a:prstGeom>
            <a:solidFill>
              <a:srgbClr val="357339"/>
            </a:solidFill>
            <a:ln w="12700" cap="flat">
              <a:noFill/>
              <a:miter lim="400000"/>
            </a:ln>
            <a:effectLst>
              <a:outerShdw blurRad="787400" dist="50800" dir="9240000" rotWithShape="0">
                <a:srgbClr val="000000">
                  <a:alpha val="23000"/>
                </a:srgbClr>
              </a:outerShdw>
            </a:effectLst>
          </p:spPr>
          <p:txBody>
            <a:bodyPr wrap="square" lIns="45719" tIns="45719" rIns="45719" bIns="45719" numCol="1" anchor="ctr">
              <a:noAutofit/>
            </a:bodyPr>
            <a:lstStyle/>
            <a:p>
              <a:pPr>
                <a:defRPr sz="1500"/>
              </a:pPr>
              <a:endParaRPr/>
            </a:p>
          </p:txBody>
        </p:sp>
        <p:sp>
          <p:nvSpPr>
            <p:cNvPr id="171" name="Google Shape;193;p23"/>
            <p:cNvSpPr txBox="1"/>
            <p:nvPr/>
          </p:nvSpPr>
          <p:spPr>
            <a:xfrm>
              <a:off x="0" y="539015"/>
              <a:ext cx="1654538" cy="373351"/>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91424" tIns="91424" rIns="91424" bIns="91424" numCol="1" anchor="ctr">
              <a:spAutoFit/>
            </a:bodyPr>
            <a:lstStyle>
              <a:lvl1pPr algn="ctr">
                <a:defRPr sz="1200">
                  <a:solidFill>
                    <a:srgbClr val="FFFFFF"/>
                  </a:solidFill>
                </a:defRPr>
              </a:lvl1pPr>
            </a:lstStyle>
            <a:p>
              <a:r>
                <a:rPr lang="de-DE" sz="1200" dirty="0">
                  <a:latin typeface="Arial Nova Light" panose="020B0304020202020204" pitchFamily="34" charset="0"/>
                  <a:ea typeface="Montserrat Light"/>
                  <a:cs typeface="Montserrat Light"/>
                  <a:sym typeface="Montserrat Light"/>
                </a:rPr>
                <a:t>Landschaft</a:t>
              </a:r>
              <a:endParaRPr dirty="0"/>
            </a:p>
          </p:txBody>
        </p:sp>
        <p:sp>
          <p:nvSpPr>
            <p:cNvPr id="172" name="Google Shape;193;p23"/>
            <p:cNvSpPr txBox="1"/>
            <p:nvPr/>
          </p:nvSpPr>
          <p:spPr>
            <a:xfrm>
              <a:off x="67963" y="194958"/>
              <a:ext cx="1545328" cy="369300"/>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91424" tIns="91424" rIns="91424" bIns="91424" numCol="1" anchor="ctr">
              <a:spAutoFit/>
            </a:bodyPr>
            <a:lstStyle>
              <a:lvl1pPr algn="ctr">
                <a:defRPr sz="1200">
                  <a:solidFill>
                    <a:srgbClr val="FFFFFF"/>
                  </a:solidFill>
                </a:defRPr>
              </a:lvl1pPr>
            </a:lstStyle>
            <a:p>
              <a:r>
                <a:rPr lang="de-DE" sz="1200" b="1" dirty="0">
                  <a:latin typeface="Arial Nova Light" panose="020B0304020202020204" pitchFamily="34" charset="0"/>
                  <a:ea typeface="Montserrat Light"/>
                  <a:cs typeface="Montserrat Light"/>
                  <a:sym typeface="Montserrat Light"/>
                </a:rPr>
                <a:t>Maßnahmen</a:t>
              </a:r>
            </a:p>
          </p:txBody>
        </p:sp>
      </p:grpSp>
      <p:grpSp>
        <p:nvGrpSpPr>
          <p:cNvPr id="177" name="Group 44"/>
          <p:cNvGrpSpPr/>
          <p:nvPr/>
        </p:nvGrpSpPr>
        <p:grpSpPr>
          <a:xfrm>
            <a:off x="6166277" y="3885803"/>
            <a:ext cx="1654540" cy="1380118"/>
            <a:chOff x="0" y="0"/>
            <a:chExt cx="1654538" cy="1380117"/>
          </a:xfrm>
        </p:grpSpPr>
        <p:sp>
          <p:nvSpPr>
            <p:cNvPr id="174" name="Google Shape;192;p23"/>
            <p:cNvSpPr/>
            <p:nvPr/>
          </p:nvSpPr>
          <p:spPr>
            <a:xfrm>
              <a:off x="133570" y="0"/>
              <a:ext cx="1380117" cy="1380117"/>
            </a:xfrm>
            <a:prstGeom prst="ellipse">
              <a:avLst/>
            </a:prstGeom>
            <a:solidFill>
              <a:srgbClr val="2E4D87"/>
            </a:solidFill>
            <a:ln w="12700" cap="flat">
              <a:noFill/>
              <a:miter lim="400000"/>
            </a:ln>
            <a:effectLst>
              <a:outerShdw blurRad="787400" dist="50800" dir="9240000" rotWithShape="0">
                <a:srgbClr val="000000">
                  <a:alpha val="23000"/>
                </a:srgbClr>
              </a:outerShdw>
            </a:effectLst>
          </p:spPr>
          <p:txBody>
            <a:bodyPr wrap="square" lIns="45719" tIns="45719" rIns="45719" bIns="45719" numCol="1" anchor="ctr">
              <a:noAutofit/>
            </a:bodyPr>
            <a:lstStyle/>
            <a:p>
              <a:pPr>
                <a:defRPr sz="1500"/>
              </a:pPr>
              <a:endParaRPr/>
            </a:p>
          </p:txBody>
        </p:sp>
        <p:sp>
          <p:nvSpPr>
            <p:cNvPr id="175" name="Google Shape;193;p23"/>
            <p:cNvSpPr txBox="1"/>
            <p:nvPr/>
          </p:nvSpPr>
          <p:spPr>
            <a:xfrm>
              <a:off x="0" y="539015"/>
              <a:ext cx="1654538" cy="373351"/>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91424" tIns="91424" rIns="91424" bIns="91424" numCol="1" anchor="ctr">
              <a:spAutoFit/>
            </a:bodyPr>
            <a:lstStyle>
              <a:lvl1pPr algn="ctr">
                <a:defRPr sz="1200">
                  <a:solidFill>
                    <a:srgbClr val="FFFFFF"/>
                  </a:solidFill>
                </a:defRPr>
              </a:lvl1pPr>
            </a:lstStyle>
            <a:p>
              <a:r>
                <a:rPr lang="de-DE" sz="1200" dirty="0">
                  <a:latin typeface="Arial Nova Light" panose="020B0304020202020204" pitchFamily="34" charset="0"/>
                  <a:ea typeface="Montserrat Light"/>
                  <a:cs typeface="Montserrat Light"/>
                  <a:sym typeface="Montserrat Light"/>
                </a:rPr>
                <a:t>Mobilität</a:t>
              </a:r>
              <a:endParaRPr dirty="0"/>
            </a:p>
          </p:txBody>
        </p:sp>
        <p:sp>
          <p:nvSpPr>
            <p:cNvPr id="176" name="Google Shape;193;p23"/>
            <p:cNvSpPr txBox="1"/>
            <p:nvPr/>
          </p:nvSpPr>
          <p:spPr>
            <a:xfrm>
              <a:off x="61885" y="205230"/>
              <a:ext cx="1545328" cy="369300"/>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91424" tIns="91424" rIns="91424" bIns="91424" numCol="1" anchor="ctr">
              <a:spAutoFit/>
            </a:bodyPr>
            <a:lstStyle>
              <a:lvl1pPr algn="ctr">
                <a:defRPr sz="1200">
                  <a:solidFill>
                    <a:srgbClr val="FFFFFF"/>
                  </a:solidFill>
                </a:defRPr>
              </a:lvl1pPr>
            </a:lstStyle>
            <a:p>
              <a:r>
                <a:rPr lang="de-DE" sz="1200" b="1" dirty="0">
                  <a:latin typeface="Arial Nova Light" panose="020B0304020202020204" pitchFamily="34" charset="0"/>
                  <a:ea typeface="Montserrat Light"/>
                  <a:cs typeface="Montserrat Light"/>
                  <a:sym typeface="Montserrat Light"/>
                </a:rPr>
                <a:t>Maßnahmen</a:t>
              </a:r>
            </a:p>
          </p:txBody>
        </p:sp>
      </p:grpSp>
      <p:grpSp>
        <p:nvGrpSpPr>
          <p:cNvPr id="181" name="Group 46"/>
          <p:cNvGrpSpPr/>
          <p:nvPr/>
        </p:nvGrpSpPr>
        <p:grpSpPr>
          <a:xfrm>
            <a:off x="7202643" y="2745632"/>
            <a:ext cx="1654540" cy="1380119"/>
            <a:chOff x="0" y="0"/>
            <a:chExt cx="1654538" cy="1380117"/>
          </a:xfrm>
        </p:grpSpPr>
        <p:sp>
          <p:nvSpPr>
            <p:cNvPr id="178" name="Google Shape;192;p23"/>
            <p:cNvSpPr/>
            <p:nvPr/>
          </p:nvSpPr>
          <p:spPr>
            <a:xfrm>
              <a:off x="133570" y="0"/>
              <a:ext cx="1380117" cy="1380117"/>
            </a:xfrm>
            <a:prstGeom prst="ellipse">
              <a:avLst/>
            </a:prstGeom>
            <a:solidFill>
              <a:srgbClr val="BF9B30"/>
            </a:solidFill>
            <a:ln w="12700" cap="flat">
              <a:noFill/>
              <a:miter lim="400000"/>
            </a:ln>
            <a:effectLst>
              <a:outerShdw blurRad="787400" dist="50800" dir="9240000" rotWithShape="0">
                <a:srgbClr val="000000">
                  <a:alpha val="23000"/>
                </a:srgbClr>
              </a:outerShdw>
            </a:effectLst>
          </p:spPr>
          <p:txBody>
            <a:bodyPr wrap="square" lIns="45719" tIns="45719" rIns="45719" bIns="45719" numCol="1" anchor="ctr">
              <a:noAutofit/>
            </a:bodyPr>
            <a:lstStyle/>
            <a:p>
              <a:pPr>
                <a:defRPr sz="1500"/>
              </a:pPr>
              <a:endParaRPr/>
            </a:p>
          </p:txBody>
        </p:sp>
        <p:sp>
          <p:nvSpPr>
            <p:cNvPr id="179" name="Google Shape;193;p23"/>
            <p:cNvSpPr txBox="1"/>
            <p:nvPr/>
          </p:nvSpPr>
          <p:spPr>
            <a:xfrm>
              <a:off x="0" y="539015"/>
              <a:ext cx="1654538" cy="373351"/>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91424" tIns="91424" rIns="91424" bIns="91424" numCol="1" anchor="ctr">
              <a:spAutoFit/>
            </a:bodyPr>
            <a:lstStyle>
              <a:lvl1pPr algn="ctr">
                <a:defRPr sz="1200">
                  <a:solidFill>
                    <a:srgbClr val="FFFFFF"/>
                  </a:solidFill>
                </a:defRPr>
              </a:lvl1pPr>
            </a:lstStyle>
            <a:p>
              <a:r>
                <a:rPr lang="de-DE" sz="1200" dirty="0">
                  <a:latin typeface="Arial Nova Light" panose="020B0304020202020204" pitchFamily="34" charset="0"/>
                  <a:ea typeface="Montserrat Light"/>
                  <a:cs typeface="Montserrat Light"/>
                  <a:sym typeface="Montserrat Light"/>
                </a:rPr>
                <a:t>Tourismus</a:t>
              </a:r>
              <a:endParaRPr dirty="0"/>
            </a:p>
          </p:txBody>
        </p:sp>
        <p:sp>
          <p:nvSpPr>
            <p:cNvPr id="180" name="Google Shape;193;p23"/>
            <p:cNvSpPr txBox="1"/>
            <p:nvPr/>
          </p:nvSpPr>
          <p:spPr>
            <a:xfrm>
              <a:off x="75367" y="204876"/>
              <a:ext cx="1545328" cy="369299"/>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91424" tIns="91424" rIns="91424" bIns="91424" numCol="1" anchor="ctr">
              <a:spAutoFit/>
            </a:bodyPr>
            <a:lstStyle>
              <a:lvl1pPr algn="ctr">
                <a:defRPr sz="1200">
                  <a:solidFill>
                    <a:srgbClr val="FFFFFF"/>
                  </a:solidFill>
                </a:defRPr>
              </a:lvl1pPr>
            </a:lstStyle>
            <a:p>
              <a:r>
                <a:rPr lang="de-DE" sz="1200" b="1" dirty="0">
                  <a:latin typeface="Arial Nova Light" panose="020B0304020202020204" pitchFamily="34" charset="0"/>
                  <a:ea typeface="Montserrat Light"/>
                  <a:cs typeface="Montserrat Light"/>
                  <a:sym typeface="Montserrat Light"/>
                </a:rPr>
                <a:t>Maßnahmen</a:t>
              </a:r>
            </a:p>
          </p:txBody>
        </p:sp>
      </p:grpSp>
      <p:pic>
        <p:nvPicPr>
          <p:cNvPr id="5" name="Picture 4">
            <a:extLst>
              <a:ext uri="{FF2B5EF4-FFF2-40B4-BE49-F238E27FC236}">
                <a16:creationId xmlns:a16="http://schemas.microsoft.com/office/drawing/2014/main" id="{9EC9C42E-5D5F-CDB3-2820-748E3A158E67}"/>
              </a:ext>
            </a:extLst>
          </p:cNvPr>
          <p:cNvPicPr>
            <a:picLocks noChangeAspect="1"/>
          </p:cNvPicPr>
          <p:nvPr/>
        </p:nvPicPr>
        <p:blipFill>
          <a:blip r:embed="rId3"/>
          <a:stretch>
            <a:fillRect/>
          </a:stretch>
        </p:blipFill>
        <p:spPr>
          <a:xfrm>
            <a:off x="19499" y="6527929"/>
            <a:ext cx="5523455" cy="371888"/>
          </a:xfrm>
          <a:prstGeom prst="rect">
            <a:avLst/>
          </a:prstGeom>
        </p:spPr>
      </p:pic>
    </p:spTree>
  </p:cSld>
  <p:clrMapOvr>
    <a:masterClrMapping/>
  </p:clrMapOvr>
  <p:transition spd="med"/>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798"/>
        <p:cNvGrpSpPr/>
        <p:nvPr/>
      </p:nvGrpSpPr>
      <p:grpSpPr>
        <a:xfrm>
          <a:off x="0" y="0"/>
          <a:ext cx="0" cy="0"/>
          <a:chOff x="0" y="0"/>
          <a:chExt cx="0" cy="0"/>
        </a:xfrm>
      </p:grpSpPr>
      <p:sp>
        <p:nvSpPr>
          <p:cNvPr id="799" name="Google Shape;799;g2bcbab24d4d_0_1"/>
          <p:cNvSpPr txBox="1">
            <a:spLocks noGrp="1"/>
          </p:cNvSpPr>
          <p:nvPr>
            <p:ph type="sldNum" idx="12"/>
          </p:nvPr>
        </p:nvSpPr>
        <p:spPr>
          <a:xfrm>
            <a:off x="11409045" y="6333134"/>
            <a:ext cx="731700" cy="524700"/>
          </a:xfrm>
          <a:prstGeom prst="rect">
            <a:avLst/>
          </a:prstGeom>
          <a:no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de-DE" sz="1900" b="0" i="0" u="none" strike="noStrike" kern="0" cap="none" spc="0" normalizeH="0" baseline="0" noProof="0">
                <a:ln>
                  <a:noFill/>
                </a:ln>
                <a:solidFill>
                  <a:srgbClr val="FFFFFF"/>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80</a:t>
            </a:fld>
            <a:endParaRPr kumimoji="0" sz="1900" b="0" i="0" u="none" strike="noStrike" kern="0" cap="none" spc="0" normalizeH="0" baseline="0" noProof="0">
              <a:ln>
                <a:noFill/>
              </a:ln>
              <a:solidFill>
                <a:srgbClr val="FFFFFF"/>
              </a:solidFill>
              <a:effectLst/>
              <a:uLnTx/>
              <a:uFillTx/>
              <a:latin typeface="Arial"/>
              <a:cs typeface="Arial"/>
              <a:sym typeface="Arial"/>
            </a:endParaRPr>
          </a:p>
        </p:txBody>
      </p:sp>
      <p:sp>
        <p:nvSpPr>
          <p:cNvPr id="800" name="Google Shape;800;g2bcbab24d4d_0_1"/>
          <p:cNvSpPr txBox="1">
            <a:spLocks noGrp="1"/>
          </p:cNvSpPr>
          <p:nvPr>
            <p:ph type="sldNum" idx="12"/>
          </p:nvPr>
        </p:nvSpPr>
        <p:spPr>
          <a:xfrm>
            <a:off x="554149" y="8444268"/>
            <a:ext cx="975600" cy="699600"/>
          </a:xfrm>
          <a:prstGeom prst="rect">
            <a:avLst/>
          </a:prstGeom>
        </p:spPr>
        <p:txBody>
          <a:bodyPr spcFirstLastPara="1" wrap="square" lIns="121900" tIns="121900" rIns="121900" bIns="1219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de-DE" sz="900" b="0" i="0" u="none" strike="noStrike" kern="0" cap="none" spc="0" normalizeH="0" baseline="0" noProof="0">
                <a:ln>
                  <a:noFill/>
                </a:ln>
                <a:solidFill>
                  <a:srgbClr val="FFFFFF"/>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80</a:t>
            </a:fld>
            <a:endParaRPr kumimoji="0" sz="900" b="0" i="0" u="none" strike="noStrike" kern="0" cap="none" spc="0" normalizeH="0" baseline="0" noProof="0">
              <a:ln>
                <a:noFill/>
              </a:ln>
              <a:solidFill>
                <a:srgbClr val="FFFFFF"/>
              </a:solidFill>
              <a:effectLst/>
              <a:uLnTx/>
              <a:uFillTx/>
              <a:latin typeface="Arial"/>
              <a:cs typeface="Arial"/>
              <a:sym typeface="Arial"/>
            </a:endParaRPr>
          </a:p>
        </p:txBody>
      </p:sp>
      <p:sp>
        <p:nvSpPr>
          <p:cNvPr id="801" name="Google Shape;801;g2bcbab24d4d_0_1"/>
          <p:cNvSpPr txBox="1">
            <a:spLocks noGrp="1"/>
          </p:cNvSpPr>
          <p:nvPr>
            <p:ph type="title" idx="4294967295"/>
          </p:nvPr>
        </p:nvSpPr>
        <p:spPr>
          <a:xfrm>
            <a:off x="653667" y="789167"/>
            <a:ext cx="8068800" cy="4832400"/>
          </a:xfrm>
          <a:prstGeom prst="rect">
            <a:avLst/>
          </a:prstGeom>
        </p:spPr>
        <p:txBody>
          <a:bodyPr spcFirstLastPara="1" wrap="square" lIns="121900" tIns="121900" rIns="121900" bIns="121900" anchor="t" anchorCtr="0">
            <a:normAutofit/>
          </a:bodyPr>
          <a:lstStyle/>
          <a:p>
            <a:pPr marL="0" lvl="0" indent="0" algn="l" rtl="0">
              <a:spcBef>
                <a:spcPts val="0"/>
              </a:spcBef>
              <a:spcAft>
                <a:spcPts val="0"/>
              </a:spcAft>
              <a:buNone/>
            </a:pPr>
            <a:r>
              <a:rPr lang="de-DE" sz="5100"/>
              <a:t>Mentimeter</a:t>
            </a:r>
            <a:endParaRPr sz="5100"/>
          </a:p>
        </p:txBody>
      </p:sp>
      <p:sp>
        <p:nvSpPr>
          <p:cNvPr id="802" name="Google Shape;802;g2bcbab24d4d_0_1"/>
          <p:cNvSpPr txBox="1"/>
          <p:nvPr/>
        </p:nvSpPr>
        <p:spPr>
          <a:xfrm>
            <a:off x="653675" y="1989475"/>
            <a:ext cx="4852800" cy="24474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de-DE" sz="2700" b="0" i="0" u="none" strike="noStrike" kern="0" cap="none" spc="0" normalizeH="0" baseline="0" noProof="0">
                <a:ln>
                  <a:noFill/>
                </a:ln>
                <a:solidFill>
                  <a:srgbClr val="0F3264"/>
                </a:solidFill>
                <a:effectLst/>
                <a:uLnTx/>
                <a:uFillTx/>
                <a:latin typeface="Calibri"/>
                <a:ea typeface="Calibri"/>
                <a:cs typeface="Calibri"/>
                <a:sym typeface="Calibri"/>
              </a:rPr>
              <a:t>https://www.menti.com/</a:t>
            </a:r>
            <a:endParaRPr kumimoji="0" sz="2700" b="0" i="0" u="none" strike="noStrike" kern="0" cap="none" spc="0" normalizeH="0" baseline="0" noProof="0">
              <a:ln>
                <a:noFill/>
              </a:ln>
              <a:solidFill>
                <a:srgbClr val="0F3264"/>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F3264"/>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de-DE" sz="6600" b="0" i="0" u="none" strike="noStrike" kern="0" cap="none" spc="0" normalizeH="0" baseline="0" noProof="0">
                <a:ln>
                  <a:noFill/>
                </a:ln>
                <a:solidFill>
                  <a:srgbClr val="0F3264"/>
                </a:solidFill>
                <a:effectLst/>
                <a:highlight>
                  <a:srgbClr val="FFFFFF"/>
                </a:highlight>
                <a:uLnTx/>
                <a:uFillTx/>
                <a:latin typeface="Calibri"/>
                <a:ea typeface="Calibri"/>
                <a:cs typeface="Calibri"/>
                <a:sym typeface="Calibri"/>
              </a:rPr>
              <a:t>1709 2898</a:t>
            </a:r>
            <a:endParaRPr kumimoji="0" sz="2700" b="0" i="0" u="none" strike="noStrike" kern="0" cap="none" spc="0" normalizeH="0" baseline="0" noProof="0">
              <a:ln>
                <a:noFill/>
              </a:ln>
              <a:solidFill>
                <a:srgbClr val="0F3264"/>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F3264"/>
              </a:solidFill>
              <a:effectLst/>
              <a:uLnTx/>
              <a:uFillTx/>
              <a:latin typeface="Calibri"/>
              <a:ea typeface="Calibri"/>
              <a:cs typeface="Calibri"/>
              <a:sym typeface="Calibri"/>
            </a:endParaRPr>
          </a:p>
        </p:txBody>
      </p:sp>
      <p:pic>
        <p:nvPicPr>
          <p:cNvPr id="803" name="Google Shape;803;g2bcbab24d4d_0_1"/>
          <p:cNvPicPr preferRelativeResize="0"/>
          <p:nvPr/>
        </p:nvPicPr>
        <p:blipFill>
          <a:blip r:embed="rId3">
            <a:alphaModFix/>
          </a:blip>
          <a:stretch>
            <a:fillRect/>
          </a:stretch>
        </p:blipFill>
        <p:spPr>
          <a:xfrm>
            <a:off x="5161275" y="408175"/>
            <a:ext cx="6052975" cy="6052975"/>
          </a:xfrm>
          <a:prstGeom prst="rect">
            <a:avLst/>
          </a:prstGeom>
          <a:noFill/>
          <a:ln>
            <a:noFill/>
          </a:ln>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a:extLst>
              <a:ext uri="{FF2B5EF4-FFF2-40B4-BE49-F238E27FC236}">
                <a16:creationId xmlns:a16="http://schemas.microsoft.com/office/drawing/2014/main" id="{B1C470E0-3910-6726-78B5-90DFAAE4EFF5}"/>
              </a:ext>
            </a:extLst>
          </p:cNvPr>
          <p:cNvSpPr txBox="1">
            <a:spLocks/>
          </p:cNvSpPr>
          <p:nvPr/>
        </p:nvSpPr>
        <p:spPr>
          <a:xfrm>
            <a:off x="400466" y="181891"/>
            <a:ext cx="11628136" cy="896658"/>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rIns="45719" anchor="ctr">
            <a:normAutofit fontScale="92500"/>
          </a:bodyPr>
          <a:lstStyle>
            <a:lvl1pPr marL="0" marR="0" indent="0" algn="l" defTabSz="914400" rtl="0" latinLnBrk="0">
              <a:lnSpc>
                <a:spcPct val="90000"/>
              </a:lnSpc>
              <a:spcBef>
                <a:spcPts val="0"/>
              </a:spcBef>
              <a:spcAft>
                <a:spcPts val="0"/>
              </a:spcAft>
              <a:buClrTx/>
              <a:buSzTx/>
              <a:buFontTx/>
              <a:buNone/>
              <a:tabLst/>
              <a:defRPr sz="3500" b="1" i="0" u="none" strike="noStrike" cap="small" spc="0" baseline="0">
                <a:solidFill>
                  <a:schemeClr val="accent2"/>
                </a:solidFill>
                <a:uFillTx/>
                <a:latin typeface="Arial Nova"/>
                <a:ea typeface="Arial Nova"/>
                <a:cs typeface="Arial Nova"/>
                <a:sym typeface="Arial Nova"/>
              </a:defRPr>
            </a:lvl1pPr>
            <a:lvl2pPr marL="0" marR="0" indent="0" algn="l" defTabSz="914400" rtl="0" latinLnBrk="0">
              <a:lnSpc>
                <a:spcPct val="90000"/>
              </a:lnSpc>
              <a:spcBef>
                <a:spcPts val="0"/>
              </a:spcBef>
              <a:spcAft>
                <a:spcPts val="0"/>
              </a:spcAft>
              <a:buClrTx/>
              <a:buSzTx/>
              <a:buFontTx/>
              <a:buNone/>
              <a:tabLst/>
              <a:defRPr sz="4400" b="1" i="0" u="none" strike="noStrike" cap="small" spc="0" baseline="0">
                <a:solidFill>
                  <a:schemeClr val="accent2"/>
                </a:solidFill>
                <a:uFillTx/>
                <a:latin typeface="Arial Nova"/>
                <a:ea typeface="Arial Nova"/>
                <a:cs typeface="Arial Nova"/>
                <a:sym typeface="Arial Nova"/>
              </a:defRPr>
            </a:lvl2pPr>
            <a:lvl3pPr marL="0" marR="0" indent="0" algn="l" defTabSz="914400" rtl="0" latinLnBrk="0">
              <a:lnSpc>
                <a:spcPct val="90000"/>
              </a:lnSpc>
              <a:spcBef>
                <a:spcPts val="0"/>
              </a:spcBef>
              <a:spcAft>
                <a:spcPts val="0"/>
              </a:spcAft>
              <a:buClrTx/>
              <a:buSzTx/>
              <a:buFontTx/>
              <a:buNone/>
              <a:tabLst/>
              <a:defRPr sz="4400" b="1" i="0" u="none" strike="noStrike" cap="small" spc="0" baseline="0">
                <a:solidFill>
                  <a:schemeClr val="accent2"/>
                </a:solidFill>
                <a:uFillTx/>
                <a:latin typeface="Arial Nova"/>
                <a:ea typeface="Arial Nova"/>
                <a:cs typeface="Arial Nova"/>
                <a:sym typeface="Arial Nova"/>
              </a:defRPr>
            </a:lvl3pPr>
            <a:lvl4pPr marL="0" marR="0" indent="0" algn="l" defTabSz="914400" rtl="0" latinLnBrk="0">
              <a:lnSpc>
                <a:spcPct val="90000"/>
              </a:lnSpc>
              <a:spcBef>
                <a:spcPts val="0"/>
              </a:spcBef>
              <a:spcAft>
                <a:spcPts val="0"/>
              </a:spcAft>
              <a:buClrTx/>
              <a:buSzTx/>
              <a:buFontTx/>
              <a:buNone/>
              <a:tabLst/>
              <a:defRPr sz="4400" b="1" i="0" u="none" strike="noStrike" cap="small" spc="0" baseline="0">
                <a:solidFill>
                  <a:schemeClr val="accent2"/>
                </a:solidFill>
                <a:uFillTx/>
                <a:latin typeface="Arial Nova"/>
                <a:ea typeface="Arial Nova"/>
                <a:cs typeface="Arial Nova"/>
                <a:sym typeface="Arial Nova"/>
              </a:defRPr>
            </a:lvl4pPr>
            <a:lvl5pPr marL="0" marR="0" indent="0" algn="l" defTabSz="914400" rtl="0" latinLnBrk="0">
              <a:lnSpc>
                <a:spcPct val="90000"/>
              </a:lnSpc>
              <a:spcBef>
                <a:spcPts val="0"/>
              </a:spcBef>
              <a:spcAft>
                <a:spcPts val="0"/>
              </a:spcAft>
              <a:buClrTx/>
              <a:buSzTx/>
              <a:buFontTx/>
              <a:buNone/>
              <a:tabLst/>
              <a:defRPr sz="4400" b="1" i="0" u="none" strike="noStrike" cap="small" spc="0" baseline="0">
                <a:solidFill>
                  <a:schemeClr val="accent2"/>
                </a:solidFill>
                <a:uFillTx/>
                <a:latin typeface="Arial Nova"/>
                <a:ea typeface="Arial Nova"/>
                <a:cs typeface="Arial Nova"/>
                <a:sym typeface="Arial Nova"/>
              </a:defRPr>
            </a:lvl5pPr>
            <a:lvl6pPr marL="0" marR="0" indent="0" algn="l" defTabSz="914400" rtl="0" latinLnBrk="0">
              <a:lnSpc>
                <a:spcPct val="90000"/>
              </a:lnSpc>
              <a:spcBef>
                <a:spcPts val="0"/>
              </a:spcBef>
              <a:spcAft>
                <a:spcPts val="0"/>
              </a:spcAft>
              <a:buClrTx/>
              <a:buSzTx/>
              <a:buFontTx/>
              <a:buNone/>
              <a:tabLst/>
              <a:defRPr sz="4400" b="1" i="0" u="none" strike="noStrike" cap="small" spc="0" baseline="0">
                <a:solidFill>
                  <a:schemeClr val="accent2"/>
                </a:solidFill>
                <a:uFillTx/>
                <a:latin typeface="Arial Nova"/>
                <a:ea typeface="Arial Nova"/>
                <a:cs typeface="Arial Nova"/>
                <a:sym typeface="Arial Nova"/>
              </a:defRPr>
            </a:lvl6pPr>
            <a:lvl7pPr marL="0" marR="0" indent="0" algn="l" defTabSz="914400" rtl="0" latinLnBrk="0">
              <a:lnSpc>
                <a:spcPct val="90000"/>
              </a:lnSpc>
              <a:spcBef>
                <a:spcPts val="0"/>
              </a:spcBef>
              <a:spcAft>
                <a:spcPts val="0"/>
              </a:spcAft>
              <a:buClrTx/>
              <a:buSzTx/>
              <a:buFontTx/>
              <a:buNone/>
              <a:tabLst/>
              <a:defRPr sz="4400" b="1" i="0" u="none" strike="noStrike" cap="small" spc="0" baseline="0">
                <a:solidFill>
                  <a:schemeClr val="accent2"/>
                </a:solidFill>
                <a:uFillTx/>
                <a:latin typeface="Arial Nova"/>
                <a:ea typeface="Arial Nova"/>
                <a:cs typeface="Arial Nova"/>
                <a:sym typeface="Arial Nova"/>
              </a:defRPr>
            </a:lvl7pPr>
            <a:lvl8pPr marL="0" marR="0" indent="0" algn="l" defTabSz="914400" rtl="0" latinLnBrk="0">
              <a:lnSpc>
                <a:spcPct val="90000"/>
              </a:lnSpc>
              <a:spcBef>
                <a:spcPts val="0"/>
              </a:spcBef>
              <a:spcAft>
                <a:spcPts val="0"/>
              </a:spcAft>
              <a:buClrTx/>
              <a:buSzTx/>
              <a:buFontTx/>
              <a:buNone/>
              <a:tabLst/>
              <a:defRPr sz="4400" b="1" i="0" u="none" strike="noStrike" cap="small" spc="0" baseline="0">
                <a:solidFill>
                  <a:schemeClr val="accent2"/>
                </a:solidFill>
                <a:uFillTx/>
                <a:latin typeface="Arial Nova"/>
                <a:ea typeface="Arial Nova"/>
                <a:cs typeface="Arial Nova"/>
                <a:sym typeface="Arial Nova"/>
              </a:defRPr>
            </a:lvl8pPr>
            <a:lvl9pPr marL="0" marR="0" indent="0" algn="l" defTabSz="914400" rtl="0" latinLnBrk="0">
              <a:lnSpc>
                <a:spcPct val="90000"/>
              </a:lnSpc>
              <a:spcBef>
                <a:spcPts val="0"/>
              </a:spcBef>
              <a:spcAft>
                <a:spcPts val="0"/>
              </a:spcAft>
              <a:buClrTx/>
              <a:buSzTx/>
              <a:buFontTx/>
              <a:buNone/>
              <a:tabLst/>
              <a:defRPr sz="4400" b="1" i="0" u="none" strike="noStrike" cap="small" spc="0" baseline="0">
                <a:solidFill>
                  <a:schemeClr val="accent2"/>
                </a:solidFill>
                <a:uFillTx/>
                <a:latin typeface="Arial Nova"/>
                <a:ea typeface="Arial Nova"/>
                <a:cs typeface="Arial Nova"/>
                <a:sym typeface="Arial Nova"/>
              </a:defRPr>
            </a:lvl9pPr>
          </a:lstStyle>
          <a:p>
            <a:pPr hangingPunct="1"/>
            <a:r>
              <a:rPr lang="de-AT" dirty="0"/>
              <a:t>Das Gemeindeentwicklungsprogramm Raum und Landschaft</a:t>
            </a:r>
            <a:endParaRPr lang="de-DE" dirty="0"/>
          </a:p>
        </p:txBody>
      </p:sp>
      <p:sp>
        <p:nvSpPr>
          <p:cNvPr id="776" name="Slide Number Placeholder 2"/>
          <p:cNvSpPr txBox="1">
            <a:spLocks noGrp="1"/>
          </p:cNvSpPr>
          <p:nvPr>
            <p:ph type="sldNum" sz="quarter" idx="2"/>
          </p:nvPr>
        </p:nvSpPr>
        <p:spPr>
          <a:prstGeom prst="rect">
            <a:avLst/>
          </a:prstGeom>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a:lstStyle/>
          <a:p>
            <a:fld id="{86CB4B4D-7CA3-9044-876B-883B54F8677D}" type="slidenum">
              <a:rPr/>
              <a:t>9</a:t>
            </a:fld>
            <a:endParaRPr/>
          </a:p>
        </p:txBody>
      </p:sp>
      <p:sp>
        <p:nvSpPr>
          <p:cNvPr id="775" name="Vertical Text Placeholder 1"/>
          <p:cNvSpPr txBox="1">
            <a:spLocks noGrp="1"/>
          </p:cNvSpPr>
          <p:nvPr>
            <p:ph type="body" sz="quarter" idx="21"/>
          </p:nvPr>
        </p:nvSpPr>
        <p:spPr>
          <a:prstGeom prst="rect">
            <a:avLst/>
          </a:prstGeom>
        </p:spPr>
        <p:txBody>
          <a:bodyPr/>
          <a:lstStyle>
            <a:lvl1pPr defTabSz="777240">
              <a:spcBef>
                <a:spcPts val="800"/>
              </a:spcBef>
              <a:defRPr sz="1360"/>
            </a:lvl1pPr>
          </a:lstStyle>
          <a:p>
            <a:r>
              <a:rPr lang="de-DE" dirty="0"/>
              <a:t>Das Gemeindeentwicklungsprogramm</a:t>
            </a:r>
          </a:p>
        </p:txBody>
      </p:sp>
      <p:sp>
        <p:nvSpPr>
          <p:cNvPr id="3" name="Content Placeholder 2">
            <a:extLst>
              <a:ext uri="{FF2B5EF4-FFF2-40B4-BE49-F238E27FC236}">
                <a16:creationId xmlns:a16="http://schemas.microsoft.com/office/drawing/2014/main" id="{785804D5-82DB-63B1-EA52-D4D768BD6EAC}"/>
              </a:ext>
            </a:extLst>
          </p:cNvPr>
          <p:cNvSpPr txBox="1">
            <a:spLocks/>
          </p:cNvSpPr>
          <p:nvPr/>
        </p:nvSpPr>
        <p:spPr>
          <a:xfrm>
            <a:off x="837438" y="1825625"/>
            <a:ext cx="10447654" cy="4351338"/>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rIns="45719" anchor="ctr">
            <a:normAutofit/>
          </a:bodyPr>
          <a:lstStyle>
            <a:lvl1pPr marL="0" marR="0" indent="0" algn="l" defTabSz="914400" rtl="0" latinLnBrk="0">
              <a:lnSpc>
                <a:spcPct val="90000"/>
              </a:lnSpc>
              <a:spcBef>
                <a:spcPts val="1000"/>
              </a:spcBef>
              <a:spcAft>
                <a:spcPts val="0"/>
              </a:spcAft>
              <a:buClrTx/>
              <a:buSzTx/>
              <a:buFontTx/>
              <a:buNone/>
              <a:tabLst/>
              <a:defRPr sz="1600" b="0" i="0" u="none" strike="noStrike" cap="small" spc="0" baseline="0">
                <a:solidFill>
                  <a:schemeClr val="accent2"/>
                </a:solidFill>
                <a:uFillTx/>
                <a:latin typeface="Arial Nova"/>
                <a:ea typeface="Arial Nova"/>
                <a:cs typeface="Arial Nova"/>
                <a:sym typeface="Arial Nova"/>
              </a:defRPr>
            </a:lvl1pPr>
            <a:lvl2pPr marL="609600" marR="0" indent="-152400" algn="l" defTabSz="914400" rtl="0" latinLnBrk="0">
              <a:lnSpc>
                <a:spcPct val="90000"/>
              </a:lnSpc>
              <a:spcBef>
                <a:spcPts val="1000"/>
              </a:spcBef>
              <a:spcAft>
                <a:spcPts val="0"/>
              </a:spcAft>
              <a:buClrTx/>
              <a:buSzPct val="100000"/>
              <a:buFontTx/>
              <a:buChar char="•"/>
              <a:tabLst/>
              <a:defRPr sz="1600" b="0" i="0" u="none" strike="noStrike" cap="small" spc="0" baseline="0">
                <a:solidFill>
                  <a:schemeClr val="accent2"/>
                </a:solidFill>
                <a:uFillTx/>
                <a:latin typeface="Arial Nova"/>
                <a:ea typeface="Arial Nova"/>
                <a:cs typeface="Arial Nova"/>
                <a:sym typeface="Arial Nova"/>
              </a:defRPr>
            </a:lvl2pPr>
            <a:lvl3pPr marL="1097280" marR="0" indent="-182880" algn="l" defTabSz="914400" rtl="0" latinLnBrk="0">
              <a:lnSpc>
                <a:spcPct val="90000"/>
              </a:lnSpc>
              <a:spcBef>
                <a:spcPts val="1000"/>
              </a:spcBef>
              <a:spcAft>
                <a:spcPts val="0"/>
              </a:spcAft>
              <a:buClrTx/>
              <a:buSzPct val="100000"/>
              <a:buFontTx/>
              <a:buChar char="•"/>
              <a:tabLst/>
              <a:defRPr sz="1600" b="0" i="0" u="none" strike="noStrike" cap="small" spc="0" baseline="0">
                <a:solidFill>
                  <a:schemeClr val="accent2"/>
                </a:solidFill>
                <a:uFillTx/>
                <a:latin typeface="Arial Nova"/>
                <a:ea typeface="Arial Nova"/>
                <a:cs typeface="Arial Nova"/>
                <a:sym typeface="Arial Nova"/>
              </a:defRPr>
            </a:lvl3pPr>
            <a:lvl4pPr marL="1574800" marR="0" indent="-203200" algn="l" defTabSz="914400" rtl="0" latinLnBrk="0">
              <a:lnSpc>
                <a:spcPct val="90000"/>
              </a:lnSpc>
              <a:spcBef>
                <a:spcPts val="1000"/>
              </a:spcBef>
              <a:spcAft>
                <a:spcPts val="0"/>
              </a:spcAft>
              <a:buClrTx/>
              <a:buSzPct val="100000"/>
              <a:buFontTx/>
              <a:buChar char="•"/>
              <a:tabLst/>
              <a:defRPr sz="1600" b="0" i="0" u="none" strike="noStrike" cap="small" spc="0" baseline="0">
                <a:solidFill>
                  <a:schemeClr val="accent2"/>
                </a:solidFill>
                <a:uFillTx/>
                <a:latin typeface="Arial Nova"/>
                <a:ea typeface="Arial Nova"/>
                <a:cs typeface="Arial Nova"/>
                <a:sym typeface="Arial Nova"/>
              </a:defRPr>
            </a:lvl4pPr>
            <a:lvl5pPr marL="2032000" marR="0" indent="-203200" algn="l" defTabSz="914400" rtl="0" latinLnBrk="0">
              <a:lnSpc>
                <a:spcPct val="90000"/>
              </a:lnSpc>
              <a:spcBef>
                <a:spcPts val="1000"/>
              </a:spcBef>
              <a:spcAft>
                <a:spcPts val="0"/>
              </a:spcAft>
              <a:buClrTx/>
              <a:buSzPct val="100000"/>
              <a:buFontTx/>
              <a:buChar char="•"/>
              <a:tabLst/>
              <a:defRPr sz="1600" b="0" i="0" u="none" strike="noStrike" cap="small" spc="0" baseline="0">
                <a:solidFill>
                  <a:schemeClr val="accent2"/>
                </a:solidFill>
                <a:uFillTx/>
                <a:latin typeface="Arial Nova"/>
                <a:ea typeface="Arial Nova"/>
                <a:cs typeface="Arial Nova"/>
                <a:sym typeface="Arial Nova"/>
              </a:defRPr>
            </a:lvl5pPr>
            <a:lvl6pPr marL="2514600" marR="0" indent="-228600" algn="l" defTabSz="914400" rtl="0" latinLnBrk="0">
              <a:lnSpc>
                <a:spcPct val="90000"/>
              </a:lnSpc>
              <a:spcBef>
                <a:spcPts val="1000"/>
              </a:spcBef>
              <a:spcAft>
                <a:spcPts val="0"/>
              </a:spcAft>
              <a:buClr>
                <a:srgbClr val="000000"/>
              </a:buClr>
              <a:buSzPct val="100000"/>
              <a:buFontTx/>
              <a:buChar char="•"/>
              <a:tabLst/>
              <a:defRPr sz="1800" b="0" i="0" u="none" strike="noStrike" cap="none" spc="0" baseline="0">
                <a:solidFill>
                  <a:srgbClr val="000000"/>
                </a:solidFill>
                <a:uFillTx/>
                <a:latin typeface="Arial Nova Light"/>
                <a:ea typeface="Arial Nova Light"/>
                <a:cs typeface="Arial Nova Light"/>
                <a:sym typeface="Arial Nova Light"/>
              </a:defRPr>
            </a:lvl6pPr>
            <a:lvl7pPr marL="2971800" marR="0" indent="-228600" algn="l" defTabSz="914400" rtl="0" latinLnBrk="0">
              <a:lnSpc>
                <a:spcPct val="90000"/>
              </a:lnSpc>
              <a:spcBef>
                <a:spcPts val="1000"/>
              </a:spcBef>
              <a:spcAft>
                <a:spcPts val="0"/>
              </a:spcAft>
              <a:buClr>
                <a:srgbClr val="000000"/>
              </a:buClr>
              <a:buSzPct val="100000"/>
              <a:buFontTx/>
              <a:buChar char="•"/>
              <a:tabLst/>
              <a:defRPr sz="1800" b="0" i="0" u="none" strike="noStrike" cap="none" spc="0" baseline="0">
                <a:solidFill>
                  <a:srgbClr val="000000"/>
                </a:solidFill>
                <a:uFillTx/>
                <a:latin typeface="Arial Nova Light"/>
                <a:ea typeface="Arial Nova Light"/>
                <a:cs typeface="Arial Nova Light"/>
                <a:sym typeface="Arial Nova Light"/>
              </a:defRPr>
            </a:lvl7pPr>
            <a:lvl8pPr marL="3429000" marR="0" indent="-228600" algn="l" defTabSz="914400" rtl="0" latinLnBrk="0">
              <a:lnSpc>
                <a:spcPct val="90000"/>
              </a:lnSpc>
              <a:spcBef>
                <a:spcPts val="1000"/>
              </a:spcBef>
              <a:spcAft>
                <a:spcPts val="0"/>
              </a:spcAft>
              <a:buClr>
                <a:srgbClr val="000000"/>
              </a:buClr>
              <a:buSzPct val="100000"/>
              <a:buFontTx/>
              <a:buChar char="•"/>
              <a:tabLst/>
              <a:defRPr sz="1800" b="0" i="0" u="none" strike="noStrike" cap="none" spc="0" baseline="0">
                <a:solidFill>
                  <a:srgbClr val="000000"/>
                </a:solidFill>
                <a:uFillTx/>
                <a:latin typeface="Arial Nova Light"/>
                <a:ea typeface="Arial Nova Light"/>
                <a:cs typeface="Arial Nova Light"/>
                <a:sym typeface="Arial Nova Light"/>
              </a:defRPr>
            </a:lvl8pPr>
            <a:lvl9pPr marL="3886200" marR="0" indent="-228600" algn="l" defTabSz="914400" rtl="0" latinLnBrk="0">
              <a:lnSpc>
                <a:spcPct val="90000"/>
              </a:lnSpc>
              <a:spcBef>
                <a:spcPts val="1000"/>
              </a:spcBef>
              <a:spcAft>
                <a:spcPts val="0"/>
              </a:spcAft>
              <a:buClr>
                <a:srgbClr val="000000"/>
              </a:buClr>
              <a:buSzPct val="100000"/>
              <a:buFontTx/>
              <a:buChar char="•"/>
              <a:tabLst/>
              <a:defRPr sz="1800" b="0" i="0" u="none" strike="noStrike" cap="none" spc="0" baseline="0">
                <a:solidFill>
                  <a:srgbClr val="000000"/>
                </a:solidFill>
                <a:uFillTx/>
                <a:latin typeface="Arial Nova Light"/>
                <a:ea typeface="Arial Nova Light"/>
                <a:cs typeface="Arial Nova Light"/>
                <a:sym typeface="Arial Nova Light"/>
              </a:defRPr>
            </a:lvl9pPr>
          </a:lstStyle>
          <a:p>
            <a:pPr hangingPunct="1"/>
            <a:endParaRPr lang="en-GB" dirty="0"/>
          </a:p>
        </p:txBody>
      </p:sp>
      <p:sp>
        <p:nvSpPr>
          <p:cNvPr id="4" name="Content Placeholder 5">
            <a:extLst>
              <a:ext uri="{FF2B5EF4-FFF2-40B4-BE49-F238E27FC236}">
                <a16:creationId xmlns:a16="http://schemas.microsoft.com/office/drawing/2014/main" id="{13E59FE0-7089-23E3-2FA4-62FB5D45AFCF}"/>
              </a:ext>
            </a:extLst>
          </p:cNvPr>
          <p:cNvSpPr txBox="1"/>
          <p:nvPr/>
        </p:nvSpPr>
        <p:spPr>
          <a:xfrm>
            <a:off x="446186" y="1410225"/>
            <a:ext cx="11393880" cy="896658"/>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rIns="45719" anchor="ctr">
            <a:normAutofit/>
          </a:bodyPr>
          <a:lstStyle/>
          <a:p>
            <a:pPr>
              <a:lnSpc>
                <a:spcPct val="90000"/>
              </a:lnSpc>
              <a:spcBef>
                <a:spcPts val="1000"/>
              </a:spcBef>
              <a:buClr>
                <a:srgbClr val="000000"/>
              </a:buClr>
              <a:buSzPct val="100000"/>
            </a:pPr>
            <a:r>
              <a:rPr lang="de-AT" sz="2800" b="1" dirty="0"/>
              <a:t>….etwas völlig Neues?</a:t>
            </a:r>
            <a:endParaRPr lang="it-IT" sz="2800" b="1" dirty="0"/>
          </a:p>
          <a:p>
            <a:pPr marL="359409" indent="-359409">
              <a:lnSpc>
                <a:spcPct val="90000"/>
              </a:lnSpc>
              <a:spcBef>
                <a:spcPts val="1000"/>
              </a:spcBef>
              <a:buClr>
                <a:srgbClr val="000000"/>
              </a:buClr>
              <a:buSzPct val="100000"/>
              <a:buChar char="▪"/>
            </a:pPr>
            <a:endParaRPr lang="it-IT" b="1" dirty="0"/>
          </a:p>
        </p:txBody>
      </p:sp>
      <p:pic>
        <p:nvPicPr>
          <p:cNvPr id="5" name="Google Shape;288;g299506da074_2_159">
            <a:extLst>
              <a:ext uri="{FF2B5EF4-FFF2-40B4-BE49-F238E27FC236}">
                <a16:creationId xmlns:a16="http://schemas.microsoft.com/office/drawing/2014/main" id="{0AEF186D-74E7-A56C-2518-6857ACD2CBA0}"/>
              </a:ext>
            </a:extLst>
          </p:cNvPr>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9646920" y="1623324"/>
            <a:ext cx="2545080" cy="4511888"/>
          </a:xfrm>
          <a:prstGeom prst="rect">
            <a:avLst/>
          </a:prstGeom>
          <a:noFill/>
          <a:ln>
            <a:noFill/>
          </a:ln>
        </p:spPr>
      </p:pic>
      <p:pic>
        <p:nvPicPr>
          <p:cNvPr id="6" name="Immagine 26">
            <a:extLst>
              <a:ext uri="{FF2B5EF4-FFF2-40B4-BE49-F238E27FC236}">
                <a16:creationId xmlns:a16="http://schemas.microsoft.com/office/drawing/2014/main" id="{CC05B75B-6B5B-2C9A-5AEE-1D38FAC40BB4}"/>
              </a:ext>
            </a:extLst>
          </p:cNvPr>
          <p:cNvPicPr/>
          <p:nvPr/>
        </p:nvPicPr>
        <p:blipFill rotWithShape="1">
          <a:blip r:embed="rId3" cstate="screen">
            <a:extLst>
              <a:ext uri="{28A0092B-C50C-407E-A947-70E740481C1C}">
                <a14:useLocalDpi xmlns:a14="http://schemas.microsoft.com/office/drawing/2010/main" val="0"/>
              </a:ext>
            </a:extLst>
          </a:blip>
          <a:srcRect/>
          <a:stretch/>
        </p:blipFill>
        <p:spPr bwMode="auto">
          <a:xfrm>
            <a:off x="838200" y="3332322"/>
            <a:ext cx="9098280" cy="2545715"/>
          </a:xfrm>
          <a:prstGeom prst="rect">
            <a:avLst/>
          </a:prstGeom>
          <a:ln>
            <a:noFill/>
          </a:ln>
          <a:extLst>
            <a:ext uri="{53640926-AAD7-44D8-BBD7-CCE9431645EC}">
              <a14:shadowObscured xmlns:a14="http://schemas.microsoft.com/office/drawing/2010/main"/>
            </a:ext>
          </a:extLst>
        </p:spPr>
      </p:pic>
      <p:sp>
        <p:nvSpPr>
          <p:cNvPr id="7" name="Google Shape;280;g299506da074_2_151">
            <a:extLst>
              <a:ext uri="{FF2B5EF4-FFF2-40B4-BE49-F238E27FC236}">
                <a16:creationId xmlns:a16="http://schemas.microsoft.com/office/drawing/2014/main" id="{EA3FA6D6-613A-E6DB-8084-3A2624B28404}"/>
              </a:ext>
            </a:extLst>
          </p:cNvPr>
          <p:cNvSpPr txBox="1"/>
          <p:nvPr/>
        </p:nvSpPr>
        <p:spPr>
          <a:xfrm>
            <a:off x="733579" y="5812698"/>
            <a:ext cx="5743901" cy="464277"/>
          </a:xfrm>
          <a:prstGeom prst="rect">
            <a:avLst/>
          </a:prstGeom>
          <a:noFill/>
          <a:ln>
            <a:noFill/>
          </a:ln>
        </p:spPr>
        <p:txBody>
          <a:bodyPr spcFirstLastPara="1" wrap="square" lIns="91425" tIns="91425" rIns="91425" bIns="91425" anchor="t" anchorCtr="0">
            <a:normAutofit/>
          </a:bodyPr>
          <a:lstStyle/>
          <a:p>
            <a:pPr marL="0" marR="0" lvl="0" indent="0" algn="l" rtl="0">
              <a:lnSpc>
                <a:spcPct val="100000"/>
              </a:lnSpc>
              <a:spcBef>
                <a:spcPts val="0"/>
              </a:spcBef>
              <a:spcAft>
                <a:spcPts val="0"/>
              </a:spcAft>
              <a:buClr>
                <a:srgbClr val="334D5D"/>
              </a:buClr>
              <a:buSzPts val="1600"/>
              <a:buFont typeface="Calibri"/>
              <a:buNone/>
            </a:pPr>
            <a:r>
              <a:rPr lang="de-DE" sz="1600" b="0" i="0" u="none" strike="noStrike" cap="none" dirty="0">
                <a:latin typeface="Arial Nova Light" panose="020B0304020202020204" pitchFamily="34" charset="0"/>
                <a:ea typeface="Calibri"/>
                <a:cs typeface="Arial" panose="020B0604020202020204" pitchFamily="34" charset="0"/>
                <a:sym typeface="Calibri"/>
              </a:rPr>
              <a:t>Umfahrung </a:t>
            </a:r>
            <a:r>
              <a:rPr lang="de-DE" sz="1600" b="0" i="0" u="none" strike="noStrike" cap="none" dirty="0" err="1">
                <a:latin typeface="Arial Nova Light" panose="020B0304020202020204" pitchFamily="34" charset="0"/>
                <a:ea typeface="Calibri"/>
                <a:cs typeface="Arial" panose="020B0604020202020204" pitchFamily="34" charset="0"/>
                <a:sym typeface="Calibri"/>
              </a:rPr>
              <a:t>Vintl</a:t>
            </a:r>
            <a:r>
              <a:rPr lang="de-DE" sz="1600" b="0" i="0" u="none" strike="noStrike" cap="none" dirty="0">
                <a:latin typeface="Arial Nova Light" panose="020B0304020202020204" pitchFamily="34" charset="0"/>
                <a:ea typeface="Calibri"/>
                <a:cs typeface="Arial" panose="020B0604020202020204" pitchFamily="34" charset="0"/>
                <a:sym typeface="Calibri"/>
              </a:rPr>
              <a:t> – historischer BLP 1978</a:t>
            </a:r>
            <a:endParaRPr sz="1600" b="0" i="0" u="none" strike="noStrike" cap="none" dirty="0">
              <a:latin typeface="Arial Nova Light" panose="020B0304020202020204" pitchFamily="34" charset="0"/>
              <a:ea typeface="Arial"/>
              <a:cs typeface="Arial" panose="020B0604020202020204" pitchFamily="34" charset="0"/>
              <a:sym typeface="Arial"/>
            </a:endParaRPr>
          </a:p>
        </p:txBody>
      </p:sp>
    </p:spTree>
    <p:extLst>
      <p:ext uri="{BB962C8B-B14F-4D97-AF65-F5344CB8AC3E}">
        <p14:creationId xmlns:p14="http://schemas.microsoft.com/office/powerpoint/2010/main" val="662054668"/>
      </p:ext>
    </p:extLst>
  </p:cSld>
  <p:clrMapOvr>
    <a:masterClrMapping/>
  </p:clrMapOvr>
  <p:transition spd="med"/>
</p:sld>
</file>

<file path=ppt/theme/theme1.xml><?xml version="1.0" encoding="utf-8"?>
<a:theme xmlns:a="http://schemas.openxmlformats.org/drawingml/2006/main" name="SBR + in.ge.na + Rimo">
  <a:themeElements>
    <a:clrScheme name="SBR + in.ge.na + Rimo">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SBR + in.ge.na + Rimo">
      <a:majorFont>
        <a:latin typeface="Calibri"/>
        <a:ea typeface="Calibri"/>
        <a:cs typeface="Calibri"/>
      </a:majorFont>
      <a:minorFont>
        <a:latin typeface="Helvetica"/>
        <a:ea typeface="Helvetica"/>
        <a:cs typeface="Helvetica"/>
      </a:minorFont>
    </a:fontScheme>
    <a:fmtScheme name="SBR + in.ge.na + Rim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Nova Light"/>
            <a:ea typeface="Arial Nova Light"/>
            <a:cs typeface="Arial Nova Light"/>
            <a:sym typeface="Arial Nov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Nova Light"/>
            <a:ea typeface="Arial Nova Light"/>
            <a:cs typeface="Arial Nova Light"/>
            <a:sym typeface="Arial Nov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Standardfolien">
  <a:themeElements>
    <a:clrScheme name="K&gt;P">
      <a:dk1>
        <a:srgbClr val="000000"/>
      </a:dk1>
      <a:lt1>
        <a:srgbClr val="FFFFFF"/>
      </a:lt1>
      <a:dk2>
        <a:srgbClr val="000000"/>
      </a:dk2>
      <a:lt2>
        <a:srgbClr val="FFFFFF"/>
      </a:lt2>
      <a:accent1>
        <a:srgbClr val="14382B"/>
      </a:accent1>
      <a:accent2>
        <a:srgbClr val="50695F"/>
      </a:accent2>
      <a:accent3>
        <a:srgbClr val="D2C896"/>
      </a:accent3>
      <a:accent4>
        <a:srgbClr val="E1DCBE"/>
      </a:accent4>
      <a:accent5>
        <a:srgbClr val="F0EBDC"/>
      </a:accent5>
      <a:accent6>
        <a:srgbClr val="D3D3D3"/>
      </a:accent6>
      <a:hlink>
        <a:srgbClr val="000000"/>
      </a:hlink>
      <a:folHlink>
        <a:srgbClr val="D3D3D3"/>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Custom Color 1">
      <a:srgbClr val="14382B"/>
    </a:custClr>
    <a:custClr name="Custom Color 2">
      <a:srgbClr val="50695F"/>
    </a:custClr>
    <a:custClr name="Custom Color 3">
      <a:srgbClr val="7D918C"/>
    </a:custClr>
    <a:custClr name="Custom Color 4">
      <a:srgbClr val="AAB9B4"/>
    </a:custClr>
    <a:custClr name="Custom Color 5">
      <a:srgbClr val="DCE1DC"/>
    </a:custClr>
    <a:custClr name="Custom Color 6">
      <a:srgbClr val="000000"/>
    </a:custClr>
    <a:custClr name="Custom Color 7">
      <a:srgbClr val="D3D3D3"/>
    </a:custClr>
    <a:custClr name="Custom Color 8">
      <a:srgbClr val="E01161"/>
    </a:custClr>
  </a:custClrLst>
  <a:extLst>
    <a:ext uri="{05A4C25C-085E-4340-85A3-A5531E510DB2}">
      <thm15:themeFamily xmlns:thm15="http://schemas.microsoft.com/office/thememl/2012/main" name="2102-KP-Vorlage [Schreibgeschützt]" id="{48837DA6-E4B5-4EC5-A153-39D798D80472}" vid="{C8DD37A8-4BDC-486C-B9CF-E314BDB21A4F}"/>
    </a:ext>
  </a:extLst>
</a:theme>
</file>

<file path=ppt/theme/theme3.xml><?xml version="1.0" encoding="utf-8"?>
<a:theme xmlns:a="http://schemas.openxmlformats.org/drawingml/2006/main" name="1_Standardfolien">
  <a:themeElements>
    <a:clrScheme name="K&gt;P">
      <a:dk1>
        <a:srgbClr val="000000"/>
      </a:dk1>
      <a:lt1>
        <a:srgbClr val="FFFFFF"/>
      </a:lt1>
      <a:dk2>
        <a:srgbClr val="000000"/>
      </a:dk2>
      <a:lt2>
        <a:srgbClr val="FFFFFF"/>
      </a:lt2>
      <a:accent1>
        <a:srgbClr val="14382B"/>
      </a:accent1>
      <a:accent2>
        <a:srgbClr val="50695F"/>
      </a:accent2>
      <a:accent3>
        <a:srgbClr val="D2C896"/>
      </a:accent3>
      <a:accent4>
        <a:srgbClr val="E1DCBE"/>
      </a:accent4>
      <a:accent5>
        <a:srgbClr val="F0EBDC"/>
      </a:accent5>
      <a:accent6>
        <a:srgbClr val="D3D3D3"/>
      </a:accent6>
      <a:hlink>
        <a:srgbClr val="000000"/>
      </a:hlink>
      <a:folHlink>
        <a:srgbClr val="D3D3D3"/>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Custom Color 1">
      <a:srgbClr val="14382B"/>
    </a:custClr>
    <a:custClr name="Custom Color 2">
      <a:srgbClr val="50695F"/>
    </a:custClr>
    <a:custClr name="Custom Color 3">
      <a:srgbClr val="7D918C"/>
    </a:custClr>
    <a:custClr name="Custom Color 4">
      <a:srgbClr val="AAB9B4"/>
    </a:custClr>
    <a:custClr name="Custom Color 5">
      <a:srgbClr val="DCE1DC"/>
    </a:custClr>
    <a:custClr name="Custom Color 6">
      <a:srgbClr val="000000"/>
    </a:custClr>
    <a:custClr name="Custom Color 7">
      <a:srgbClr val="D3D3D3"/>
    </a:custClr>
    <a:custClr name="Custom Color 8">
      <a:srgbClr val="E01161"/>
    </a:custClr>
  </a:custClrLst>
  <a:extLst>
    <a:ext uri="{05A4C25C-085E-4340-85A3-A5531E510DB2}">
      <thm15:themeFamily xmlns:thm15="http://schemas.microsoft.com/office/thememl/2012/main" name="2102-KP-Vorlage [Schreibgeschützt]" id="{48837DA6-E4B5-4EC5-A153-39D798D80472}" vid="{C8DD37A8-4BDC-486C-B9CF-E314BDB21A4F}"/>
    </a:ext>
  </a:extLst>
</a:theme>
</file>

<file path=ppt/theme/theme4.xml><?xml version="1.0" encoding="utf-8"?>
<a:theme xmlns:a="http://schemas.openxmlformats.org/drawingml/2006/main" name="Office">
  <a:themeElements>
    <a:clrScheme name="K&gt;P">
      <a:dk1>
        <a:srgbClr val="000000"/>
      </a:dk1>
      <a:lt1>
        <a:srgbClr val="FFFFFF"/>
      </a:lt1>
      <a:dk2>
        <a:srgbClr val="000000"/>
      </a:dk2>
      <a:lt2>
        <a:srgbClr val="FFFFFF"/>
      </a:lt2>
      <a:accent1>
        <a:srgbClr val="14382B"/>
      </a:accent1>
      <a:accent2>
        <a:srgbClr val="50695F"/>
      </a:accent2>
      <a:accent3>
        <a:srgbClr val="D2C896"/>
      </a:accent3>
      <a:accent4>
        <a:srgbClr val="E1DCBE"/>
      </a:accent4>
      <a:accent5>
        <a:srgbClr val="F0EBDC"/>
      </a:accent5>
      <a:accent6>
        <a:srgbClr val="D3D3D3"/>
      </a:accent6>
      <a:hlink>
        <a:srgbClr val="000000"/>
      </a:hlink>
      <a:folHlink>
        <a:srgbClr val="D3D3D3"/>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Custom Color 1">
      <a:srgbClr val="14382B"/>
    </a:custClr>
    <a:custClr name="Custom Color 2">
      <a:srgbClr val="50695F"/>
    </a:custClr>
    <a:custClr name="Custom Color 3">
      <a:srgbClr val="7D918C"/>
    </a:custClr>
    <a:custClr name="Custom Color 4">
      <a:srgbClr val="AAB9B4"/>
    </a:custClr>
    <a:custClr name="Custom Color 5">
      <a:srgbClr val="DCE1DC"/>
    </a:custClr>
    <a:custClr name="Custom Color 6">
      <a:srgbClr val="000000"/>
    </a:custClr>
    <a:custClr name="Custom Color 7">
      <a:srgbClr val="D3D3D3"/>
    </a:custClr>
    <a:custClr name="Custom Color 8">
      <a:srgbClr val="E01161"/>
    </a:custClr>
  </a:custClrLst>
  <a:extLst>
    <a:ext uri="{05A4C25C-085E-4340-85A3-A5531E510DB2}">
      <thm15:themeFamily xmlns:thm15="http://schemas.microsoft.com/office/thememl/2012/main" name="Präsentation1" id="{6B449534-8352-4301-ACA0-B2720CB86EAC}" vid="{18899B93-A6FF-4F7E-8D45-17E85726B462}"/>
    </a:ext>
  </a:extLst>
</a:theme>
</file>

<file path=ppt/theme/theme5.xml><?xml version="1.0" encoding="utf-8"?>
<a:theme xmlns:a="http://schemas.openxmlformats.org/drawingml/2006/main" name="1_SBR + in.ge.na + Rimo">
  <a:themeElements>
    <a:clrScheme name="SBR + in.ge.na + Rimo">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SBR + in.ge.na + Rimo">
      <a:majorFont>
        <a:latin typeface="Calibri"/>
        <a:ea typeface="Calibri"/>
        <a:cs typeface="Calibri"/>
      </a:majorFont>
      <a:minorFont>
        <a:latin typeface="Helvetica"/>
        <a:ea typeface="Helvetica"/>
        <a:cs typeface="Helvetica"/>
      </a:minorFont>
    </a:fontScheme>
    <a:fmtScheme name="SBR + in.ge.na + Rim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Nova Light"/>
            <a:ea typeface="Arial Nova Light"/>
            <a:cs typeface="Arial Nova Light"/>
            <a:sym typeface="Arial Nov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Nova Light"/>
            <a:ea typeface="Arial Nova Light"/>
            <a:cs typeface="Arial Nova Light"/>
            <a:sym typeface="Arial Nov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6.xml><?xml version="1.0" encoding="utf-8"?>
<a:theme xmlns:a="http://schemas.openxmlformats.org/drawingml/2006/main" name="1_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Gemeindeentwicklungsprogramm">
  <a:themeElements>
    <a:clrScheme name="Simple Light">
      <a:dk1>
        <a:srgbClr val="FFCD02"/>
      </a:dk1>
      <a:lt1>
        <a:srgbClr val="FFFFFF"/>
      </a:lt1>
      <a:dk2>
        <a:srgbClr val="0F3264"/>
      </a:dk2>
      <a:lt2>
        <a:srgbClr val="B4CDEE"/>
      </a:lt2>
      <a:accent1>
        <a:srgbClr val="E30613"/>
      </a:accent1>
      <a:accent2>
        <a:srgbClr val="FEEC5B"/>
      </a:accent2>
      <a:accent3>
        <a:srgbClr val="B4CDEE"/>
      </a:accent3>
      <a:accent4>
        <a:srgbClr val="FF5A34"/>
      </a:accent4>
      <a:accent5>
        <a:srgbClr val="146151"/>
      </a:accent5>
      <a:accent6>
        <a:srgbClr val="334D5D"/>
      </a:accent6>
      <a:hlink>
        <a:srgbClr val="4A86E8"/>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SBR + in.ge.na + Rimo">
  <a:themeElements>
    <a:clrScheme name="SBR + in.ge.na + Rimo">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SBR + in.ge.na + Rimo">
      <a:majorFont>
        <a:latin typeface="Calibri"/>
        <a:ea typeface="Calibri"/>
        <a:cs typeface="Calibri"/>
      </a:majorFont>
      <a:minorFont>
        <a:latin typeface="Helvetica"/>
        <a:ea typeface="Helvetica"/>
        <a:cs typeface="Helvetica"/>
      </a:minorFont>
    </a:fontScheme>
    <a:fmtScheme name="SBR + in.ge.na + Rim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Nova Light"/>
            <a:ea typeface="Arial Nova Light"/>
            <a:cs typeface="Arial Nova Light"/>
            <a:sym typeface="Arial Nov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Nova Light"/>
            <a:ea typeface="Arial Nova Light"/>
            <a:cs typeface="Arial Nova Light"/>
            <a:sym typeface="Arial Nov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o" ma:contentTypeID="0x0101005489E7F726BD214493853C88081907B7" ma:contentTypeVersion="2" ma:contentTypeDescription="Creare un nuovo documento." ma:contentTypeScope="" ma:versionID="2aa0c505ff0625777b86624cf18e09cd">
  <xsd:schema xmlns:xsd="http://www.w3.org/2001/XMLSchema" xmlns:xs="http://www.w3.org/2001/XMLSchema" xmlns:p="http://schemas.microsoft.com/office/2006/metadata/properties" xmlns:ns2="0dc9087a-a0a5-480b-93d6-cb2723b95092" targetNamespace="http://schemas.microsoft.com/office/2006/metadata/properties" ma:root="true" ma:fieldsID="b14d2184f362f546d2425342ba4299bd" ns2:_="">
    <xsd:import namespace="0dc9087a-a0a5-480b-93d6-cb2723b95092"/>
    <xsd:element name="properties">
      <xsd:complexType>
        <xsd:sequence>
          <xsd:element name="documentManagement">
            <xsd:complexType>
              <xsd:all>
                <xsd:element ref="ns2:MediaServiceMetadata" minOccurs="0"/>
                <xsd:element ref="ns2: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dc9087a-a0a5-480b-93d6-cb2723b9509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i contenuto"/>
        <xsd:element ref="dc:title" minOccurs="0" maxOccurs="1" ma:index="4" ma:displayName="Tito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D2CDE8D-4756-43BC-B046-0E4F4E96AB8B}">
  <ds:schemaRefs>
    <ds:schemaRef ds:uri="0dc9087a-a0a5-480b-93d6-cb2723b9509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17F6A8EF-5A4C-45D2-B54E-C6D67B6C012C}">
  <ds:schemaRefs>
    <ds:schemaRef ds:uri="http://purl.org/dc/elements/1.1/"/>
    <ds:schemaRef ds:uri="http://schemas.openxmlformats.org/package/2006/metadata/core-properties"/>
    <ds:schemaRef ds:uri="http://schemas.microsoft.com/office/2006/documentManagement/types"/>
    <ds:schemaRef ds:uri="http://schemas.microsoft.com/office/2006/metadata/properties"/>
    <ds:schemaRef ds:uri="http://schemas.microsoft.com/office/infopath/2007/PartnerControls"/>
    <ds:schemaRef ds:uri="http://purl.org/dc/terms/"/>
    <ds:schemaRef ds:uri="http://www.w3.org/XML/1998/namespace"/>
    <ds:schemaRef ds:uri="0dc9087a-a0a5-480b-93d6-cb2723b95092"/>
    <ds:schemaRef ds:uri="http://purl.org/dc/dcmitype/"/>
  </ds:schemaRefs>
</ds:datastoreItem>
</file>

<file path=customXml/itemProps3.xml><?xml version="1.0" encoding="utf-8"?>
<ds:datastoreItem xmlns:ds="http://schemas.openxmlformats.org/officeDocument/2006/customXml" ds:itemID="{916A1C76-7F22-45EF-B3E5-03543EB29F8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4290</Words>
  <Application>Microsoft Office PowerPoint</Application>
  <PresentationFormat>Breitbild</PresentationFormat>
  <Paragraphs>596</Paragraphs>
  <Slides>81</Slides>
  <Notes>43</Notes>
  <HiddenSlides>0</HiddenSlides>
  <MMClips>6</MMClips>
  <ScaleCrop>false</ScaleCrop>
  <HeadingPairs>
    <vt:vector size="6" baseType="variant">
      <vt:variant>
        <vt:lpstr>Verwendete Schriftarten</vt:lpstr>
      </vt:variant>
      <vt:variant>
        <vt:i4>15</vt:i4>
      </vt:variant>
      <vt:variant>
        <vt:lpstr>Design</vt:lpstr>
      </vt:variant>
      <vt:variant>
        <vt:i4>7</vt:i4>
      </vt:variant>
      <vt:variant>
        <vt:lpstr>Folientitel</vt:lpstr>
      </vt:variant>
      <vt:variant>
        <vt:i4>81</vt:i4>
      </vt:variant>
    </vt:vector>
  </HeadingPairs>
  <TitlesOfParts>
    <vt:vector size="103" baseType="lpstr">
      <vt:lpstr>ＭＳ Ｐゴシック</vt:lpstr>
      <vt:lpstr>Arial</vt:lpstr>
      <vt:lpstr>Arial Nova</vt:lpstr>
      <vt:lpstr>Arial Nova Light</vt:lpstr>
      <vt:lpstr>Arial,Sans-Serif</vt:lpstr>
      <vt:lpstr>Calibri</vt:lpstr>
      <vt:lpstr>Calibri Light</vt:lpstr>
      <vt:lpstr>Courier New</vt:lpstr>
      <vt:lpstr>Helvetica</vt:lpstr>
      <vt:lpstr>Open Sans Light</vt:lpstr>
      <vt:lpstr>Roobert ENEL</vt:lpstr>
      <vt:lpstr>Symbol</vt:lpstr>
      <vt:lpstr>Systemschrift Normal</vt:lpstr>
      <vt:lpstr>Wingdings</vt:lpstr>
      <vt:lpstr>Wingdings 3</vt:lpstr>
      <vt:lpstr>SBR + in.ge.na + Rimo</vt:lpstr>
      <vt:lpstr>Standardfolien</vt:lpstr>
      <vt:lpstr>1_Standardfolien</vt:lpstr>
      <vt:lpstr>Office</vt:lpstr>
      <vt:lpstr>1_SBR + in.ge.na + Rimo</vt:lpstr>
      <vt:lpstr>1_Office</vt:lpstr>
      <vt:lpstr>Gemeindeentwicklungsprogramm</vt:lpstr>
      <vt:lpstr>Das Gemeinde-entwicklungsprogramm Raum und Landschaft</vt:lpstr>
      <vt:lpstr>Inhaltsverzeichnis</vt:lpstr>
      <vt:lpstr>Das interdisziplinäre Planungsteam</vt:lpstr>
      <vt:lpstr>Das Planerteam</vt:lpstr>
      <vt:lpstr>Das Gemeindeentwicklungs-programm (GProRL)  Mehr als nur eine Siedlungsgrenze</vt:lpstr>
      <vt:lpstr>PowerPoint-Präsentation</vt:lpstr>
      <vt:lpstr>PowerPoint-Präsentation</vt:lpstr>
      <vt:lpstr>PowerPoint-Präsentation</vt:lpstr>
      <vt:lpstr>PowerPoint-Präsentation</vt:lpstr>
      <vt:lpstr>Die Siedlungsgrenze</vt:lpstr>
      <vt:lpstr>Die übergeordneten Ziele und Vorgaben</vt:lpstr>
      <vt:lpstr>Planungsebenen einer nachhaltigen Siedlungsentwicklung</vt:lpstr>
      <vt:lpstr>Energie- und Klimapolitische Rahmen der Provinz</vt:lpstr>
      <vt:lpstr>Klimawandel - Dürre in Europa</vt:lpstr>
      <vt:lpstr>PowerPoint-Präsentation</vt:lpstr>
      <vt:lpstr>Biodiversitätsverlust</vt:lpstr>
      <vt:lpstr>Trend der Emissionen aus fossilen Brennstoffen</vt:lpstr>
      <vt:lpstr>Ziele des Klimaplans bis 2030 Konkreter als man meinen könnte</vt:lpstr>
      <vt:lpstr>PowerPoint-Präsentation</vt:lpstr>
      <vt:lpstr>Die Abgrenzung der Siedlungsgrenze</vt:lpstr>
      <vt:lpstr>Die Partizipation im Rahmen des GProRL Geplanter Ablauf</vt:lpstr>
      <vt:lpstr>PowerPoint-Präsentation</vt:lpstr>
      <vt:lpstr>Die Zusammensetzung der Arbeitsgruppe</vt:lpstr>
      <vt:lpstr>PowerPoint-Präsentation</vt:lpstr>
      <vt:lpstr>PowerPoint-Präsentation</vt:lpstr>
      <vt:lpstr>Die 4 Fachbereiche</vt:lpstr>
      <vt:lpstr>PowerPoint-Präsentation</vt:lpstr>
      <vt:lpstr>Der Leitfaden</vt:lpstr>
      <vt:lpstr>Der Leitfaden</vt:lpstr>
      <vt:lpstr>Sozioökonomische Siedlungsentwicklung</vt:lpstr>
      <vt:lpstr>Leerstandsmanagement</vt:lpstr>
      <vt:lpstr>Co-Working</vt:lpstr>
      <vt:lpstr>Energieautarkie</vt:lpstr>
      <vt:lpstr>Mobilität und Erreichbarkeit Bergmeister Ingenieure Ing. Hansjörg Jocher </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Tourismus  Dr. Alois Kronbichler</vt:lpstr>
      <vt:lpstr>Gemeindeentwicklungsprogramm Raum und Landschaft – Gemeinde Mühlbach.  Programm für die Entwicklung des Tourismus. 1. Bürgerversammlung am 27. Februar 2024</vt:lpstr>
      <vt:lpstr>Unsere Tätigkeitsfelder.</vt:lpstr>
      <vt:lpstr>PowerPoint-Präsentation</vt:lpstr>
      <vt:lpstr>PowerPoint-Präsentation</vt:lpstr>
      <vt:lpstr>PowerPoint-Präsentation</vt:lpstr>
      <vt:lpstr>PowerPoint-Präsentation</vt:lpstr>
      <vt:lpstr>PowerPoint-Präsentation</vt:lpstr>
      <vt:lpstr>PowerPoint-Präsentation</vt:lpstr>
      <vt:lpstr>Einige Daten zur Tourismusentwicklung in Mühlbach </vt:lpstr>
      <vt:lpstr>Einige Daten zur Tourismusentwicklung in Mühlbach </vt:lpstr>
      <vt:lpstr>Einige Daten zur Tourismusentwicklung in Mühlbach</vt:lpstr>
      <vt:lpstr>Entwicklung der Zweitwohnungen 2008-2021 </vt:lpstr>
      <vt:lpstr>Zielsetzungen </vt:lpstr>
      <vt:lpstr>Kontakt. </vt:lpstr>
      <vt:lpstr>Landschaft             Grün- und Freiräume  Larch. Christian Sölva</vt:lpstr>
      <vt:lpstr>Landschaftsbegriff</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Kommunikation und Partizipation</vt:lpstr>
      <vt:lpstr>Ideenbox</vt:lpstr>
      <vt:lpstr>Mentimeter</vt:lpstr>
      <vt:lpstr>PowerPoint-Präsentation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Das Gemeinde-entwicklungsprogramm Raum und Landschaft</dc:title>
  <dc:creator>Daniel Larcher</dc:creator>
  <cp:lastModifiedBy>Marco Molon</cp:lastModifiedBy>
  <cp:revision>40</cp:revision>
  <dcterms:modified xsi:type="dcterms:W3CDTF">2024-02-27T17:43:19Z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0x0101005489E7F726BD214493853C88081907B7</vt:lpwstr>
  </property>
</Properties>
</file>